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sz="6500"/>
              <a:t>EVALUATION OF MODEL</a:t>
            </a:r>
            <a:endParaRPr b="1" sz="6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4000"/>
              <a:t>TASK 2: </a:t>
            </a:r>
            <a:r>
              <a:rPr b="1" lang="en-GB" sz="4000">
                <a:solidFill>
                  <a:srgbClr val="5F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Predicting customer buying behaviour</a:t>
            </a:r>
            <a:endParaRPr sz="4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613" y="1122375"/>
            <a:ext cx="6530775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1457550" y="2547275"/>
            <a:ext cx="9276900" cy="2387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000850" y="443175"/>
            <a:ext cx="3533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Model Accuracy : 92%</a:t>
            </a:r>
            <a:endParaRPr sz="2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18850" y="1621375"/>
            <a:ext cx="20211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Metrics: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0 -: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83%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96%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F1-Score: 89%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1 -: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98%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90%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F1-Score: 94%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894575" y="443175"/>
            <a:ext cx="3533400" cy="55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5" y="1209075"/>
            <a:ext cx="440055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200" y="556675"/>
            <a:ext cx="5247250" cy="43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583825" y="5499175"/>
            <a:ext cx="5146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</a:t>
            </a: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Length of stay</a:t>
            </a: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is most important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889925" y="5675600"/>
            <a:ext cx="6939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