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ac13663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2ac13663b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954050" y="385481"/>
            <a:ext cx="8283900" cy="19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GB" sz="5800"/>
              <a:t>Analysis of Reviews for British Airways</a:t>
            </a:r>
            <a:endParaRPr b="1" sz="5800"/>
          </a:p>
        </p:txBody>
      </p:sp>
      <p:sp>
        <p:nvSpPr>
          <p:cNvPr id="87" name="Google Shape;87;p13"/>
          <p:cNvSpPr txBox="1"/>
          <p:nvPr/>
        </p:nvSpPr>
        <p:spPr>
          <a:xfrm>
            <a:off x="3684300" y="3784525"/>
            <a:ext cx="57960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used - Skytrax</a:t>
            </a:r>
            <a:endParaRPr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888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425975" y="5675600"/>
            <a:ext cx="11250600" cy="106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type="ctrTitle"/>
          </p:nvPr>
        </p:nvSpPr>
        <p:spPr>
          <a:xfrm>
            <a:off x="2596650" y="122147"/>
            <a:ext cx="69987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GB" sz="3000" u="sng"/>
              <a:t>Analysis of Reviews for British Airways</a:t>
            </a:r>
            <a:endParaRPr b="1" sz="3000" u="sng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1350" r="3528" t="1224"/>
          <a:stretch/>
        </p:blipFill>
        <p:spPr>
          <a:xfrm>
            <a:off x="204550" y="912100"/>
            <a:ext cx="5122550" cy="40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0238" y="1144050"/>
            <a:ext cx="3316555" cy="33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5618763" y="4354525"/>
            <a:ext cx="2959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Cloud of negative reviews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25975" y="4939275"/>
            <a:ext cx="46797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 Graph of Top 20 most frequent words of negative reviews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51675" y="5729563"/>
            <a:ext cx="109992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visualisations indicate that there are problems such as flight delay , quality of food is not good, quality of services being offered by crew is not up to mark , refund of money process is not good, seat or cabin problem as they cannot be comfortable to passengers , Customer service is not good.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8433325" y="2103150"/>
            <a:ext cx="25734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57.6% positive reviews</a:t>
            </a:r>
            <a:endParaRPr sz="25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9007825" y="2893225"/>
            <a:ext cx="300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42% negative </a:t>
            </a:r>
            <a:endParaRPr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endParaRPr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9751175" y="3783313"/>
            <a:ext cx="300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0.3% neutral </a:t>
            </a:r>
            <a:endParaRPr sz="2500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endParaRPr sz="2500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8869925" y="959975"/>
            <a:ext cx="2872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EFEFEF"/>
                </a:solidFill>
                <a:latin typeface="Calibri"/>
                <a:ea typeface="Calibri"/>
                <a:cs typeface="Calibri"/>
                <a:sym typeface="Calibri"/>
              </a:rPr>
              <a:t>Out of total 3900 reviews</a:t>
            </a:r>
            <a:endParaRPr b="1" sz="2600">
              <a:solidFill>
                <a:srgbClr val="EFEF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