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48A70-98A2-4C5F-BF90-3C673CBCACC5}" v="2" dt="2024-03-20T08:32:01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Coltre Ferraciolli" userId="629add8d94ac9bd6" providerId="LiveId" clId="{F1F48A70-98A2-4C5F-BF90-3C673CBCACC5}"/>
    <pc:docChg chg="addSld modSld">
      <pc:chgData name="Eduardo Coltre Ferraciolli" userId="629add8d94ac9bd6" providerId="LiveId" clId="{F1F48A70-98A2-4C5F-BF90-3C673CBCACC5}" dt="2024-03-20T08:36:20.065" v="37" actId="2711"/>
      <pc:docMkLst>
        <pc:docMk/>
      </pc:docMkLst>
      <pc:sldChg chg="addSp modSp mod">
        <pc:chgData name="Eduardo Coltre Ferraciolli" userId="629add8d94ac9bd6" providerId="LiveId" clId="{F1F48A70-98A2-4C5F-BF90-3C673CBCACC5}" dt="2024-03-15T11:33:53.515" v="2" actId="164"/>
        <pc:sldMkLst>
          <pc:docMk/>
          <pc:sldMk cId="1363039493" sldId="256"/>
        </pc:sldMkLst>
        <pc:grpChg chg="add mod">
          <ac:chgData name="Eduardo Coltre Ferraciolli" userId="629add8d94ac9bd6" providerId="LiveId" clId="{F1F48A70-98A2-4C5F-BF90-3C673CBCACC5}" dt="2024-03-15T11:33:53.515" v="2" actId="164"/>
          <ac:grpSpMkLst>
            <pc:docMk/>
            <pc:sldMk cId="1363039493" sldId="256"/>
            <ac:grpSpMk id="2" creationId="{CD7EF9ED-D252-F992-6E47-0D536C2F0DE3}"/>
          </ac:grpSpMkLst>
        </pc:grp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5" creationId="{6BD2A719-065D-4E95-9CC1-3F7033DA4E5D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7" creationId="{09429A24-42BB-342C-D26E-155313554683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9" creationId="{5DE6B414-2156-35EC-3797-E45375DF180C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11" creationId="{A8BFF0F3-9CC2-73BE-BD9D-8A0713D02A93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13" creationId="{B0887CBA-2E96-83A6-8131-5786017CBB30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20" creationId="{1A9854CA-A846-5206-8ABA-E8CF56C7C6DD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22" creationId="{EED0ED0A-EE08-8A57-C710-7145E24628B2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24" creationId="{A6645646-077D-9601-6C58-573E0001488E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26" creationId="{3E32A33C-9284-7945-4A13-3269BC2270AE}"/>
          </ac:picMkLst>
        </pc:picChg>
        <pc:picChg chg="mod">
          <ac:chgData name="Eduardo Coltre Ferraciolli" userId="629add8d94ac9bd6" providerId="LiveId" clId="{F1F48A70-98A2-4C5F-BF90-3C673CBCACC5}" dt="2024-03-15T11:33:53.515" v="2" actId="164"/>
          <ac:picMkLst>
            <pc:docMk/>
            <pc:sldMk cId="1363039493" sldId="256"/>
            <ac:picMk id="28" creationId="{7AE8CB2D-3D23-B6A1-22F2-1ABD0BA776E3}"/>
          </ac:picMkLst>
        </pc:picChg>
      </pc:sldChg>
      <pc:sldChg chg="addSp mod">
        <pc:chgData name="Eduardo Coltre Ferraciolli" userId="629add8d94ac9bd6" providerId="LiveId" clId="{F1F48A70-98A2-4C5F-BF90-3C673CBCACC5}" dt="2024-03-20T08:31:52.909" v="3" actId="22"/>
        <pc:sldMkLst>
          <pc:docMk/>
          <pc:sldMk cId="970098189" sldId="258"/>
        </pc:sldMkLst>
        <pc:spChg chg="add">
          <ac:chgData name="Eduardo Coltre Ferraciolli" userId="629add8d94ac9bd6" providerId="LiveId" clId="{F1F48A70-98A2-4C5F-BF90-3C673CBCACC5}" dt="2024-03-20T08:31:52.909" v="3" actId="22"/>
          <ac:spMkLst>
            <pc:docMk/>
            <pc:sldMk cId="970098189" sldId="258"/>
            <ac:spMk id="7" creationId="{51F992D1-98C2-79C9-11F4-C7D58DC87F5F}"/>
          </ac:spMkLst>
        </pc:spChg>
      </pc:sldChg>
      <pc:sldChg chg="addSp modSp new mod">
        <pc:chgData name="Eduardo Coltre Ferraciolli" userId="629add8d94ac9bd6" providerId="LiveId" clId="{F1F48A70-98A2-4C5F-BF90-3C673CBCACC5}" dt="2024-03-20T08:36:20.065" v="37" actId="2711"/>
        <pc:sldMkLst>
          <pc:docMk/>
          <pc:sldMk cId="1719442169" sldId="259"/>
        </pc:sldMkLst>
        <pc:spChg chg="add mod">
          <ac:chgData name="Eduardo Coltre Ferraciolli" userId="629add8d94ac9bd6" providerId="LiveId" clId="{F1F48A70-98A2-4C5F-BF90-3C673CBCACC5}" dt="2024-03-20T08:34:02.036" v="16" actId="14100"/>
          <ac:spMkLst>
            <pc:docMk/>
            <pc:sldMk cId="1719442169" sldId="259"/>
            <ac:spMk id="2" creationId="{BCF7D83F-C099-CECE-FC40-D20AD96A82D4}"/>
          </ac:spMkLst>
        </pc:spChg>
        <pc:spChg chg="add mod">
          <ac:chgData name="Eduardo Coltre Ferraciolli" userId="629add8d94ac9bd6" providerId="LiveId" clId="{F1F48A70-98A2-4C5F-BF90-3C673CBCACC5}" dt="2024-03-20T08:36:20.065" v="37" actId="2711"/>
          <ac:spMkLst>
            <pc:docMk/>
            <pc:sldMk cId="1719442169" sldId="259"/>
            <ac:spMk id="3" creationId="{7DE4BE0E-8D38-5BF4-C9EB-CDFDF52748EE}"/>
          </ac:spMkLst>
        </pc:spChg>
      </pc:sldChg>
    </pc:docChg>
  </pc:docChgLst>
  <pc:docChgLst>
    <pc:chgData name="Eduardo Coltre Ferraciolli" userId="629add8d94ac9bd6" providerId="LiveId" clId="{0ADA4C77-7C8D-485F-B099-56C803AD5B08}"/>
    <pc:docChg chg="undo custSel addSld modSld sldOrd">
      <pc:chgData name="Eduardo Coltre Ferraciolli" userId="629add8d94ac9bd6" providerId="LiveId" clId="{0ADA4C77-7C8D-485F-B099-56C803AD5B08}" dt="2024-03-04T15:30:21.666" v="130" actId="164"/>
      <pc:docMkLst>
        <pc:docMk/>
      </pc:docMkLst>
      <pc:sldChg chg="ord">
        <pc:chgData name="Eduardo Coltre Ferraciolli" userId="629add8d94ac9bd6" providerId="LiveId" clId="{0ADA4C77-7C8D-485F-B099-56C803AD5B08}" dt="2024-03-04T09:43:05.280" v="17" actId="20578"/>
        <pc:sldMkLst>
          <pc:docMk/>
          <pc:sldMk cId="1363039493" sldId="256"/>
        </pc:sldMkLst>
      </pc:sldChg>
      <pc:sldChg chg="addSp delSp modSp mod">
        <pc:chgData name="Eduardo Coltre Ferraciolli" userId="629add8d94ac9bd6" providerId="LiveId" clId="{0ADA4C77-7C8D-485F-B099-56C803AD5B08}" dt="2024-03-04T15:30:21.666" v="130" actId="164"/>
        <pc:sldMkLst>
          <pc:docMk/>
          <pc:sldMk cId="1913005371" sldId="257"/>
        </pc:sldMkLst>
        <pc:spChg chg="add del mod">
          <ac:chgData name="Eduardo Coltre Ferraciolli" userId="629add8d94ac9bd6" providerId="LiveId" clId="{0ADA4C77-7C8D-485F-B099-56C803AD5B08}" dt="2024-03-03T20:30:56.321" v="10"/>
          <ac:spMkLst>
            <pc:docMk/>
            <pc:sldMk cId="1913005371" sldId="257"/>
            <ac:spMk id="25" creationId="{8918461F-B871-99AD-2758-35C4BD20C795}"/>
          </ac:spMkLst>
        </pc:spChg>
        <pc:spChg chg="add del mod ord">
          <ac:chgData name="Eduardo Coltre Ferraciolli" userId="629add8d94ac9bd6" providerId="LiveId" clId="{0ADA4C77-7C8D-485F-B099-56C803AD5B08}" dt="2024-03-04T09:56:29.286" v="37" actId="478"/>
          <ac:spMkLst>
            <pc:docMk/>
            <pc:sldMk cId="1913005371" sldId="257"/>
            <ac:spMk id="26" creationId="{A7D6E272-72C1-BFE5-47A6-B0C40BDB7A1E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3" creationId="{ED6B493F-BDEA-448B-2B93-17CB049BC2A6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4" creationId="{829AAD6E-4FEE-4DE3-08E5-F0F172362CBC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5" creationId="{BA9248A5-B34F-7A34-EB3A-C09C2A168DAE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6" creationId="{0E05F8CF-DA16-287B-11C0-2D051D8AC84B}"/>
          </ac:spMkLst>
        </pc:spChg>
        <pc:grpChg chg="add del mod">
          <ac:chgData name="Eduardo Coltre Ferraciolli" userId="629add8d94ac9bd6" providerId="LiveId" clId="{0ADA4C77-7C8D-485F-B099-56C803AD5B08}" dt="2024-03-04T09:42:54.232" v="13" actId="165"/>
          <ac:grpSpMkLst>
            <pc:docMk/>
            <pc:sldMk cId="1913005371" sldId="257"/>
            <ac:grpSpMk id="24" creationId="{CD5AD2D0-D7CF-317E-A012-EF03DBD51315}"/>
          </ac:grpSpMkLst>
        </pc:grpChg>
        <pc:grpChg chg="add mod">
          <ac:chgData name="Eduardo Coltre Ferraciolli" userId="629add8d94ac9bd6" providerId="LiveId" clId="{0ADA4C77-7C8D-485F-B099-56C803AD5B08}" dt="2024-03-04T09:56:26.382" v="36" actId="164"/>
          <ac:grpSpMkLst>
            <pc:docMk/>
            <pc:sldMk cId="1913005371" sldId="257"/>
            <ac:grpSpMk id="27" creationId="{33442EA5-28BB-51E6-5118-7FB8EC643826}"/>
          </ac:grpSpMkLst>
        </pc:grpChg>
        <pc:grpChg chg="add mod">
          <ac:chgData name="Eduardo Coltre Ferraciolli" userId="629add8d94ac9bd6" providerId="LiveId" clId="{0ADA4C77-7C8D-485F-B099-56C803AD5B08}" dt="2024-03-04T15:30:21.666" v="130" actId="164"/>
          <ac:grpSpMkLst>
            <pc:docMk/>
            <pc:sldMk cId="1913005371" sldId="257"/>
            <ac:grpSpMk id="32" creationId="{BAA552AD-B142-EBCA-D511-34F2D4A0DBB7}"/>
          </ac:grpSpMkLst>
        </pc:grpChg>
        <pc:grpChg chg="add mod">
          <ac:chgData name="Eduardo Coltre Ferraciolli" userId="629add8d94ac9bd6" providerId="LiveId" clId="{0ADA4C77-7C8D-485F-B099-56C803AD5B08}" dt="2024-03-04T15:30:21.666" v="130" actId="164"/>
          <ac:grpSpMkLst>
            <pc:docMk/>
            <pc:sldMk cId="1913005371" sldId="257"/>
            <ac:grpSpMk id="37" creationId="{642E8462-2FC7-735E-11D3-54200739DE34}"/>
          </ac:grpSpMkLst>
        </pc:grp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5" creationId="{595CDE70-0C3F-DF1A-2339-18988D9DBEE2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6" creationId="{6DF61D63-E962-B055-16FA-9E5190E7C5EA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7" creationId="{054E3A7F-0237-F8E9-32BF-347BFBD1229F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8" creationId="{D8C1789E-0C3B-5E54-9A3D-E4F0EA74A1B1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9" creationId="{2EC07A3E-D5FB-7249-781D-F91FF4D276B8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21" creationId="{2FAA0AB7-8474-C3BA-BA74-DE658F9B5501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22" creationId="{8C40ED8D-BA76-8674-9815-1AEE0F4E3D0B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23" creationId="{7175B76E-77DB-D27D-4BB9-AE3FBB88D6BD}"/>
          </ac:picMkLst>
        </pc:picChg>
        <pc:picChg chg="add del mod">
          <ac:chgData name="Eduardo Coltre Ferraciolli" userId="629add8d94ac9bd6" providerId="LiveId" clId="{0ADA4C77-7C8D-485F-B099-56C803AD5B08}" dt="2024-03-04T09:54:55.726" v="31" actId="478"/>
          <ac:picMkLst>
            <pc:docMk/>
            <pc:sldMk cId="1913005371" sldId="257"/>
            <ac:picMk id="29" creationId="{1F5A3387-8058-B3E6-959C-2C9A39E56B87}"/>
          </ac:picMkLst>
        </pc:picChg>
        <pc:picChg chg="add mod">
          <ac:chgData name="Eduardo Coltre Ferraciolli" userId="629add8d94ac9bd6" providerId="LiveId" clId="{0ADA4C77-7C8D-485F-B099-56C803AD5B08}" dt="2024-03-04T09:56:26.382" v="36" actId="164"/>
          <ac:picMkLst>
            <pc:docMk/>
            <pc:sldMk cId="1913005371" sldId="257"/>
            <ac:picMk id="31" creationId="{4FC5A975-9ADF-4CAE-D138-F606F7DFE901}"/>
          </ac:picMkLst>
        </pc:picChg>
      </pc:sldChg>
      <pc:sldChg chg="addSp modSp new mod">
        <pc:chgData name="Eduardo Coltre Ferraciolli" userId="629add8d94ac9bd6" providerId="LiveId" clId="{0ADA4C77-7C8D-485F-B099-56C803AD5B08}" dt="2024-03-04T10:50:29.117" v="49" actId="164"/>
        <pc:sldMkLst>
          <pc:docMk/>
          <pc:sldMk cId="970098189" sldId="258"/>
        </pc:sldMkLst>
        <pc:grpChg chg="add mod">
          <ac:chgData name="Eduardo Coltre Ferraciolli" userId="629add8d94ac9bd6" providerId="LiveId" clId="{0ADA4C77-7C8D-485F-B099-56C803AD5B08}" dt="2024-03-04T10:50:29.117" v="49" actId="164"/>
          <ac:grpSpMkLst>
            <pc:docMk/>
            <pc:sldMk cId="970098189" sldId="258"/>
            <ac:grpSpMk id="5" creationId="{02D3A530-646D-BD7F-FC52-DFF346352A36}"/>
          </ac:grpSpMkLst>
        </pc:grpChg>
        <pc:picChg chg="add mod">
          <ac:chgData name="Eduardo Coltre Ferraciolli" userId="629add8d94ac9bd6" providerId="LiveId" clId="{0ADA4C77-7C8D-485F-B099-56C803AD5B08}" dt="2024-03-04T10:50:29.117" v="49" actId="164"/>
          <ac:picMkLst>
            <pc:docMk/>
            <pc:sldMk cId="970098189" sldId="258"/>
            <ac:picMk id="2" creationId="{6D0368E9-2DE0-3547-7165-B61754CB039D}"/>
          </ac:picMkLst>
        </pc:picChg>
        <pc:picChg chg="add mod">
          <ac:chgData name="Eduardo Coltre Ferraciolli" userId="629add8d94ac9bd6" providerId="LiveId" clId="{0ADA4C77-7C8D-485F-B099-56C803AD5B08}" dt="2024-03-04T10:50:29.117" v="49" actId="164"/>
          <ac:picMkLst>
            <pc:docMk/>
            <pc:sldMk cId="970098189" sldId="258"/>
            <ac:picMk id="3" creationId="{95F1CAD2-741D-E3A4-A3A8-85252DD5B268}"/>
          </ac:picMkLst>
        </pc:picChg>
        <pc:picChg chg="add mod">
          <ac:chgData name="Eduardo Coltre Ferraciolli" userId="629add8d94ac9bd6" providerId="LiveId" clId="{0ADA4C77-7C8D-485F-B099-56C803AD5B08}" dt="2024-03-04T10:50:29.117" v="49" actId="164"/>
          <ac:picMkLst>
            <pc:docMk/>
            <pc:sldMk cId="970098189" sldId="258"/>
            <ac:picMk id="4" creationId="{C1673DAA-5BC4-C55E-41C0-C56450FF11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778E-2D3F-6E6F-FE4B-1E2A64C0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E4BF9-D299-E9CE-C452-5BED0EE3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5E02-A90A-27F5-0FD9-C432962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F38E-B24C-052E-2184-6B27196A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0BD7-B1D6-945B-F74C-817B8B3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F5D9-FFA8-460A-4D8D-0F5DBB3A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A876C-57E8-9FCE-BF2F-47D70B56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A12B-E628-5FC9-3F70-FE10710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89DA-5FFF-CB12-329B-26DD8E1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197E-A737-39E4-9C32-A883C398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D7B0B-0B40-88EE-B53B-8025806E2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324E-29F2-EA89-886E-BB4D2245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3761-B881-B349-483D-53B1E06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171D-E8FB-E262-E4BA-727BE2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78CD-0730-C6B7-79CA-DEBA7626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3847-3C92-4DAE-830B-CBA35816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8A6-7FA3-DE2F-165E-52B4907C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545C-FD66-E868-8BE6-82B57E78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503E-20F6-B7FD-647C-9598965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D4D6-6A9E-A37D-AB43-C658789A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1398-5AC1-6F46-F587-5C9BBFF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DD49-D50D-E734-2C74-92D09F8D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90FF-D836-3436-CBDB-2EFCB68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D9C-DE3E-E589-FA4A-AAADE4F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1D92-1938-9637-4E5B-7707F21B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22D6-2A2A-B787-6225-F8DF69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6E28-517A-1AC3-9774-B3D5CF91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389-3D62-06E2-D7BC-C76C4674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565B-FFDE-1231-250E-CED53867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A94C-DD6B-7450-AEDE-20F5584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84A-0056-EF67-E3CB-ACD60203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A6C-F668-3DD8-382D-970FE78F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31A6-E36B-4961-F5D9-6ED49AC0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F9FF-68EB-A032-8DDD-1FC47253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3BB2B-A595-D61A-2020-3C17394E5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5D41-BDC4-5749-5924-8B78FD1C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A81B-063E-F0C9-D663-44E3B2D9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9022A-2ADA-BF1C-5055-3FE461AD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D878F-2390-99AC-E85B-8C8358BD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651F-9328-C6EA-618A-D62BD2CB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E7A24-0012-7279-FF3A-D038D31B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E7C5-F459-3D3F-E6DD-28AE815F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D500C-638B-98D2-00C2-CD9510A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B965B-0DAA-899B-B523-7E97C7AF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23FC1-4A6C-D0EF-5ADD-B4163933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8CA9-7385-E5F2-8C13-73BEA348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E757-D779-E479-270B-C8AE9F64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8520-A9BA-5163-4C7D-226A0A0C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06DF7-E300-E6B9-D347-CE78796E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75E3-CECC-8D0C-FE42-520781FC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AF03-796A-C509-7AB6-4FADD1A7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988B-3690-B4F8-602F-39292B3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7C8B-7B72-DB8E-8AF0-FECD3119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82A8B-FE46-4D68-5072-41697C0DB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0B080-D65F-F962-9618-14EAC045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8767-5248-9C9F-DDB0-41B69223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C0A7-2BF1-960B-7157-CD145C6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EF27-3A02-D7EB-3FA5-28A721A1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80CE2-C587-46AB-771D-31E07C1E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BAA2-812A-2CD3-0585-FDE76F83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18CB-163B-CD0F-D90E-97B5BFC1E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732EB-8C5E-42CF-A04C-E30DA8EB30B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28EE-4B8A-0A85-623C-9F0EEEB26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6F25-D12A-7897-69B8-FF61627A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7EF9ED-D252-F992-6E47-0D536C2F0DE3}"/>
              </a:ext>
            </a:extLst>
          </p:cNvPr>
          <p:cNvGrpSpPr/>
          <p:nvPr/>
        </p:nvGrpSpPr>
        <p:grpSpPr>
          <a:xfrm>
            <a:off x="0" y="0"/>
            <a:ext cx="11430000" cy="3204845"/>
            <a:chOff x="0" y="0"/>
            <a:chExt cx="11430000" cy="3204845"/>
          </a:xfrm>
        </p:grpSpPr>
        <p:pic>
          <p:nvPicPr>
            <p:cNvPr id="5" name="Picture 4" descr="A graph of a step&#10;&#10;Description automatically generated with medium confidence">
              <a:extLst>
                <a:ext uri="{FF2B5EF4-FFF2-40B4-BE49-F238E27FC236}">
                  <a16:creationId xmlns:a16="http://schemas.microsoft.com/office/drawing/2014/main" id="{6BD2A719-065D-4E95-9CC1-3F7033DA4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0"/>
              <a:ext cx="2286000" cy="1569720"/>
            </a:xfrm>
            <a:prstGeom prst="rect">
              <a:avLst/>
            </a:prstGeom>
          </p:spPr>
        </p:pic>
        <p:pic>
          <p:nvPicPr>
            <p:cNvPr id="7" name="Picture 6" descr="A graph of colored lines&#10;&#10;Description automatically generated">
              <a:extLst>
                <a:ext uri="{FF2B5EF4-FFF2-40B4-BE49-F238E27FC236}">
                  <a16:creationId xmlns:a16="http://schemas.microsoft.com/office/drawing/2014/main" id="{09429A24-42BB-342C-D26E-155313554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0"/>
              <a:ext cx="2286000" cy="1569720"/>
            </a:xfrm>
            <a:prstGeom prst="rect">
              <a:avLst/>
            </a:prstGeom>
          </p:spPr>
        </p:pic>
        <p:pic>
          <p:nvPicPr>
            <p:cNvPr id="9" name="Picture 8" descr="A graph with a line&#10;&#10;Description automatically generated">
              <a:extLst>
                <a:ext uri="{FF2B5EF4-FFF2-40B4-BE49-F238E27FC236}">
                  <a16:creationId xmlns:a16="http://schemas.microsoft.com/office/drawing/2014/main" id="{5DE6B414-2156-35EC-3797-E45375DF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6000" cy="1569720"/>
            </a:xfrm>
            <a:prstGeom prst="rect">
              <a:avLst/>
            </a:prstGeom>
          </p:spPr>
        </p:pic>
        <p:pic>
          <p:nvPicPr>
            <p:cNvPr id="11" name="Picture 10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A8BFF0F3-9CC2-73BE-BD9D-8A0713D0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0"/>
              <a:ext cx="2286000" cy="1569720"/>
            </a:xfrm>
            <a:prstGeom prst="rect">
              <a:avLst/>
            </a:prstGeom>
          </p:spPr>
        </p:pic>
        <p:pic>
          <p:nvPicPr>
            <p:cNvPr id="13" name="Picture 12" descr="A graph with red lines&#10;&#10;Description automatically generated">
              <a:extLst>
                <a:ext uri="{FF2B5EF4-FFF2-40B4-BE49-F238E27FC236}">
                  <a16:creationId xmlns:a16="http://schemas.microsoft.com/office/drawing/2014/main" id="{B0887CBA-2E96-83A6-8131-5786017CB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0"/>
              <a:ext cx="2286000" cy="1569720"/>
            </a:xfrm>
            <a:prstGeom prst="rect">
              <a:avLst/>
            </a:prstGeom>
          </p:spPr>
        </p:pic>
        <p:pic>
          <p:nvPicPr>
            <p:cNvPr id="20" name="Picture 19" descr="A graph with different colored dots&#10;&#10;Description automatically generated">
              <a:extLst>
                <a:ext uri="{FF2B5EF4-FFF2-40B4-BE49-F238E27FC236}">
                  <a16:creationId xmlns:a16="http://schemas.microsoft.com/office/drawing/2014/main" id="{1A9854CA-A846-5206-8ABA-E8CF56C7C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569718"/>
              <a:ext cx="2286000" cy="1635125"/>
            </a:xfrm>
            <a:prstGeom prst="rect">
              <a:avLst/>
            </a:prstGeom>
          </p:spPr>
        </p:pic>
        <p:pic>
          <p:nvPicPr>
            <p:cNvPr id="22" name="Picture 21" descr="A graph with different colored dots&#10;&#10;Description automatically generated">
              <a:extLst>
                <a:ext uri="{FF2B5EF4-FFF2-40B4-BE49-F238E27FC236}">
                  <a16:creationId xmlns:a16="http://schemas.microsoft.com/office/drawing/2014/main" id="{EED0ED0A-EE08-8A57-C710-7145E2462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1569718"/>
              <a:ext cx="2286000" cy="1635125"/>
            </a:xfrm>
            <a:prstGeom prst="rect">
              <a:avLst/>
            </a:prstGeom>
          </p:spPr>
        </p:pic>
        <p:pic>
          <p:nvPicPr>
            <p:cNvPr id="24" name="Picture 23" descr="A graph with colored dots&#10;&#10;Description automatically generated">
              <a:extLst>
                <a:ext uri="{FF2B5EF4-FFF2-40B4-BE49-F238E27FC236}">
                  <a16:creationId xmlns:a16="http://schemas.microsoft.com/office/drawing/2014/main" id="{A6645646-077D-9601-6C58-573E0001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9718"/>
              <a:ext cx="2286000" cy="1635125"/>
            </a:xfrm>
            <a:prstGeom prst="rect">
              <a:avLst/>
            </a:prstGeom>
          </p:spPr>
        </p:pic>
        <p:pic>
          <p:nvPicPr>
            <p:cNvPr id="26" name="Picture 25" descr="A graph with many colored dots&#10;&#10;Description automatically generated">
              <a:extLst>
                <a:ext uri="{FF2B5EF4-FFF2-40B4-BE49-F238E27FC236}">
                  <a16:creationId xmlns:a16="http://schemas.microsoft.com/office/drawing/2014/main" id="{3E32A33C-9284-7945-4A13-3269BC22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69720"/>
              <a:ext cx="2286000" cy="1635125"/>
            </a:xfrm>
            <a:prstGeom prst="rect">
              <a:avLst/>
            </a:prstGeom>
          </p:spPr>
        </p:pic>
        <p:pic>
          <p:nvPicPr>
            <p:cNvPr id="28" name="Picture 27" descr="A graph with many colored dots&#10;&#10;Description automatically generated">
              <a:extLst>
                <a:ext uri="{FF2B5EF4-FFF2-40B4-BE49-F238E27FC236}">
                  <a16:creationId xmlns:a16="http://schemas.microsoft.com/office/drawing/2014/main" id="{7AE8CB2D-3D23-B6A1-22F2-1ABD0BA7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569719"/>
              <a:ext cx="2286000" cy="1635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0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D3A530-646D-BD7F-FC52-DFF346352A36}"/>
              </a:ext>
            </a:extLst>
          </p:cNvPr>
          <p:cNvGrpSpPr/>
          <p:nvPr/>
        </p:nvGrpSpPr>
        <p:grpSpPr>
          <a:xfrm>
            <a:off x="576468" y="337931"/>
            <a:ext cx="3561355" cy="5490646"/>
            <a:chOff x="576468" y="337931"/>
            <a:chExt cx="3561355" cy="5490646"/>
          </a:xfrm>
        </p:grpSpPr>
        <p:pic>
          <p:nvPicPr>
            <p:cNvPr id="2" name="Picture 1" descr="A graph of a step&#10;&#10;Description automatically generated with medium confidence">
              <a:extLst>
                <a:ext uri="{FF2B5EF4-FFF2-40B4-BE49-F238E27FC236}">
                  <a16:creationId xmlns:a16="http://schemas.microsoft.com/office/drawing/2014/main" id="{6D0368E9-2DE0-3547-7165-B61754CB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8" y="337931"/>
              <a:ext cx="3561355" cy="2445464"/>
            </a:xfrm>
            <a:prstGeom prst="rect">
              <a:avLst/>
            </a:prstGeom>
          </p:spPr>
        </p:pic>
        <p:pic>
          <p:nvPicPr>
            <p:cNvPr id="3" name="Picture 2" descr="A graph with different colored dots&#10;&#10;Description automatically generated">
              <a:extLst>
                <a:ext uri="{FF2B5EF4-FFF2-40B4-BE49-F238E27FC236}">
                  <a16:creationId xmlns:a16="http://schemas.microsoft.com/office/drawing/2014/main" id="{95F1CAD2-741D-E3A4-A3A8-85252DD5B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8" y="2783395"/>
              <a:ext cx="3561355" cy="2547358"/>
            </a:xfrm>
            <a:prstGeom prst="rect">
              <a:avLst/>
            </a:prstGeom>
          </p:spPr>
        </p:pic>
        <p:pic>
          <p:nvPicPr>
            <p:cNvPr id="4" name="Picture 3" descr="A green and black text&#10;&#10;Description automatically generated">
              <a:extLst>
                <a:ext uri="{FF2B5EF4-FFF2-40B4-BE49-F238E27FC236}">
                  <a16:creationId xmlns:a16="http://schemas.microsoft.com/office/drawing/2014/main" id="{C1673DAA-5BC4-C55E-41C0-C56450FF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8" y="5330753"/>
              <a:ext cx="3561355" cy="49782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F992D1-98C2-79C9-11F4-C7D58DC87F5F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Money as generalized reciprocity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7D83F-C099-CECE-FC40-D20AD96A82D4}"/>
              </a:ext>
            </a:extLst>
          </p:cNvPr>
          <p:cNvSpPr txBox="1"/>
          <p:nvPr/>
        </p:nvSpPr>
        <p:spPr>
          <a:xfrm>
            <a:off x="4814596" y="407826"/>
            <a:ext cx="7128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400" i="1" dirty="0">
                <a:effectLst/>
              </a:rPr>
              <a:t>Money as generalized reciprocity</a:t>
            </a:r>
            <a:endParaRPr lang="en-US" sz="5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4BE0E-8D38-5BF4-C9EB-CDFDF52748EE}"/>
              </a:ext>
            </a:extLst>
          </p:cNvPr>
          <p:cNvSpPr/>
          <p:nvPr/>
        </p:nvSpPr>
        <p:spPr>
          <a:xfrm>
            <a:off x="149290" y="2649894"/>
            <a:ext cx="11299371" cy="3340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400" i="1" dirty="0">
                <a:effectLst/>
              </a:rPr>
              <a:t>Money as generalized reciprocity	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944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E8462-2FC7-735E-11D3-54200739DE34}"/>
              </a:ext>
            </a:extLst>
          </p:cNvPr>
          <p:cNvGrpSpPr/>
          <p:nvPr/>
        </p:nvGrpSpPr>
        <p:grpSpPr>
          <a:xfrm>
            <a:off x="104468" y="866750"/>
            <a:ext cx="12092182" cy="5305470"/>
            <a:chOff x="104468" y="866750"/>
            <a:chExt cx="12092182" cy="53054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AA552AD-B142-EBCA-D511-34F2D4A0DB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468" y="1485880"/>
              <a:ext cx="11983064" cy="4686340"/>
              <a:chOff x="0" y="447674"/>
              <a:chExt cx="12202267" cy="477206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3442EA5-28BB-51E6-5118-7FB8EC643826}"/>
                  </a:ext>
                </a:extLst>
              </p:cNvPr>
              <p:cNvGrpSpPr/>
              <p:nvPr/>
            </p:nvGrpSpPr>
            <p:grpSpPr>
              <a:xfrm>
                <a:off x="0" y="447674"/>
                <a:ext cx="12202267" cy="4276725"/>
                <a:chOff x="0" y="447674"/>
                <a:chExt cx="12202267" cy="4276725"/>
              </a:xfrm>
            </p:grpSpPr>
            <p:pic>
              <p:nvPicPr>
                <p:cNvPr id="15" name="Picture 14" descr="A graph of colored lines&#10;&#10;Description automatically generated">
                  <a:extLst>
                    <a:ext uri="{FF2B5EF4-FFF2-40B4-BE49-F238E27FC236}">
                      <a16:creationId xmlns:a16="http://schemas.microsoft.com/office/drawing/2014/main" id="{595CDE70-0C3F-DF1A-2339-18988D9DB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1700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6DF61D63-E962-B055-16FA-9E5190E7C5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054E3A7F-0237-F8E9-32BF-347BFBD12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1133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 graph with red lines&#10;&#10;Description automatically generated">
                  <a:extLst>
                    <a:ext uri="{FF2B5EF4-FFF2-40B4-BE49-F238E27FC236}">
                      <a16:creationId xmlns:a16="http://schemas.microsoft.com/office/drawing/2014/main" id="{D8C1789E-0C3B-5E54-9A3D-E4F0EA74A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0567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graph with different colored dots&#10;&#10;Description automatically generated">
                  <a:extLst>
                    <a:ext uri="{FF2B5EF4-FFF2-40B4-BE49-F238E27FC236}">
                      <a16:creationId xmlns:a16="http://schemas.microsoft.com/office/drawing/2014/main" id="{2EC07A3E-D5FB-7249-781D-F91FF4D27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1700" y="2542394"/>
                  <a:ext cx="3050567" cy="2182003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graph with colored dots&#10;&#10;Description automatically generated">
                  <a:extLst>
                    <a:ext uri="{FF2B5EF4-FFF2-40B4-BE49-F238E27FC236}">
                      <a16:creationId xmlns:a16="http://schemas.microsoft.com/office/drawing/2014/main" id="{2FAA0AB7-8474-C3BA-BA74-DE658F9B55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542394"/>
                  <a:ext cx="3050567" cy="2182003"/>
                </a:xfrm>
                <a:prstGeom prst="rect">
                  <a:avLst/>
                </a:prstGeom>
              </p:spPr>
            </p:pic>
            <p:pic>
              <p:nvPicPr>
                <p:cNvPr id="22" name="Picture 21" descr="A graph with many colored dots&#10;&#10;Description automatically generated">
                  <a:extLst>
                    <a:ext uri="{FF2B5EF4-FFF2-40B4-BE49-F238E27FC236}">
                      <a16:creationId xmlns:a16="http://schemas.microsoft.com/office/drawing/2014/main" id="{8C40ED8D-BA76-8674-9815-1AEE0F4E3D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0567" y="2542396"/>
                  <a:ext cx="3050567" cy="218200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graph with many colored dots&#10;&#10;Description automatically generated">
                  <a:extLst>
                    <a:ext uri="{FF2B5EF4-FFF2-40B4-BE49-F238E27FC236}">
                      <a16:creationId xmlns:a16="http://schemas.microsoft.com/office/drawing/2014/main" id="{7175B76E-77DB-D27D-4BB9-AE3FBB88D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1133" y="2542395"/>
                  <a:ext cx="3050567" cy="2182003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30" descr="A green and black text&#10;&#10;Description automatically generated">
                <a:extLst>
                  <a:ext uri="{FF2B5EF4-FFF2-40B4-BE49-F238E27FC236}">
                    <a16:creationId xmlns:a16="http://schemas.microsoft.com/office/drawing/2014/main" id="{4FC5A975-9ADF-4CAE-D138-F606F7DFE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3733" y="4724397"/>
                <a:ext cx="3543607" cy="49534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6B493F-BDEA-448B-2B93-17CB049BC2A6}"/>
                </a:ext>
              </a:extLst>
            </p:cNvPr>
            <p:cNvSpPr txBox="1"/>
            <p:nvPr/>
          </p:nvSpPr>
          <p:spPr>
            <a:xfrm>
              <a:off x="880711" y="1005250"/>
              <a:ext cx="1443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Suckers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9AAD6E-4FEE-4DE3-08E5-F0F172362CBC}"/>
                </a:ext>
              </a:extLst>
            </p:cNvPr>
            <p:cNvSpPr txBox="1"/>
            <p:nvPr/>
          </p:nvSpPr>
          <p:spPr>
            <a:xfrm>
              <a:off x="9200884" y="866750"/>
              <a:ext cx="299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Suckers + Cheaters + Grudgers + Token-users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9248A5-B34F-7A34-EB3A-C09C2A168DAE}"/>
                </a:ext>
              </a:extLst>
            </p:cNvPr>
            <p:cNvSpPr txBox="1"/>
            <p:nvPr/>
          </p:nvSpPr>
          <p:spPr>
            <a:xfrm>
              <a:off x="3598390" y="1005250"/>
              <a:ext cx="2109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Suckers + Cheaters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05F8CF-DA16-287B-11C0-2D051D8AC84B}"/>
                </a:ext>
              </a:extLst>
            </p:cNvPr>
            <p:cNvSpPr txBox="1"/>
            <p:nvPr/>
          </p:nvSpPr>
          <p:spPr>
            <a:xfrm>
              <a:off x="6484124" y="866750"/>
              <a:ext cx="232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Suckers + Cheaters + Grudgers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0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30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COLTRE FERRACIOLLI</dc:creator>
  <cp:lastModifiedBy>Eduardo Coltre Ferraciolli</cp:lastModifiedBy>
  <cp:revision>1</cp:revision>
  <dcterms:created xsi:type="dcterms:W3CDTF">2024-03-03T20:14:56Z</dcterms:created>
  <dcterms:modified xsi:type="dcterms:W3CDTF">2024-03-20T08:36:30Z</dcterms:modified>
</cp:coreProperties>
</file>