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42B4-E3DF-4A95-9795-155DEC434E2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97A-AB66-46D5-BC68-F162104E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4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42B4-E3DF-4A95-9795-155DEC434E2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97A-AB66-46D5-BC68-F162104E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8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42B4-E3DF-4A95-9795-155DEC434E2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97A-AB66-46D5-BC68-F162104E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42B4-E3DF-4A95-9795-155DEC434E2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97A-AB66-46D5-BC68-F162104E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6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42B4-E3DF-4A95-9795-155DEC434E2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97A-AB66-46D5-BC68-F162104E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42B4-E3DF-4A95-9795-155DEC434E2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97A-AB66-46D5-BC68-F162104E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6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42B4-E3DF-4A95-9795-155DEC434E2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97A-AB66-46D5-BC68-F162104E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3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42B4-E3DF-4A95-9795-155DEC434E2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97A-AB66-46D5-BC68-F162104E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8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42B4-E3DF-4A95-9795-155DEC434E2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97A-AB66-46D5-BC68-F162104E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2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42B4-E3DF-4A95-9795-155DEC434E2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97A-AB66-46D5-BC68-F162104E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0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42B4-E3DF-4A95-9795-155DEC434E2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97A-AB66-46D5-BC68-F162104E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1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242B4-E3DF-4A95-9795-155DEC434E2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8B97A-AB66-46D5-BC68-F162104E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4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Ase</a:t>
            </a:r>
            <a:r>
              <a:rPr lang="en-US" dirty="0" smtClean="0"/>
              <a:t>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Ram Nikhil </a:t>
            </a:r>
            <a:r>
              <a:rPr lang="en-US" dirty="0" err="1" smtClean="0"/>
              <a:t>Voora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2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534"/>
            <a:ext cx="10058400" cy="53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2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097"/>
            <a:ext cx="12192000" cy="6293805"/>
          </a:xfrm>
        </p:spPr>
      </p:pic>
    </p:spTree>
    <p:extLst>
      <p:ext uri="{BB962C8B-B14F-4D97-AF65-F5344CB8AC3E}">
        <p14:creationId xmlns:p14="http://schemas.microsoft.com/office/powerpoint/2010/main" val="129658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Ase Lab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Ase Lab</dc:title>
  <dc:creator>subbareddy nusum</dc:creator>
  <cp:lastModifiedBy>subbareddy nusum</cp:lastModifiedBy>
  <cp:revision>1</cp:revision>
  <dcterms:created xsi:type="dcterms:W3CDTF">2015-02-28T00:06:24Z</dcterms:created>
  <dcterms:modified xsi:type="dcterms:W3CDTF">2015-02-28T00:11:03Z</dcterms:modified>
</cp:coreProperties>
</file>