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6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6384-AD62-1B41-A8A4-A56752B1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3E823-153D-5841-9740-7F5601A5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FC48-5FD9-1944-8D05-79AC70FF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1896-23EB-0E4B-94AE-371633EE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6495-9B82-B245-93CC-01CC9127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94AF-E772-7C49-A580-16667DDF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5958-43F7-7F41-A9CA-2A4E88911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B27A-8B9B-6341-94D3-7FAA71AD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5C92-F27A-FB45-8822-944CAF0D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91B4-D12B-4442-B02A-D81C937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5902D-4A3C-BA49-A0B9-BA401CD3B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8DBEA-8666-AA4C-9808-43CDA4084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950E-F286-B145-AFF1-8AF4C30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B7BD-D77D-E348-86FA-5D202252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F7FB4-AE97-CB4E-9DB8-4CFFF9A0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918-2CFE-164E-80F4-92D7C87D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9A1B-5F09-464C-99CE-C9A2C83D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F97B-536E-3749-82EA-1BA3E08F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DE31-6A0C-954C-AF5F-9CB34B4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F6FD-A61C-EB4E-807F-52381654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4B6E-3370-FA46-8D3E-750E9C86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8217-7E77-9649-A60D-8B626D21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8168-DDCE-D040-B7B9-308C2F1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AD77-A8E5-6042-9E08-4E51CE0F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BABE-4145-2E46-93CF-1DF50087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E9C-ABF6-1C46-B7E5-3BC3DB02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A293-DEEB-3048-A914-A42B70BE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0A0D-8972-B34F-8550-F89C3977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AB49-2EA5-864B-A5BB-261CEBC9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46D48-53B2-C747-B6F6-EE847608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8FF65-FDB6-FE44-99DB-65EB368C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6885-5CDF-3D49-B88F-9C6D8102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D4CE-3C98-6D46-9172-DA4CFAC4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993A7-7E9D-4842-AEB1-7DB56A4A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C59C9-381A-BE43-BE33-3F23E39E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0A39A-68D2-AD40-AD47-8855E0218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C02AA-03FE-3543-900B-CAB9609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62D91-CD2A-ED4F-9CD4-2FF09DB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F509D-64C9-DB45-9C14-DCDC445E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0414-4CFE-F041-B4F1-BA889BD7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5771-D941-4842-8D0B-1FD59A5C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DB2EF-6987-AD47-A5CE-A8619861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986B-7BBE-3D47-BFE5-C6D92634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40E9-01BB-6A4C-9BCC-ECBE8F93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544BB-3C28-394E-88E2-8C072871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D62C-C4BE-2C48-990C-180763C4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B2B1-14B1-F44F-946A-41C5C91D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5C84-3A50-EA47-AB98-9CCE748A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873C1-F2CB-0F4D-A969-9E40EF28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F389-C8A3-BC42-B87A-FFD4D88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0B59-9C40-D74C-93C4-87B67382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8DE50-3EF1-7146-8534-22405170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5218-113C-1646-B540-D4196089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CDBC2-6BE0-0541-95EE-AEA51BF2B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75F5-8623-B64C-B4E2-94F20690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982A4-2D07-CE4A-9807-8CF79055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9683-7D0E-974C-B235-C2FEEED7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CC5C-32D9-0D4C-81DA-6F455255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C5494-FE2E-6C4A-B53F-2F0E2303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CC353-50C9-F34C-A072-D27F57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3B52-FC43-7A4C-9EE2-31CC0ECC5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BF0A-F58F-7545-873F-E89A293B22D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9EE9-F36E-F84E-9ECF-D8FF6D099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AF7A-5F28-2A47-9160-993992603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8041-B777-8B4B-841A-74A857BC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87C0-7E5E-BD41-8187-56125F03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32486"/>
            <a:ext cx="9238736" cy="1112752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B994-4B35-AE48-8F4B-A4DDC3863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4707"/>
            <a:ext cx="9144000" cy="2866795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User should be able to check if URL is good or bad</a:t>
            </a:r>
          </a:p>
          <a:p>
            <a:pPr marL="457200" indent="-457200" algn="l">
              <a:buAutoNum type="arabicPeriod"/>
            </a:pPr>
            <a:r>
              <a:rPr lang="en-US" dirty="0"/>
              <a:t>User may be able to list all bad URLs</a:t>
            </a:r>
          </a:p>
          <a:p>
            <a:pPr marL="457200" indent="-457200" algn="l">
              <a:buAutoNum type="arabicPeriod"/>
            </a:pPr>
            <a:r>
              <a:rPr lang="en-US" dirty="0"/>
              <a:t>User requests to add/update URLs can grow significantly, and system should be ready to handle it gracefully.</a:t>
            </a:r>
          </a:p>
          <a:p>
            <a:pPr marL="457200" indent="-457200" algn="l">
              <a:buAutoNum type="arabicPeriod"/>
            </a:pPr>
            <a:r>
              <a:rPr lang="en-US" dirty="0"/>
              <a:t>URLs data in database in changing with time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518D-5DFC-1E49-AA4C-EF803844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CAP Theorem </a:t>
            </a:r>
            <a:br>
              <a:rPr lang="en-US" dirty="0"/>
            </a:br>
            <a:r>
              <a:rPr lang="en-US" dirty="0"/>
              <a:t>(Redis fits on Consistency and Partition Tolerance)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615F-6581-BB4C-B492-DA4EE44D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79" y="2402133"/>
            <a:ext cx="6561522" cy="37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DF5E-9A4F-4248-8705-D7D9E6D8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EDC9-534F-014C-86ED-DF4110AE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7524" cy="4351338"/>
          </a:xfrm>
        </p:spPr>
        <p:txBody>
          <a:bodyPr/>
          <a:lstStyle/>
          <a:p>
            <a:r>
              <a:rPr lang="en-US" dirty="0"/>
              <a:t>Cache on Redis </a:t>
            </a:r>
          </a:p>
          <a:p>
            <a:r>
              <a:rPr lang="en-US" dirty="0"/>
              <a:t>Timed Cache </a:t>
            </a:r>
          </a:p>
          <a:p>
            <a:r>
              <a:rPr lang="en-US" dirty="0"/>
              <a:t>Caching for high performance</a:t>
            </a:r>
          </a:p>
          <a:p>
            <a:r>
              <a:rPr lang="en-US" dirty="0"/>
              <a:t>Load Balancer Cluster</a:t>
            </a:r>
          </a:p>
          <a:p>
            <a:r>
              <a:rPr lang="en-US" dirty="0"/>
              <a:t>Database Cluster</a:t>
            </a:r>
          </a:p>
          <a:p>
            <a:r>
              <a:rPr lang="en-US" dirty="0"/>
              <a:t>URL Scanning Service is read heavy App.</a:t>
            </a:r>
          </a:p>
          <a:p>
            <a:r>
              <a:rPr lang="en-US" dirty="0"/>
              <a:t>All reads should be done from master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DF5E-9A4F-4248-8705-D7D9E6D8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EDC9-534F-014C-86ED-DF4110AE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8076" cy="4351338"/>
          </a:xfrm>
        </p:spPr>
        <p:txBody>
          <a:bodyPr>
            <a:normAutofit/>
          </a:bodyPr>
          <a:lstStyle/>
          <a:p>
            <a:r>
              <a:rPr lang="en-US" dirty="0"/>
              <a:t>Redis fits well for this since URL scanning is high read application</a:t>
            </a:r>
          </a:p>
          <a:p>
            <a:r>
              <a:rPr lang="en-US" dirty="0"/>
              <a:t>App server can build cache (timed cache) to achieve high performance.</a:t>
            </a:r>
          </a:p>
          <a:p>
            <a:r>
              <a:rPr lang="en-US" dirty="0"/>
              <a:t>We need to configure as </a:t>
            </a:r>
            <a:r>
              <a:rPr lang="en-US" dirty="0" err="1"/>
              <a:t>nginx</a:t>
            </a:r>
            <a:r>
              <a:rPr lang="en-US" dirty="0"/>
              <a:t> as load balancer to let different App servers do decision making.</a:t>
            </a:r>
          </a:p>
          <a:p>
            <a:r>
              <a:rPr lang="en-US" dirty="0"/>
              <a:t>We need cluster of databases, master and slave.</a:t>
            </a:r>
          </a:p>
          <a:p>
            <a:r>
              <a:rPr lang="en-US" dirty="0"/>
              <a:t>Read heavy requests (check URL whether good or bad) should be handled by dedicated (master) DB servers.</a:t>
            </a:r>
          </a:p>
          <a:p>
            <a:r>
              <a:rPr lang="en-US" dirty="0"/>
              <a:t>Write heavy requests (update URLs) should be handled dedicated DBs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DF5E-9A4F-4248-8705-D7D9E6D8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EDC9-534F-014C-86ED-DF4110AE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80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requests come from various users and these requests are handled by </a:t>
            </a:r>
            <a:r>
              <a:rPr lang="en-US" dirty="0" err="1"/>
              <a:t>nginx</a:t>
            </a:r>
            <a:r>
              <a:rPr lang="en-US" dirty="0"/>
              <a:t> and it distribute the work to app servers.</a:t>
            </a:r>
          </a:p>
          <a:p>
            <a:r>
              <a:rPr lang="en-US" dirty="0"/>
              <a:t>App servers connect to various DB servers depending on type of requests.</a:t>
            </a:r>
          </a:p>
          <a:p>
            <a:r>
              <a:rPr lang="en-US" dirty="0"/>
              <a:t>Docker swarm provides load balancing within nodes it manage. It also provides HA of its members.</a:t>
            </a:r>
          </a:p>
          <a:p>
            <a:r>
              <a:rPr lang="en-US" dirty="0"/>
              <a:t>URL update every 5 mins with 5000 URLs per is not really a big computer intensive.</a:t>
            </a:r>
          </a:p>
          <a:p>
            <a:r>
              <a:rPr lang="en-US" dirty="0"/>
              <a:t> 1825000 requests per year can be easily be handled by even </a:t>
            </a:r>
            <a:r>
              <a:rPr lang="en-US" dirty="0" err="1"/>
              <a:t>sqllite</a:t>
            </a:r>
            <a:r>
              <a:rPr lang="en-US" dirty="0"/>
              <a:t> database. Redis can handle lot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23030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A0AF-0863-D248-B27C-F12896BA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B0787-E6B9-C043-80B8-CDC59CE9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2" y="2286000"/>
            <a:ext cx="3683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12B25-0879-7744-A40C-A161D0D5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82" y="2412611"/>
            <a:ext cx="508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1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5790-50AB-F14F-97EC-6340932A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DB Scaling beyond the VM Mem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2D71-D33B-AE48-AF82-3C9176B8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Redis cluster with master and Slave Databases</a:t>
            </a:r>
          </a:p>
          <a:p>
            <a:r>
              <a:rPr lang="en-US" dirty="0"/>
              <a:t>Master and Slave provides High Availability.</a:t>
            </a:r>
          </a:p>
          <a:p>
            <a:r>
              <a:rPr lang="en-US" dirty="0"/>
              <a:t>To support the infinite grow of blacklisted URLs we need to have support for data persistence into a physical media. </a:t>
            </a:r>
          </a:p>
          <a:p>
            <a:r>
              <a:rPr lang="en-US" dirty="0"/>
              <a:t>Redis support persistency.</a:t>
            </a:r>
          </a:p>
          <a:p>
            <a:r>
              <a:rPr lang="en-US" dirty="0"/>
              <a:t>Redis works well with small size keys and values store in memory.</a:t>
            </a:r>
          </a:p>
          <a:p>
            <a:r>
              <a:rPr lang="en-US" dirty="0"/>
              <a:t>Small key and value makes look up </a:t>
            </a:r>
          </a:p>
          <a:p>
            <a:r>
              <a:rPr lang="en-US" dirty="0"/>
              <a:t>Periodically persisting URLs to flash to handle both instances together.</a:t>
            </a:r>
          </a:p>
          <a:p>
            <a:r>
              <a:rPr lang="en-US" dirty="0"/>
              <a:t>Redis is very good in High Availability and </a:t>
            </a:r>
            <a:r>
              <a:rPr lang="en-US" dirty="0" err="1"/>
              <a:t>Sharding</a:t>
            </a:r>
            <a:r>
              <a:rPr lang="en-US" dirty="0"/>
              <a:t> data.</a:t>
            </a:r>
          </a:p>
          <a:p>
            <a:r>
              <a:rPr lang="en-US" dirty="0"/>
              <a:t>Read and write operations are very different to each other. They can be very well handled by different DB instances based 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449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81A5-9E23-EB4E-9F81-169C687D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Handling incoming requests beyond VM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84A8-EFC1-974A-BB71-0DA82E21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facing NGINX server needs to forward all requests to backend app servers. </a:t>
            </a:r>
          </a:p>
          <a:p>
            <a:r>
              <a:rPr lang="en-US" dirty="0"/>
              <a:t>Dockers swarm can be configured to spin more application servers to address all incoming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2E6A-F215-D348-8069-4B437B7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Handling URL Updates on the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851D-6B64-4644-9698-43BA02DA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implementation I have provided API to add URLs.</a:t>
            </a:r>
          </a:p>
          <a:p>
            <a:r>
              <a:rPr lang="en-US" dirty="0"/>
              <a:t>This add URL API should be handled little differently, handler of this API should connect database instance where only writes are going. (TODO) </a:t>
            </a:r>
          </a:p>
          <a:p>
            <a:r>
              <a:rPr lang="en-US" dirty="0"/>
              <a:t>This can also be addressed via non-API way, like adding new URLs to file and then file can applied to DB periodically.</a:t>
            </a:r>
          </a:p>
        </p:txBody>
      </p:sp>
    </p:spTree>
    <p:extLst>
      <p:ext uri="{BB962C8B-B14F-4D97-AF65-F5344CB8AC3E}">
        <p14:creationId xmlns:p14="http://schemas.microsoft.com/office/powerpoint/2010/main" val="36934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505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 Cases</vt:lpstr>
      <vt:lpstr>CAP Theorem  (Redis fits on Consistency and Partition Tolerance)</vt:lpstr>
      <vt:lpstr>Design Considerations</vt:lpstr>
      <vt:lpstr>Design</vt:lpstr>
      <vt:lpstr>Design</vt:lpstr>
      <vt:lpstr>Load Balancing</vt:lpstr>
      <vt:lpstr>1. DB Scaling beyond the VM Mem Capacity</vt:lpstr>
      <vt:lpstr>2. Handling incoming requests beyond VM capacity</vt:lpstr>
      <vt:lpstr>3. Handling URL Updates on the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Microsoft Office User</dc:creator>
  <cp:lastModifiedBy>Microsoft Office User</cp:lastModifiedBy>
  <cp:revision>13</cp:revision>
  <dcterms:created xsi:type="dcterms:W3CDTF">2020-04-12T18:23:54Z</dcterms:created>
  <dcterms:modified xsi:type="dcterms:W3CDTF">2020-04-13T03:42:23Z</dcterms:modified>
</cp:coreProperties>
</file>