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9" r:id="rId4"/>
    <p:sldId id="275" r:id="rId5"/>
    <p:sldId id="268" r:id="rId6"/>
    <p:sldId id="266" r:id="rId7"/>
    <p:sldId id="276" r:id="rId8"/>
    <p:sldId id="269" r:id="rId9"/>
    <p:sldId id="274" r:id="rId10"/>
    <p:sldId id="270" r:id="rId11"/>
    <p:sldId id="277" r:id="rId12"/>
    <p:sldId id="27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Paradigm </a:t>
            </a:r>
            <a:br>
              <a:rPr lang="en-US" sz="6600" cap="none" dirty="0"/>
            </a:br>
            <a:r>
              <a:rPr lang="en-US" sz="6600" cap="none" dirty="0"/>
              <a:t>State  Machine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Key Concepts </a:t>
            </a:r>
          </a:p>
          <a:p>
            <a:pPr lvl="1"/>
            <a:r>
              <a:rPr lang="en-US" sz="2800" dirty="0"/>
              <a:t>Modularization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Use of Subroutines and Functions</a:t>
            </a: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Top-Down Design</a:t>
            </a:r>
            <a:endParaRPr lang="en-US" sz="3800" kern="0" dirty="0">
              <a:ea typeface="Times New Roman" panose="02020603050405020304" pitchFamily="18" charset="0"/>
            </a:endParaRP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Block Structures</a:t>
            </a:r>
            <a:endParaRPr lang="en-US" sz="3800" kern="0" dirty="0">
              <a:effectLst/>
              <a:ea typeface="Times New Roman" panose="02020603050405020304" pitchFamily="18" charset="0"/>
            </a:endParaRPr>
          </a:p>
          <a:p>
            <a:pPr lvl="2"/>
            <a:r>
              <a:rPr lang="en-US" sz="2600" kern="0" dirty="0">
                <a:effectLst/>
                <a:ea typeface="Times New Roman" panose="02020603050405020304" pitchFamily="18" charset="0"/>
              </a:rPr>
              <a:t>Single Entry and Exit Points</a:t>
            </a:r>
            <a:endParaRPr lang="en-US" sz="2800" kern="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Control Structures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Data Structuring</a:t>
            </a: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Comments and Documentation</a:t>
            </a:r>
            <a:endParaRPr lang="en-US" sz="2800" kern="0" dirty="0">
              <a:ea typeface="Times New Roman" panose="02020603050405020304" pitchFamily="18" charset="0"/>
            </a:endParaRPr>
          </a:p>
          <a:p>
            <a:pPr lvl="1"/>
            <a:r>
              <a:rPr lang="en-US" sz="2800" kern="0" dirty="0">
                <a:effectLst/>
                <a:ea typeface="Times New Roman" panose="02020603050405020304" pitchFamily="18" charset="0"/>
              </a:rPr>
              <a:t>Consistent Naming Conventions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 fontScale="90000"/>
          </a:bodyPr>
          <a:lstStyle/>
          <a:p>
            <a:r>
              <a:rPr lang="en-US" dirty="0"/>
              <a:t>PLC Programming -- Structure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08B4-45AB-D13E-3CDF-B65C68AF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A1D6-4BFB-DEDC-CCE4-D880EBB3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sz="3200" b="1" kern="0" dirty="0">
                <a:effectLst/>
                <a:ea typeface="Times New Roman" panose="02020603050405020304" pitchFamily="18" charset="0"/>
              </a:rPr>
              <a:t>Benefits 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Readability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Maintainability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Reusability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Reliability</a:t>
            </a:r>
          </a:p>
          <a:p>
            <a:pPr lvl="1"/>
            <a:r>
              <a:rPr lang="en-US" sz="1800" b="1" kern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Testability</a:t>
            </a:r>
            <a:endParaRPr lang="en-US" sz="3200" b="1" kern="0" dirty="0">
              <a:effectLst/>
              <a:ea typeface="Times New Roman" panose="02020603050405020304" pitchFamily="18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3FC15B-3D67-82A7-4949-CB5DCFF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 fontScale="90000"/>
          </a:bodyPr>
          <a:lstStyle/>
          <a:p>
            <a:r>
              <a:rPr lang="en-US" dirty="0"/>
              <a:t>PLC Programming -- Structure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2573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17747</TotalTime>
  <Words>1064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Poppins</vt:lpstr>
      <vt:lpstr>Times New Roman</vt:lpstr>
      <vt:lpstr>Tw Cen MT</vt:lpstr>
      <vt:lpstr>Circuit</vt:lpstr>
      <vt:lpstr>PLC Programming Paradigm  State  Machine</vt:lpstr>
      <vt:lpstr>PLC Programming -- Structure Programming</vt:lpstr>
      <vt:lpstr>PLC Programming -- Structure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26</cp:revision>
  <dcterms:created xsi:type="dcterms:W3CDTF">2022-01-03T23:47:55Z</dcterms:created>
  <dcterms:modified xsi:type="dcterms:W3CDTF">2024-10-13T22:00:57Z</dcterms:modified>
</cp:coreProperties>
</file>