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75" r:id="rId4"/>
    <p:sldId id="279" r:id="rId5"/>
    <p:sldId id="276" r:id="rId6"/>
    <p:sldId id="277" r:id="rId7"/>
    <p:sldId id="280" r:id="rId8"/>
    <p:sldId id="27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4745-099F-44B0-8ADE-77386DA97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023" y="1617459"/>
            <a:ext cx="8791575" cy="1811541"/>
          </a:xfrm>
        </p:spPr>
        <p:txBody>
          <a:bodyPr>
            <a:noAutofit/>
          </a:bodyPr>
          <a:lstStyle/>
          <a:p>
            <a:r>
              <a:rPr lang="en-US" sz="6600" cap="none" dirty="0"/>
              <a:t>PLC Programming</a:t>
            </a:r>
            <a:br>
              <a:rPr lang="en-US" sz="6600" cap="none" dirty="0"/>
            </a:br>
            <a:r>
              <a:rPr lang="en-US" sz="6600" cap="none" dirty="0"/>
              <a:t>Part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F111154-4CC5-435E-966D-868FBA3494FD}"/>
              </a:ext>
            </a:extLst>
          </p:cNvPr>
          <p:cNvSpPr txBox="1">
            <a:spLocks/>
          </p:cNvSpPr>
          <p:nvPr/>
        </p:nvSpPr>
        <p:spPr>
          <a:xfrm>
            <a:off x="2486023" y="3500717"/>
            <a:ext cx="6577295" cy="1169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solidFill>
                  <a:schemeClr val="tx1"/>
                </a:solidFill>
              </a:rPr>
              <a:t>Using a Control Structure to write a PLC sequence</a:t>
            </a:r>
          </a:p>
        </p:txBody>
      </p:sp>
    </p:spTree>
    <p:extLst>
      <p:ext uri="{BB962C8B-B14F-4D97-AF65-F5344CB8AC3E}">
        <p14:creationId xmlns:p14="http://schemas.microsoft.com/office/powerpoint/2010/main" val="423888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243412"/>
            <a:ext cx="9905999" cy="5453950"/>
          </a:xfrm>
        </p:spPr>
        <p:txBody>
          <a:bodyPr>
            <a:normAutofit/>
          </a:bodyPr>
          <a:lstStyle/>
          <a:p>
            <a:r>
              <a:rPr lang="en-US" dirty="0"/>
              <a:t>In Part 1, we discuss a basic control structure and programming paradigm, Structure programming, to aid in software development.</a:t>
            </a:r>
          </a:p>
          <a:p>
            <a:r>
              <a:rPr lang="en-US" dirty="0"/>
              <a:t>In Part 2, we are going to discuss how to use the control structure to write your programs 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AACC622-AE6F-4EA1-BED8-975414EB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392585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113A-D08D-47DF-A2B7-10736987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30" y="1026364"/>
            <a:ext cx="5163670" cy="5670998"/>
          </a:xfrm>
        </p:spPr>
        <p:txBody>
          <a:bodyPr>
            <a:normAutofit/>
          </a:bodyPr>
          <a:lstStyle/>
          <a:p>
            <a:r>
              <a:rPr lang="en-US" sz="2000" dirty="0"/>
              <a:t>Machine programs consist of </a:t>
            </a:r>
          </a:p>
          <a:p>
            <a:pPr lvl="1"/>
            <a:r>
              <a:rPr lang="en-US" dirty="0"/>
              <a:t>Initialization Sequence</a:t>
            </a:r>
          </a:p>
          <a:p>
            <a:pPr lvl="2"/>
            <a:r>
              <a:rPr lang="en-US" dirty="0"/>
              <a:t>Serve to prep the system for the main sequence</a:t>
            </a:r>
          </a:p>
          <a:p>
            <a:pPr lvl="2"/>
            <a:r>
              <a:rPr lang="en-US" dirty="0"/>
              <a:t>Runs once at the start of the machine process</a:t>
            </a:r>
          </a:p>
          <a:p>
            <a:pPr lvl="1"/>
            <a:r>
              <a:rPr lang="en-US" dirty="0"/>
              <a:t>Main Loop Sequence</a:t>
            </a:r>
          </a:p>
          <a:p>
            <a:pPr lvl="2"/>
            <a:r>
              <a:rPr lang="en-US" dirty="0"/>
              <a:t>Serve as the Top-Level Loop Sequence</a:t>
            </a:r>
          </a:p>
          <a:p>
            <a:pPr lvl="2"/>
            <a:r>
              <a:rPr lang="en-US" dirty="0"/>
              <a:t>Contains </a:t>
            </a:r>
          </a:p>
          <a:p>
            <a:pPr lvl="3"/>
            <a:r>
              <a:rPr lang="en-US" dirty="0"/>
              <a:t>Machine Process </a:t>
            </a:r>
          </a:p>
          <a:p>
            <a:pPr lvl="3"/>
            <a:r>
              <a:rPr lang="en-US" dirty="0"/>
              <a:t>Counter Process</a:t>
            </a:r>
          </a:p>
          <a:p>
            <a:pPr lvl="3"/>
            <a:r>
              <a:rPr lang="en-US" dirty="0"/>
              <a:t>Stop Cycle Process</a:t>
            </a:r>
            <a:endParaRPr lang="en-US" sz="1600" dirty="0"/>
          </a:p>
          <a:p>
            <a:pPr marL="914400" lvl="2" indent="0">
              <a:buNone/>
            </a:pPr>
            <a:endParaRPr lang="en-US" b="1" i="0" dirty="0">
              <a:effectLst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3755432-7833-4671-A680-6D0DAC7E2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2378" y="1255059"/>
            <a:ext cx="3140242" cy="466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7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113A-D08D-47DF-A2B7-10736987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57644"/>
            <a:ext cx="10183905" cy="667965"/>
          </a:xfrm>
        </p:spPr>
        <p:txBody>
          <a:bodyPr>
            <a:normAutofit/>
          </a:bodyPr>
          <a:lstStyle/>
          <a:p>
            <a:r>
              <a:rPr lang="en-US" dirty="0"/>
              <a:t>Main Loop Sequence</a:t>
            </a:r>
          </a:p>
          <a:p>
            <a:pPr marL="914400" lvl="2" indent="0">
              <a:buNone/>
            </a:pPr>
            <a:endParaRPr lang="en-US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9220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113A-D08D-47DF-A2B7-10736987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1026364"/>
            <a:ext cx="5764305" cy="5670998"/>
          </a:xfrm>
        </p:spPr>
        <p:txBody>
          <a:bodyPr>
            <a:normAutofit/>
          </a:bodyPr>
          <a:lstStyle/>
          <a:p>
            <a:r>
              <a:rPr lang="en-US" dirty="0"/>
              <a:t>Machine Process </a:t>
            </a:r>
          </a:p>
          <a:p>
            <a:pPr lvl="1"/>
            <a:r>
              <a:rPr lang="en-US" dirty="0"/>
              <a:t>Used flowchart to define the process and module so that a team of programmer can work on the same project at same time.</a:t>
            </a:r>
          </a:p>
          <a:p>
            <a:pPr lvl="1"/>
            <a:r>
              <a:rPr lang="en-US" dirty="0"/>
              <a:t>Define the overall process Ex. (Battery Winder)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Load Material Sequence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Wind Material Sequence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Unload Material Sequence</a:t>
            </a:r>
          </a:p>
          <a:p>
            <a:pPr lvl="1"/>
            <a:r>
              <a:rPr lang="en-US" dirty="0"/>
              <a:t>Further brake down the process</a:t>
            </a:r>
          </a:p>
          <a:p>
            <a:pPr lvl="2"/>
            <a:r>
              <a:rPr lang="en-US" dirty="0"/>
              <a:t>Load Material Sequence</a:t>
            </a:r>
          </a:p>
          <a:p>
            <a:pPr lvl="3"/>
            <a:r>
              <a:rPr lang="en-US" dirty="0"/>
              <a:t>Stage</a:t>
            </a:r>
          </a:p>
          <a:p>
            <a:pPr marL="457200" lvl="1" indent="0">
              <a:buNone/>
            </a:pPr>
            <a:endParaRPr lang="en-US" sz="1600" dirty="0"/>
          </a:p>
          <a:p>
            <a:pPr marL="914400" lvl="2" indent="0">
              <a:buNone/>
            </a:pPr>
            <a:endParaRPr lang="en-US" b="1" i="0" dirty="0">
              <a:effectLst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5827673-1A7B-490F-B4F3-0266F049F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2714" y="770237"/>
            <a:ext cx="3666285" cy="505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0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113A-D08D-47DF-A2B7-10736987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30" y="1026364"/>
            <a:ext cx="10372164" cy="1582365"/>
          </a:xfrm>
        </p:spPr>
        <p:txBody>
          <a:bodyPr>
            <a:normAutofit/>
          </a:bodyPr>
          <a:lstStyle/>
          <a:p>
            <a:r>
              <a:rPr lang="en-US" dirty="0"/>
              <a:t>Counter Process</a:t>
            </a:r>
          </a:p>
          <a:p>
            <a:pPr lvl="1"/>
            <a:r>
              <a:rPr lang="en-US" dirty="0"/>
              <a:t>Used to process to all the counter info that has been incremented in the last machine cycle</a:t>
            </a:r>
          </a:p>
          <a:p>
            <a:pPr lvl="1"/>
            <a:r>
              <a:rPr lang="en-US" dirty="0"/>
              <a:t>Determine whether to stop or display a message.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sz="1600" dirty="0"/>
          </a:p>
          <a:p>
            <a:pPr marL="914400" lvl="2" indent="0">
              <a:buNone/>
            </a:pPr>
            <a:endParaRPr lang="en-US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8631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113A-D08D-47DF-A2B7-10736987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1026364"/>
            <a:ext cx="7467600" cy="5670998"/>
          </a:xfrm>
        </p:spPr>
        <p:txBody>
          <a:bodyPr>
            <a:normAutofit/>
          </a:bodyPr>
          <a:lstStyle/>
          <a:p>
            <a:r>
              <a:rPr lang="en-US" dirty="0"/>
              <a:t>Machine Process </a:t>
            </a:r>
          </a:p>
          <a:p>
            <a:pPr lvl="1"/>
            <a:r>
              <a:rPr lang="en-US" dirty="0"/>
              <a:t>Further brake down the process (Ex Load Material Sequence)</a:t>
            </a:r>
          </a:p>
          <a:p>
            <a:pPr lvl="2"/>
            <a:r>
              <a:rPr lang="en-US" dirty="0"/>
              <a:t>Stage</a:t>
            </a:r>
          </a:p>
          <a:p>
            <a:pPr marL="457200" lvl="1" indent="0">
              <a:buNone/>
            </a:pPr>
            <a:endParaRPr lang="en-US" sz="1600" dirty="0"/>
          </a:p>
          <a:p>
            <a:pPr marL="914400" lvl="2" indent="0">
              <a:buNone/>
            </a:pPr>
            <a:endParaRPr lang="en-US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624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113A-D08D-47DF-A2B7-10736987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30" y="1026364"/>
            <a:ext cx="5163670" cy="5670998"/>
          </a:xfrm>
        </p:spPr>
        <p:txBody>
          <a:bodyPr>
            <a:normAutofit/>
          </a:bodyPr>
          <a:lstStyle/>
          <a:p>
            <a:r>
              <a:rPr lang="en-US" sz="2000" dirty="0"/>
              <a:t>Stop Cycle Process</a:t>
            </a:r>
          </a:p>
          <a:p>
            <a:pPr lvl="1"/>
            <a:endParaRPr lang="en-US" sz="1600" dirty="0"/>
          </a:p>
          <a:p>
            <a:pPr marL="914400" lvl="2" indent="0">
              <a:buNone/>
            </a:pPr>
            <a:endParaRPr lang="en-US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70018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17110</TotalTime>
  <Words>213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PLC Programming Part 2</vt:lpstr>
      <vt:lpstr>PLC Programming</vt:lpstr>
      <vt:lpstr>PLC Programming</vt:lpstr>
      <vt:lpstr>PLC Programming</vt:lpstr>
      <vt:lpstr>PLC Programming</vt:lpstr>
      <vt:lpstr>PLC Programming</vt:lpstr>
      <vt:lpstr>PLC Programming</vt:lpstr>
      <vt:lpstr>PLC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PLC</dc:title>
  <dc:creator>mmramos@exevending.com</dc:creator>
  <cp:lastModifiedBy>mmramos@exevending.com</cp:lastModifiedBy>
  <cp:revision>27</cp:revision>
  <dcterms:created xsi:type="dcterms:W3CDTF">2022-01-03T23:47:55Z</dcterms:created>
  <dcterms:modified xsi:type="dcterms:W3CDTF">2022-03-10T19:42:56Z</dcterms:modified>
</cp:coreProperties>
</file>