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7" r:id="rId4"/>
    <p:sldId id="268" r:id="rId5"/>
    <p:sldId id="269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40F43F6-F4F4-5175-39EA-B79C7D360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C6BABE-3EF4-BBD1-C4BA-5FF79C41A4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13531-27FC-4DDE-A424-D60F9F167E86}" type="datetimeFigureOut">
              <a:rPr lang="de-AT" smtClean="0"/>
              <a:t>10.05.2023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730CD2-504F-2CBF-2CC3-47AD667934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32184-753B-A11D-FDFB-2F7BA08FC6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9188-639B-417A-9FE4-EDB3D6D812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879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C7D9-055D-4CF2-9EE9-9CF944553ED4}" type="datetimeFigureOut">
              <a:rPr lang="de-AT" smtClean="0"/>
              <a:t>10.05.2023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A969-96C0-4837-AA17-292181DFF4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766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0D86-A3E6-47DB-B31E-0460FE6FA35A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FA1F-B05B-470B-A46C-AA4C566766E8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54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778-0017-476D-8B5E-32DA87F2049D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64D-4515-420C-BB82-97D9C41DBB05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06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131-7A50-4F78-9213-31941D8E6A30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7CEB-6929-42C8-9F7E-C205332A7F15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5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395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C870-664B-4AB1-84D0-3435392C21AC}" type="datetime1">
              <a:rPr lang="de-AT" smtClean="0"/>
              <a:t>10.05.2023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868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042-DE0E-443E-BE70-B81CC5260B44}" type="datetime1">
              <a:rPr lang="de-AT" smtClean="0"/>
              <a:t>10.05.2023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79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807EA7-1213-47AB-B18C-938A63EF43AA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8620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C5D9-0F91-A039-0F45-E17C08A5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50986"/>
          </a:xfrm>
        </p:spPr>
        <p:txBody>
          <a:bodyPr>
            <a:normAutofit/>
          </a:bodyPr>
          <a:lstStyle/>
          <a:p>
            <a:pPr algn="l"/>
            <a:r>
              <a:rPr lang="de-AT" sz="6600" b="1" dirty="0"/>
              <a:t>Halbbrückenansteuerung</a:t>
            </a:r>
            <a:br>
              <a:rPr lang="de-AT" sz="6600" b="1" dirty="0"/>
            </a:br>
            <a:r>
              <a:rPr lang="de-AT" sz="6600" b="1" dirty="0"/>
              <a:t>(</a:t>
            </a:r>
            <a:r>
              <a:rPr lang="de-AT" sz="6600" b="1" dirty="0" err="1"/>
              <a:t>BootStrap</a:t>
            </a:r>
            <a:r>
              <a:rPr lang="de-AT" sz="6600" b="1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8BC8C-8486-0666-83D7-4968B80A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080CBA-1096-FBE7-EBCC-14A3B213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3" y="228257"/>
            <a:ext cx="3732245" cy="433378"/>
          </a:xfrm>
          <a:prstGeom prst="rect">
            <a:avLst/>
          </a:prstGeom>
        </p:spPr>
      </p:pic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19624D2-C46A-C9F9-94E6-F3362F69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0506"/>
            <a:ext cx="1894900" cy="140363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85570A-169C-075F-D238-F809FB17FE64}"/>
              </a:ext>
            </a:extLst>
          </p:cNvPr>
          <p:cNvSpPr txBox="1"/>
          <p:nvPr/>
        </p:nvSpPr>
        <p:spPr>
          <a:xfrm>
            <a:off x="1097280" y="5452717"/>
            <a:ext cx="806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Durchgeführt von: </a:t>
            </a:r>
            <a:r>
              <a:rPr lang="de-AT" b="1" dirty="0"/>
              <a:t>Christian Niederl, Christian Böhm, David </a:t>
            </a:r>
            <a:r>
              <a:rPr lang="de-AT" b="1" dirty="0" err="1"/>
              <a:t>Märzinger</a:t>
            </a:r>
            <a:r>
              <a:rPr lang="de-AT" b="1" dirty="0"/>
              <a:t>, Philip </a:t>
            </a:r>
            <a:r>
              <a:rPr lang="de-AT" b="1" dirty="0" err="1"/>
              <a:t>Kotek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8476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006A-3DDB-8D61-6169-D74B8055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0724E-FE51-3A95-AC23-6029046E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Erklärung und Aufbau der Schaltung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Transistorhalbbrücke mit Bootstrap-Kondensator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„</a:t>
            </a:r>
            <a:r>
              <a:rPr lang="de-AT" sz="2400" dirty="0" err="1"/>
              <a:t>Typical</a:t>
            </a:r>
            <a:r>
              <a:rPr lang="de-AT" sz="2400" dirty="0"/>
              <a:t> </a:t>
            </a:r>
            <a:r>
              <a:rPr lang="de-AT" sz="2400" dirty="0" err="1"/>
              <a:t>Application</a:t>
            </a:r>
            <a:r>
              <a:rPr lang="de-AT" sz="2400" dirty="0"/>
              <a:t>“ – des LT1336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Notwendigkeit der Aussteuerbegrenzung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0FCC19-034D-6557-1664-2322803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913141-466A-4AD1-A30E-7599E74553BE}" type="slidenum">
              <a:rPr lang="de-AT" smtClean="0"/>
              <a:pPr>
                <a:spcAft>
                  <a:spcPts val="600"/>
                </a:spcAft>
              </a:pPr>
              <a:t>2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3AD165-12F9-BCE4-F60A-58461C7D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21792-84DD-B4B6-5FC8-802464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2EBE1-5614-BFD2-895C-D23E98A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3</a:t>
            </a:fld>
            <a:endParaRPr lang="de-AT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6391E5A-B65C-B6FC-3EF3-CD80421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0617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Betrieb in Vorwärts- und Rückwärtsrichtung sowie Bremsvorgang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Vereinfachtes Motor ESB = Spule + Widerstand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pic>
        <p:nvPicPr>
          <p:cNvPr id="8" name="Grafik 7" descr="Ein Bild, das Entwurf, Diagramm, technische Zeichnung, Lineart enthält.&#10;&#10;Automatisch generierte Beschreibung">
            <a:extLst>
              <a:ext uri="{FF2B5EF4-FFF2-40B4-BE49-F238E27FC236}">
                <a16:creationId xmlns:a16="http://schemas.microsoft.com/office/drawing/2014/main" id="{9EC851C9-9EF2-3F5F-F920-FD6BCF787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1" y="3293647"/>
            <a:ext cx="5457421" cy="2433934"/>
          </a:xfrm>
          <a:prstGeom prst="rect">
            <a:avLst/>
          </a:prstGeom>
        </p:spPr>
      </p:pic>
      <p:pic>
        <p:nvPicPr>
          <p:cNvPr id="9" name="Grafik 8" descr="Ein Bild, das Diagramm, Entwurf, Reihe, Plan enthält.&#10;&#10;Automatisch generierte Beschreibung">
            <a:extLst>
              <a:ext uri="{FF2B5EF4-FFF2-40B4-BE49-F238E27FC236}">
                <a16:creationId xmlns:a16="http://schemas.microsoft.com/office/drawing/2014/main" id="{8BCA9BC1-90F1-B0FD-8619-743478B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94" y="3152135"/>
            <a:ext cx="4554902" cy="27169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8608A2-E6F2-CCEA-DF91-F7C954D6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21792-84DD-B4B6-5FC8-802464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2EBE1-5614-BFD2-895C-D23E98A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4</a:t>
            </a:fld>
            <a:endParaRPr lang="de-AT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6391E5A-B65C-B6FC-3EF3-CD80421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0617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Freilaufdiode für den Betrieb „Schalter offen“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Erweiterung als Vollbrücke für Drehrichtungsumkehr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Gleichzeitige Ansteuerung der Schalter </a:t>
            </a:r>
            <a:r>
              <a:rPr lang="de-AT" sz="2400" dirty="0">
                <a:sym typeface="Wingdings" panose="05000000000000000000" pitchFamily="2" charset="2"/>
              </a:rPr>
              <a:t> Kurzschluss!!</a:t>
            </a:r>
            <a:endParaRPr lang="de-AT" sz="2400" dirty="0"/>
          </a:p>
        </p:txBody>
      </p:sp>
      <p:pic>
        <p:nvPicPr>
          <p:cNvPr id="10" name="Grafik 9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65CD2616-DDEC-CBFC-DDAC-44F9758C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3" y="3248948"/>
            <a:ext cx="4238200" cy="2554693"/>
          </a:xfrm>
          <a:prstGeom prst="rect">
            <a:avLst/>
          </a:prstGeom>
        </p:spPr>
      </p:pic>
      <p:pic>
        <p:nvPicPr>
          <p:cNvPr id="12" name="Grafik 11" descr="Ein Bild, das Diagramm, Reihe, technische Zeichnung, Entwurf enthält.&#10;&#10;Automatisch generierte Beschreibung">
            <a:extLst>
              <a:ext uri="{FF2B5EF4-FFF2-40B4-BE49-F238E27FC236}">
                <a16:creationId xmlns:a16="http://schemas.microsoft.com/office/drawing/2014/main" id="{55F50DB3-BBFD-8717-5F94-4F212786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3" y="3248948"/>
            <a:ext cx="4246245" cy="2620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1309DE-05C2-CD86-C69E-71D2110A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16D0-A4AE-1071-7424-DFEB770A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 der Schaltung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AC495A-BB0E-C48B-CF38-3B179F39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5</a:t>
            </a:fld>
            <a:endParaRPr lang="de-AT"/>
          </a:p>
        </p:txBody>
      </p:sp>
      <p:pic>
        <p:nvPicPr>
          <p:cNvPr id="7" name="Grafik 6" descr="Ein Bild, das Text, Diagramm, Plan, Schrift enthält.&#10;&#10;Automatisch generierte Beschreibung">
            <a:extLst>
              <a:ext uri="{FF2B5EF4-FFF2-40B4-BE49-F238E27FC236}">
                <a16:creationId xmlns:a16="http://schemas.microsoft.com/office/drawing/2014/main" id="{0B2CFA52-55C1-0EB4-9385-CAB1798F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18" y="1804472"/>
            <a:ext cx="7460011" cy="44276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CD937C-952D-16E7-7E53-178454FB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EEE-902B-62E5-76C7-E790F93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19795-E85F-5F7F-393F-2F402193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BC3DF-F81D-4C0E-65FD-9AEF21F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E01013-E333-9FDF-CEBE-FBC61075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62D5A-0A67-7A4F-7FE7-0F4B478B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32" y="2766218"/>
            <a:ext cx="7399789" cy="1325563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Danke für Eure Aufmerksamkeit!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039D82-3834-1A1B-6524-ECAE35B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7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354B99-5E2B-7EC2-D98B-C18B97A3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490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Halbbrückenansteuerung (BootStrap)</vt:lpstr>
      <vt:lpstr>Aufgabenstellung</vt:lpstr>
      <vt:lpstr>Motivation</vt:lpstr>
      <vt:lpstr>Motivation</vt:lpstr>
      <vt:lpstr>Aufbau der Schaltung</vt:lpstr>
      <vt:lpstr>Quellenverzeichnis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Auswertung einer Kraftmessdose</dc:title>
  <dc:creator>Niederl Christian</dc:creator>
  <cp:lastModifiedBy>Niederl Christian</cp:lastModifiedBy>
  <cp:revision>17</cp:revision>
  <dcterms:created xsi:type="dcterms:W3CDTF">2022-11-24T08:06:35Z</dcterms:created>
  <dcterms:modified xsi:type="dcterms:W3CDTF">2023-05-10T13:39:09Z</dcterms:modified>
</cp:coreProperties>
</file>