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Lst>
  <p:notesMasterIdLst>
    <p:notesMasterId r:id="rId23"/>
  </p:notesMasterIdLst>
  <p:handoutMasterIdLst>
    <p:handoutMasterId r:id="rId24"/>
  </p:handoutMasterIdLst>
  <p:sldIdLst>
    <p:sldId id="929" r:id="rId5"/>
    <p:sldId id="948" r:id="rId6"/>
    <p:sldId id="1032" r:id="rId7"/>
    <p:sldId id="1036" r:id="rId8"/>
    <p:sldId id="1037" r:id="rId9"/>
    <p:sldId id="1038" r:id="rId10"/>
    <p:sldId id="1039" r:id="rId11"/>
    <p:sldId id="1040" r:id="rId12"/>
    <p:sldId id="1041" r:id="rId13"/>
    <p:sldId id="1042" r:id="rId14"/>
    <p:sldId id="1043" r:id="rId15"/>
    <p:sldId id="1044" r:id="rId16"/>
    <p:sldId id="1045" r:id="rId17"/>
    <p:sldId id="1046" r:id="rId18"/>
    <p:sldId id="1047" r:id="rId19"/>
    <p:sldId id="1048" r:id="rId20"/>
    <p:sldId id="1049" r:id="rId21"/>
    <p:sldId id="1035" r:id="rId2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92BFE8E1-2C9B-DD4C-80A4-2ACF40DECE2E}">
          <p14:sldIdLst>
            <p14:sldId id="929"/>
            <p14:sldId id="948"/>
            <p14:sldId id="1032"/>
            <p14:sldId id="1036"/>
            <p14:sldId id="1037"/>
            <p14:sldId id="1038"/>
            <p14:sldId id="1039"/>
            <p14:sldId id="1040"/>
            <p14:sldId id="1041"/>
            <p14:sldId id="1042"/>
            <p14:sldId id="1043"/>
            <p14:sldId id="1044"/>
            <p14:sldId id="1045"/>
            <p14:sldId id="1046"/>
            <p14:sldId id="1047"/>
            <p14:sldId id="1048"/>
            <p14:sldId id="1049"/>
            <p14:sldId id="103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191301-376F-864E-862C-8EAE238F6A4B}" name="Santini, Andréa" initials="SA" userId="S::andrea.santini@accenture.com::426b7daf-8c36-440e-b7a6-c38a65b6929f" providerId="AD"/>
  <p188:author id="{D05CA914-7DC9-60D2-8911-9AA9AEF6B948}" name="Bertorelli, Eloisa" initials="" userId="S::eloisa.bertorelli@accenture.com::80eab2e9-142e-44fc-b95d-f6911bc46a14" providerId="AD"/>
  <p188:author id="{D42CFD33-CA96-B80D-6164-A403048B4BB5}" name="Gonzalez, Clara" initials="" userId="S::clara.gonzalez@accenture.com::a94196a8-3606-4a10-9e5d-b2c315ce9acb" providerId="AD"/>
  <p188:author id="{283C7B6C-D1B7-B4D9-0F16-3E342206DE97}" name="Bernero, Bo" initials="" userId="S::bo.bernero@accenture.com::038b8381-bee1-495b-9366-6f9d3c62105f" providerId="AD"/>
  <p188:author id="{0E73D874-EBD8-68E4-2E46-117214CC62E4}" name="Robledo, Martu" initials="MR" userId="S::martin.robledo@accenture.com::11410a32-82ed-43e7-9588-dc918e484bab" providerId="AD"/>
  <p188:author id="{9DC5BE7D-D1FB-853D-A22F-DE53A4792DC5}" name="Villarreal Jiménez, Scarleth" initials="SV" userId="S::s.villarreal.jimenez@accenture.com::04f9cf1f-9ff4-43ff-8a7e-af3267bfe7da" providerId="AD"/>
  <p188:author id="{5C758582-2FC8-1A52-D5FB-B3878EDC6774}" name="Santini, Andréa; Bernero, Bo" initials="SAN" userId="Santini, Andréa; Bernero, Bo" providerId="None"/>
  <p188:author id="{75F8DC9E-226B-6C3A-0C87-181D918A683C}" name="Iudice, Luciana Inés" initials="" userId="S::luciana.ines.iudice@accenture.com::20b7ef9e-58b0-4db3-888c-a9ffac62ee13" providerId="AD"/>
  <p188:author id="{AC2D28BC-4D77-CC7A-109C-B403230212B8}" name="Walsh, Autumn" initials="WA" userId="S::autumn.walsh@accenture.com::a29a7807-03ff-4b0e-8384-a68ad42d5eb0" providerId="AD"/>
  <p188:author id="{AFC317D8-5546-59C2-C49A-3BE166EDE0E8}" name="Chan, Phoebe" initials="" userId="S::phoebe.chan@accenture.com::fcc2f6c5-7c76-487f-a6e9-3be7c83ecf8b" providerId="AD"/>
  <p188:author id="{3A29D8E7-072C-FA7B-EC56-7B47AC7CD8C7}" name="Alex-Vasey, Gregory" initials="" userId="S::gregory.vasey@accenture.com::b696857f-d849-4733-9dcf-790ccea696e3" providerId="AD"/>
  <p188:author id="{17E0CEF8-8283-8512-250C-DB1C65CC29DB}" name="Andrea Santini" initials="SAN" userId="Andrea Santini"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E29FF"/>
    <a:srgbClr val="05F2DB"/>
    <a:srgbClr val="224BFF"/>
    <a:srgbClr val="06112B"/>
    <a:srgbClr val="214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F02D1-4415-4831-8A1E-74F916E54728}" v="18" dt="2025-07-02T13:40:54.22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et Kulkarni, Poorva" userId="1ad713b7-3010-412b-b8c4-de11e79f2e89" providerId="ADAL" clId="{FFFF02D1-4415-4831-8A1E-74F916E54728}"/>
    <pc:docChg chg="undo redo custSel addSld delSld modSld sldOrd modSection">
      <pc:chgData name="Saket Kulkarni, Poorva" userId="1ad713b7-3010-412b-b8c4-de11e79f2e89" providerId="ADAL" clId="{FFFF02D1-4415-4831-8A1E-74F916E54728}" dt="2025-07-03T04:28:48.802" v="1374" actId="20577"/>
      <pc:docMkLst>
        <pc:docMk/>
      </pc:docMkLst>
      <pc:sldChg chg="addSp delSp del mod">
        <pc:chgData name="Saket Kulkarni, Poorva" userId="1ad713b7-3010-412b-b8c4-de11e79f2e89" providerId="ADAL" clId="{FFFF02D1-4415-4831-8A1E-74F916E54728}" dt="2025-07-02T15:15:47.475" v="1335" actId="47"/>
        <pc:sldMkLst>
          <pc:docMk/>
          <pc:sldMk cId="2950670021" sldId="680"/>
        </pc:sldMkLst>
        <pc:spChg chg="add del">
          <ac:chgData name="Saket Kulkarni, Poorva" userId="1ad713b7-3010-412b-b8c4-de11e79f2e89" providerId="ADAL" clId="{FFFF02D1-4415-4831-8A1E-74F916E54728}" dt="2025-07-02T07:37:08.243" v="212" actId="22"/>
          <ac:spMkLst>
            <pc:docMk/>
            <pc:sldMk cId="2950670021" sldId="680"/>
            <ac:spMk id="4" creationId="{D1EF5219-674E-6CD1-D09F-C70A93CD594C}"/>
          </ac:spMkLst>
        </pc:spChg>
      </pc:sldChg>
      <pc:sldChg chg="modSp mod">
        <pc:chgData name="Saket Kulkarni, Poorva" userId="1ad713b7-3010-412b-b8c4-de11e79f2e89" providerId="ADAL" clId="{FFFF02D1-4415-4831-8A1E-74F916E54728}" dt="2025-07-02T15:16:28.582" v="1371" actId="20577"/>
        <pc:sldMkLst>
          <pc:docMk/>
          <pc:sldMk cId="1858686736" sldId="929"/>
        </pc:sldMkLst>
        <pc:spChg chg="mod">
          <ac:chgData name="Saket Kulkarni, Poorva" userId="1ad713b7-3010-412b-b8c4-de11e79f2e89" providerId="ADAL" clId="{FFFF02D1-4415-4831-8A1E-74F916E54728}" dt="2025-07-02T07:06:39.127" v="12" actId="20577"/>
          <ac:spMkLst>
            <pc:docMk/>
            <pc:sldMk cId="1858686736" sldId="929"/>
            <ac:spMk id="4" creationId="{6FACC340-77EA-8810-A261-6C31403EB4D7}"/>
          </ac:spMkLst>
        </pc:spChg>
        <pc:spChg chg="mod">
          <ac:chgData name="Saket Kulkarni, Poorva" userId="1ad713b7-3010-412b-b8c4-de11e79f2e89" providerId="ADAL" clId="{FFFF02D1-4415-4831-8A1E-74F916E54728}" dt="2025-07-02T15:16:28.582" v="1371" actId="20577"/>
          <ac:spMkLst>
            <pc:docMk/>
            <pc:sldMk cId="1858686736" sldId="929"/>
            <ac:spMk id="12" creationId="{69CD99B1-E804-871C-1089-78F729694D76}"/>
          </ac:spMkLst>
        </pc:spChg>
      </pc:sldChg>
      <pc:sldChg chg="addSp delSp modSp mod">
        <pc:chgData name="Saket Kulkarni, Poorva" userId="1ad713b7-3010-412b-b8c4-de11e79f2e89" providerId="ADAL" clId="{FFFF02D1-4415-4831-8A1E-74F916E54728}" dt="2025-07-02T13:14:08.649" v="787" actId="1076"/>
        <pc:sldMkLst>
          <pc:docMk/>
          <pc:sldMk cId="2578309695" sldId="948"/>
        </pc:sldMkLst>
        <pc:spChg chg="add del mod">
          <ac:chgData name="Saket Kulkarni, Poorva" userId="1ad713b7-3010-412b-b8c4-de11e79f2e89" providerId="ADAL" clId="{FFFF02D1-4415-4831-8A1E-74F916E54728}" dt="2025-07-02T08:06:14.464" v="327" actId="478"/>
          <ac:spMkLst>
            <pc:docMk/>
            <pc:sldMk cId="2578309695" sldId="948"/>
            <ac:spMk id="3" creationId="{5124E4DA-9194-3974-95F4-A19C5F278AF3}"/>
          </ac:spMkLst>
        </pc:spChg>
        <pc:spChg chg="mod">
          <ac:chgData name="Saket Kulkarni, Poorva" userId="1ad713b7-3010-412b-b8c4-de11e79f2e89" providerId="ADAL" clId="{FFFF02D1-4415-4831-8A1E-74F916E54728}" dt="2025-07-02T07:09:05.190" v="22"/>
          <ac:spMkLst>
            <pc:docMk/>
            <pc:sldMk cId="2578309695" sldId="948"/>
            <ac:spMk id="4" creationId="{B31B571B-FF0F-9C01-B0A6-1F07628075D4}"/>
          </ac:spMkLst>
        </pc:spChg>
        <pc:spChg chg="mod">
          <ac:chgData name="Saket Kulkarni, Poorva" userId="1ad713b7-3010-412b-b8c4-de11e79f2e89" providerId="ADAL" clId="{FFFF02D1-4415-4831-8A1E-74F916E54728}" dt="2025-07-02T07:09:15.802" v="23"/>
          <ac:spMkLst>
            <pc:docMk/>
            <pc:sldMk cId="2578309695" sldId="948"/>
            <ac:spMk id="5" creationId="{8C4C2169-9441-F16F-7D37-B3CC3CCE1507}"/>
          </ac:spMkLst>
        </pc:spChg>
        <pc:spChg chg="mod">
          <ac:chgData name="Saket Kulkarni, Poorva" userId="1ad713b7-3010-412b-b8c4-de11e79f2e89" providerId="ADAL" clId="{FFFF02D1-4415-4831-8A1E-74F916E54728}" dt="2025-07-02T13:11:46.983" v="748" actId="14100"/>
          <ac:spMkLst>
            <pc:docMk/>
            <pc:sldMk cId="2578309695" sldId="948"/>
            <ac:spMk id="6" creationId="{8757E1C3-6C61-7E2F-5B0D-263A0CB29883}"/>
          </ac:spMkLst>
        </pc:spChg>
        <pc:spChg chg="del mod">
          <ac:chgData name="Saket Kulkarni, Poorva" userId="1ad713b7-3010-412b-b8c4-de11e79f2e89" providerId="ADAL" clId="{FFFF02D1-4415-4831-8A1E-74F916E54728}" dt="2025-07-02T08:06:07.246" v="325" actId="478"/>
          <ac:spMkLst>
            <pc:docMk/>
            <pc:sldMk cId="2578309695" sldId="948"/>
            <ac:spMk id="7" creationId="{5EABEC34-55AE-C0B3-07CF-99C4938BE83B}"/>
          </ac:spMkLst>
        </pc:spChg>
        <pc:spChg chg="add mod">
          <ac:chgData name="Saket Kulkarni, Poorva" userId="1ad713b7-3010-412b-b8c4-de11e79f2e89" providerId="ADAL" clId="{FFFF02D1-4415-4831-8A1E-74F916E54728}" dt="2025-07-02T13:13:03.138" v="774" actId="20577"/>
          <ac:spMkLst>
            <pc:docMk/>
            <pc:sldMk cId="2578309695" sldId="948"/>
            <ac:spMk id="8" creationId="{0A8E1C11-2B70-D0AA-02B9-78D6B2A9A10F}"/>
          </ac:spMkLst>
        </pc:spChg>
        <pc:spChg chg="add mod">
          <ac:chgData name="Saket Kulkarni, Poorva" userId="1ad713b7-3010-412b-b8c4-de11e79f2e89" providerId="ADAL" clId="{FFFF02D1-4415-4831-8A1E-74F916E54728}" dt="2025-07-02T13:12:09.957" v="752"/>
          <ac:spMkLst>
            <pc:docMk/>
            <pc:sldMk cId="2578309695" sldId="948"/>
            <ac:spMk id="9" creationId="{682734CF-8317-05FF-E54E-9902C799ABC9}"/>
          </ac:spMkLst>
        </pc:spChg>
        <pc:spChg chg="add mod">
          <ac:chgData name="Saket Kulkarni, Poorva" userId="1ad713b7-3010-412b-b8c4-de11e79f2e89" providerId="ADAL" clId="{FFFF02D1-4415-4831-8A1E-74F916E54728}" dt="2025-07-02T13:13:54.972" v="785" actId="20577"/>
          <ac:spMkLst>
            <pc:docMk/>
            <pc:sldMk cId="2578309695" sldId="948"/>
            <ac:spMk id="10" creationId="{E10F759F-02E2-010F-1E8F-804582AF7E02}"/>
          </ac:spMkLst>
        </pc:spChg>
        <pc:spChg chg="add mod">
          <ac:chgData name="Saket Kulkarni, Poorva" userId="1ad713b7-3010-412b-b8c4-de11e79f2e89" providerId="ADAL" clId="{FFFF02D1-4415-4831-8A1E-74F916E54728}" dt="2025-07-02T13:14:08.649" v="787" actId="1076"/>
          <ac:spMkLst>
            <pc:docMk/>
            <pc:sldMk cId="2578309695" sldId="948"/>
            <ac:spMk id="11" creationId="{04D5F94A-1D42-D8C1-6E88-9763F11B6E16}"/>
          </ac:spMkLst>
        </pc:spChg>
        <pc:spChg chg="add del">
          <ac:chgData name="Saket Kulkarni, Poorva" userId="1ad713b7-3010-412b-b8c4-de11e79f2e89" providerId="ADAL" clId="{FFFF02D1-4415-4831-8A1E-74F916E54728}" dt="2025-07-02T08:06:14.464" v="327" actId="478"/>
          <ac:spMkLst>
            <pc:docMk/>
            <pc:sldMk cId="2578309695" sldId="948"/>
            <ac:spMk id="17" creationId="{F08EDFA8-BC75-9BA1-1166-60B87E78DB59}"/>
          </ac:spMkLst>
        </pc:spChg>
        <pc:spChg chg="mod">
          <ac:chgData name="Saket Kulkarni, Poorva" userId="1ad713b7-3010-412b-b8c4-de11e79f2e89" providerId="ADAL" clId="{FFFF02D1-4415-4831-8A1E-74F916E54728}" dt="2025-07-02T13:14:03.188" v="786" actId="1076"/>
          <ac:spMkLst>
            <pc:docMk/>
            <pc:sldMk cId="2578309695" sldId="948"/>
            <ac:spMk id="21" creationId="{C3DD9CAD-9EB0-E76B-F188-6ACD43A6FB93}"/>
          </ac:spMkLst>
        </pc:spChg>
      </pc:sldChg>
      <pc:sldChg chg="addSp delSp modSp mod">
        <pc:chgData name="Saket Kulkarni, Poorva" userId="1ad713b7-3010-412b-b8c4-de11e79f2e89" providerId="ADAL" clId="{FFFF02D1-4415-4831-8A1E-74F916E54728}" dt="2025-07-03T04:25:05.096" v="1372" actId="6549"/>
        <pc:sldMkLst>
          <pc:docMk/>
          <pc:sldMk cId="4234347085" sldId="1032"/>
        </pc:sldMkLst>
        <pc:spChg chg="del">
          <ac:chgData name="Saket Kulkarni, Poorva" userId="1ad713b7-3010-412b-b8c4-de11e79f2e89" providerId="ADAL" clId="{FFFF02D1-4415-4831-8A1E-74F916E54728}" dt="2025-07-02T07:21:45.904" v="52" actId="478"/>
          <ac:spMkLst>
            <pc:docMk/>
            <pc:sldMk cId="4234347085" sldId="1032"/>
            <ac:spMk id="3" creationId="{1649CCAC-5336-4A83-2EA0-8EE51BE28392}"/>
          </ac:spMkLst>
        </pc:spChg>
        <pc:spChg chg="del">
          <ac:chgData name="Saket Kulkarni, Poorva" userId="1ad713b7-3010-412b-b8c4-de11e79f2e89" providerId="ADAL" clId="{FFFF02D1-4415-4831-8A1E-74F916E54728}" dt="2025-07-02T07:19:43.280" v="29" actId="478"/>
          <ac:spMkLst>
            <pc:docMk/>
            <pc:sldMk cId="4234347085" sldId="1032"/>
            <ac:spMk id="4" creationId="{FB6D2675-EBFF-9D0F-FCC3-F6476B4DE270}"/>
          </ac:spMkLst>
        </pc:spChg>
        <pc:spChg chg="add del mod">
          <ac:chgData name="Saket Kulkarni, Poorva" userId="1ad713b7-3010-412b-b8c4-de11e79f2e89" providerId="ADAL" clId="{FFFF02D1-4415-4831-8A1E-74F916E54728}" dt="2025-07-02T07:19:49.063" v="30" actId="478"/>
          <ac:spMkLst>
            <pc:docMk/>
            <pc:sldMk cId="4234347085" sldId="1032"/>
            <ac:spMk id="5" creationId="{B19DC150-BFE9-A95D-F8B6-FC42B952D65B}"/>
          </ac:spMkLst>
        </pc:spChg>
        <pc:spChg chg="del">
          <ac:chgData name="Saket Kulkarni, Poorva" userId="1ad713b7-3010-412b-b8c4-de11e79f2e89" providerId="ADAL" clId="{FFFF02D1-4415-4831-8A1E-74F916E54728}" dt="2025-07-02T07:21:40.683" v="50" actId="478"/>
          <ac:spMkLst>
            <pc:docMk/>
            <pc:sldMk cId="4234347085" sldId="1032"/>
            <ac:spMk id="6" creationId="{9DE16B85-D022-CD1C-E064-DEF2D4366D7C}"/>
          </ac:spMkLst>
        </pc:spChg>
        <pc:spChg chg="del">
          <ac:chgData name="Saket Kulkarni, Poorva" userId="1ad713b7-3010-412b-b8c4-de11e79f2e89" providerId="ADAL" clId="{FFFF02D1-4415-4831-8A1E-74F916E54728}" dt="2025-07-02T07:21:44.280" v="51" actId="478"/>
          <ac:spMkLst>
            <pc:docMk/>
            <pc:sldMk cId="4234347085" sldId="1032"/>
            <ac:spMk id="7" creationId="{0E6BCE31-B62B-7C4E-5D79-FCA96F72C586}"/>
          </ac:spMkLst>
        </pc:spChg>
        <pc:spChg chg="add del mod">
          <ac:chgData name="Saket Kulkarni, Poorva" userId="1ad713b7-3010-412b-b8c4-de11e79f2e89" providerId="ADAL" clId="{FFFF02D1-4415-4831-8A1E-74F916E54728}" dt="2025-07-02T07:20:06.520" v="41" actId="478"/>
          <ac:spMkLst>
            <pc:docMk/>
            <pc:sldMk cId="4234347085" sldId="1032"/>
            <ac:spMk id="9" creationId="{78F2F8CC-C138-88D9-86D7-F35DE494AC46}"/>
          </ac:spMkLst>
        </pc:spChg>
        <pc:spChg chg="mod">
          <ac:chgData name="Saket Kulkarni, Poorva" userId="1ad713b7-3010-412b-b8c4-de11e79f2e89" providerId="ADAL" clId="{FFFF02D1-4415-4831-8A1E-74F916E54728}" dt="2025-07-02T07:19:07.256" v="27"/>
          <ac:spMkLst>
            <pc:docMk/>
            <pc:sldMk cId="4234347085" sldId="1032"/>
            <ac:spMk id="11" creationId="{CDE07F30-5913-F7B6-E773-4A32D6F72397}"/>
          </ac:spMkLst>
        </pc:spChg>
        <pc:spChg chg="add mod">
          <ac:chgData name="Saket Kulkarni, Poorva" userId="1ad713b7-3010-412b-b8c4-de11e79f2e89" providerId="ADAL" clId="{FFFF02D1-4415-4831-8A1E-74F916E54728}" dt="2025-07-02T07:23:04.284" v="97" actId="1076"/>
          <ac:spMkLst>
            <pc:docMk/>
            <pc:sldMk cId="4234347085" sldId="1032"/>
            <ac:spMk id="12" creationId="{5B9826BF-8B9D-416F-67F7-3FC2A00C27A8}"/>
          </ac:spMkLst>
        </pc:spChg>
        <pc:spChg chg="add mod">
          <ac:chgData name="Saket Kulkarni, Poorva" userId="1ad713b7-3010-412b-b8c4-de11e79f2e89" providerId="ADAL" clId="{FFFF02D1-4415-4831-8A1E-74F916E54728}" dt="2025-07-02T07:27:27.300" v="118" actId="6549"/>
          <ac:spMkLst>
            <pc:docMk/>
            <pc:sldMk cId="4234347085" sldId="1032"/>
            <ac:spMk id="14" creationId="{6B72A596-F8D0-A009-01C1-44B942139B19}"/>
          </ac:spMkLst>
        </pc:spChg>
        <pc:spChg chg="mod">
          <ac:chgData name="Saket Kulkarni, Poorva" userId="1ad713b7-3010-412b-b8c4-de11e79f2e89" providerId="ADAL" clId="{FFFF02D1-4415-4831-8A1E-74F916E54728}" dt="2025-07-03T04:25:05.096" v="1372" actId="6549"/>
          <ac:spMkLst>
            <pc:docMk/>
            <pc:sldMk cId="4234347085" sldId="1032"/>
            <ac:spMk id="36" creationId="{24224750-1D47-B7D2-75F0-279707D426B7}"/>
          </ac:spMkLst>
        </pc:spChg>
        <pc:spChg chg="del">
          <ac:chgData name="Saket Kulkarni, Poorva" userId="1ad713b7-3010-412b-b8c4-de11e79f2e89" providerId="ADAL" clId="{FFFF02D1-4415-4831-8A1E-74F916E54728}" dt="2025-07-02T07:21:48.021" v="53" actId="478"/>
          <ac:spMkLst>
            <pc:docMk/>
            <pc:sldMk cId="4234347085" sldId="1032"/>
            <ac:spMk id="38" creationId="{0C532B69-0F94-0DEB-A228-31342CC0685C}"/>
          </ac:spMkLst>
        </pc:spChg>
        <pc:picChg chg="del mod">
          <ac:chgData name="Saket Kulkarni, Poorva" userId="1ad713b7-3010-412b-b8c4-de11e79f2e89" providerId="ADAL" clId="{FFFF02D1-4415-4831-8A1E-74F916E54728}" dt="2025-07-02T07:20:04.953" v="40" actId="478"/>
          <ac:picMkLst>
            <pc:docMk/>
            <pc:sldMk cId="4234347085" sldId="1032"/>
            <ac:picMk id="16" creationId="{504BCF25-A48C-466B-F33B-527550816A5F}"/>
          </ac:picMkLst>
        </pc:picChg>
      </pc:sldChg>
      <pc:sldChg chg="del">
        <pc:chgData name="Saket Kulkarni, Poorva" userId="1ad713b7-3010-412b-b8c4-de11e79f2e89" providerId="ADAL" clId="{FFFF02D1-4415-4831-8A1E-74F916E54728}" dt="2025-07-02T15:15:47.475" v="1335" actId="47"/>
        <pc:sldMkLst>
          <pc:docMk/>
          <pc:sldMk cId="2230880123" sldId="1033"/>
        </pc:sldMkLst>
      </pc:sldChg>
      <pc:sldChg chg="del">
        <pc:chgData name="Saket Kulkarni, Poorva" userId="1ad713b7-3010-412b-b8c4-de11e79f2e89" providerId="ADAL" clId="{FFFF02D1-4415-4831-8A1E-74F916E54728}" dt="2025-07-02T15:15:47.475" v="1335" actId="47"/>
        <pc:sldMkLst>
          <pc:docMk/>
          <pc:sldMk cId="4136221075" sldId="1034"/>
        </pc:sldMkLst>
      </pc:sldChg>
      <pc:sldChg chg="modSp mod">
        <pc:chgData name="Saket Kulkarni, Poorva" userId="1ad713b7-3010-412b-b8c4-de11e79f2e89" providerId="ADAL" clId="{FFFF02D1-4415-4831-8A1E-74F916E54728}" dt="2025-07-02T15:16:02.939" v="1346" actId="6549"/>
        <pc:sldMkLst>
          <pc:docMk/>
          <pc:sldMk cId="1665380396" sldId="1035"/>
        </pc:sldMkLst>
        <pc:spChg chg="mod">
          <ac:chgData name="Saket Kulkarni, Poorva" userId="1ad713b7-3010-412b-b8c4-de11e79f2e89" providerId="ADAL" clId="{FFFF02D1-4415-4831-8A1E-74F916E54728}" dt="2025-07-02T15:16:02.939" v="1346" actId="6549"/>
          <ac:spMkLst>
            <pc:docMk/>
            <pc:sldMk cId="1665380396" sldId="1035"/>
            <ac:spMk id="2" creationId="{D72C0C70-CD6D-DC06-4F09-674F00C3902C}"/>
          </ac:spMkLst>
        </pc:spChg>
      </pc:sldChg>
      <pc:sldChg chg="addSp delSp modSp add mod">
        <pc:chgData name="Saket Kulkarni, Poorva" userId="1ad713b7-3010-412b-b8c4-de11e79f2e89" providerId="ADAL" clId="{FFFF02D1-4415-4831-8A1E-74F916E54728}" dt="2025-07-02T07:32:20.073" v="194" actId="1076"/>
        <pc:sldMkLst>
          <pc:docMk/>
          <pc:sldMk cId="3082471319" sldId="1036"/>
        </pc:sldMkLst>
        <pc:spChg chg="add mod">
          <ac:chgData name="Saket Kulkarni, Poorva" userId="1ad713b7-3010-412b-b8c4-de11e79f2e89" providerId="ADAL" clId="{FFFF02D1-4415-4831-8A1E-74F916E54728}" dt="2025-07-02T07:32:20.073" v="194" actId="1076"/>
          <ac:spMkLst>
            <pc:docMk/>
            <pc:sldMk cId="3082471319" sldId="1036"/>
            <ac:spMk id="2" creationId="{C0C83F0F-C34F-88F1-E339-95C40018CCA0}"/>
          </ac:spMkLst>
        </pc:spChg>
        <pc:spChg chg="add del">
          <ac:chgData name="Saket Kulkarni, Poorva" userId="1ad713b7-3010-412b-b8c4-de11e79f2e89" providerId="ADAL" clId="{FFFF02D1-4415-4831-8A1E-74F916E54728}" dt="2025-07-02T07:30:47.741" v="176" actId="22"/>
          <ac:spMkLst>
            <pc:docMk/>
            <pc:sldMk cId="3082471319" sldId="1036"/>
            <ac:spMk id="4" creationId="{B0940A7C-3F7B-B72D-1D73-02D0FEB68067}"/>
          </ac:spMkLst>
        </pc:spChg>
        <pc:spChg chg="add mod">
          <ac:chgData name="Saket Kulkarni, Poorva" userId="1ad713b7-3010-412b-b8c4-de11e79f2e89" providerId="ADAL" clId="{FFFF02D1-4415-4831-8A1E-74F916E54728}" dt="2025-07-02T07:32:05.775" v="192" actId="1076"/>
          <ac:spMkLst>
            <pc:docMk/>
            <pc:sldMk cId="3082471319" sldId="1036"/>
            <ac:spMk id="5" creationId="{FF8C2412-43F6-5BAD-A9F5-EC540A2DECF1}"/>
          </ac:spMkLst>
        </pc:spChg>
        <pc:spChg chg="mod">
          <ac:chgData name="Saket Kulkarni, Poorva" userId="1ad713b7-3010-412b-b8c4-de11e79f2e89" providerId="ADAL" clId="{FFFF02D1-4415-4831-8A1E-74F916E54728}" dt="2025-07-02T07:32:11.872" v="193" actId="1076"/>
          <ac:spMkLst>
            <pc:docMk/>
            <pc:sldMk cId="3082471319" sldId="1036"/>
            <ac:spMk id="11" creationId="{E43AB7DA-31E5-D3C5-1A8A-7C9AB0DF2912}"/>
          </ac:spMkLst>
        </pc:spChg>
        <pc:spChg chg="del">
          <ac:chgData name="Saket Kulkarni, Poorva" userId="1ad713b7-3010-412b-b8c4-de11e79f2e89" providerId="ADAL" clId="{FFFF02D1-4415-4831-8A1E-74F916E54728}" dt="2025-07-02T07:28:36.413" v="146" actId="478"/>
          <ac:spMkLst>
            <pc:docMk/>
            <pc:sldMk cId="3082471319" sldId="1036"/>
            <ac:spMk id="12" creationId="{96840438-8E14-5BA9-A5C5-EEAFCC588481}"/>
          </ac:spMkLst>
        </pc:spChg>
        <pc:spChg chg="mod">
          <ac:chgData name="Saket Kulkarni, Poorva" userId="1ad713b7-3010-412b-b8c4-de11e79f2e89" providerId="ADAL" clId="{FFFF02D1-4415-4831-8A1E-74F916E54728}" dt="2025-07-02T07:30:41.653" v="174" actId="1076"/>
          <ac:spMkLst>
            <pc:docMk/>
            <pc:sldMk cId="3082471319" sldId="1036"/>
            <ac:spMk id="36" creationId="{B4AF0757-9CE8-AAD6-E0A5-E78B61409F77}"/>
          </ac:spMkLst>
        </pc:spChg>
      </pc:sldChg>
      <pc:sldChg chg="delSp modSp add mod">
        <pc:chgData name="Saket Kulkarni, Poorva" userId="1ad713b7-3010-412b-b8c4-de11e79f2e89" providerId="ADAL" clId="{FFFF02D1-4415-4831-8A1E-74F916E54728}" dt="2025-07-02T07:33:32.007" v="210" actId="478"/>
        <pc:sldMkLst>
          <pc:docMk/>
          <pc:sldMk cId="786483454" sldId="1037"/>
        </pc:sldMkLst>
        <pc:spChg chg="del">
          <ac:chgData name="Saket Kulkarni, Poorva" userId="1ad713b7-3010-412b-b8c4-de11e79f2e89" providerId="ADAL" clId="{FFFF02D1-4415-4831-8A1E-74F916E54728}" dt="2025-07-02T07:33:28.435" v="209" actId="478"/>
          <ac:spMkLst>
            <pc:docMk/>
            <pc:sldMk cId="786483454" sldId="1037"/>
            <ac:spMk id="2" creationId="{6E89ADC2-9A38-32F6-F4B1-733E3CBD36A3}"/>
          </ac:spMkLst>
        </pc:spChg>
        <pc:spChg chg="del">
          <ac:chgData name="Saket Kulkarni, Poorva" userId="1ad713b7-3010-412b-b8c4-de11e79f2e89" providerId="ADAL" clId="{FFFF02D1-4415-4831-8A1E-74F916E54728}" dt="2025-07-02T07:33:32.007" v="210" actId="478"/>
          <ac:spMkLst>
            <pc:docMk/>
            <pc:sldMk cId="786483454" sldId="1037"/>
            <ac:spMk id="5" creationId="{E33D58A4-B1B9-FD30-82DF-F281AF6F18CE}"/>
          </ac:spMkLst>
        </pc:spChg>
        <pc:spChg chg="mod">
          <ac:chgData name="Saket Kulkarni, Poorva" userId="1ad713b7-3010-412b-b8c4-de11e79f2e89" providerId="ADAL" clId="{FFFF02D1-4415-4831-8A1E-74F916E54728}" dt="2025-07-02T07:33:25.311" v="208"/>
          <ac:spMkLst>
            <pc:docMk/>
            <pc:sldMk cId="786483454" sldId="1037"/>
            <ac:spMk id="36" creationId="{1966DF4A-15EC-DAFB-9B0A-B1EE983CAAC7}"/>
          </ac:spMkLst>
        </pc:spChg>
      </pc:sldChg>
      <pc:sldChg chg="delSp modSp add mod">
        <pc:chgData name="Saket Kulkarni, Poorva" userId="1ad713b7-3010-412b-b8c4-de11e79f2e89" providerId="ADAL" clId="{FFFF02D1-4415-4831-8A1E-74F916E54728}" dt="2025-07-03T04:28:48.802" v="1374" actId="20577"/>
        <pc:sldMkLst>
          <pc:docMk/>
          <pc:sldMk cId="2666538980" sldId="1038"/>
        </pc:sldMkLst>
        <pc:spChg chg="mod">
          <ac:chgData name="Saket Kulkarni, Poorva" userId="1ad713b7-3010-412b-b8c4-de11e79f2e89" providerId="ADAL" clId="{FFFF02D1-4415-4831-8A1E-74F916E54728}" dt="2025-07-03T04:28:48.802" v="1374" actId="20577"/>
          <ac:spMkLst>
            <pc:docMk/>
            <pc:sldMk cId="2666538980" sldId="1038"/>
            <ac:spMk id="11" creationId="{300DF74C-95FE-8C1D-B216-11B93996D609}"/>
          </ac:spMkLst>
        </pc:spChg>
        <pc:spChg chg="mod">
          <ac:chgData name="Saket Kulkarni, Poorva" userId="1ad713b7-3010-412b-b8c4-de11e79f2e89" providerId="ADAL" clId="{FFFF02D1-4415-4831-8A1E-74F916E54728}" dt="2025-07-02T07:46:28.049" v="260" actId="20577"/>
          <ac:spMkLst>
            <pc:docMk/>
            <pc:sldMk cId="2666538980" sldId="1038"/>
            <ac:spMk id="12" creationId="{68CC1488-893A-2C5C-B35C-7F53FA1D9830}"/>
          </ac:spMkLst>
        </pc:spChg>
        <pc:spChg chg="del">
          <ac:chgData name="Saket Kulkarni, Poorva" userId="1ad713b7-3010-412b-b8c4-de11e79f2e89" providerId="ADAL" clId="{FFFF02D1-4415-4831-8A1E-74F916E54728}" dt="2025-07-02T07:45:24.507" v="253" actId="478"/>
          <ac:spMkLst>
            <pc:docMk/>
            <pc:sldMk cId="2666538980" sldId="1038"/>
            <ac:spMk id="14" creationId="{C9282B1C-A3EC-2FFC-7989-E593F9E6E2C5}"/>
          </ac:spMkLst>
        </pc:spChg>
        <pc:spChg chg="mod">
          <ac:chgData name="Saket Kulkarni, Poorva" userId="1ad713b7-3010-412b-b8c4-de11e79f2e89" providerId="ADAL" clId="{FFFF02D1-4415-4831-8A1E-74F916E54728}" dt="2025-07-02T07:40:12.893" v="231"/>
          <ac:spMkLst>
            <pc:docMk/>
            <pc:sldMk cId="2666538980" sldId="1038"/>
            <ac:spMk id="36" creationId="{DBDF2754-7857-2EE1-13AE-2BADA7E2BA04}"/>
          </ac:spMkLst>
        </pc:spChg>
      </pc:sldChg>
      <pc:sldChg chg="modSp add mod">
        <pc:chgData name="Saket Kulkarni, Poorva" userId="1ad713b7-3010-412b-b8c4-de11e79f2e89" providerId="ADAL" clId="{FFFF02D1-4415-4831-8A1E-74F916E54728}" dt="2025-07-02T07:58:40.439" v="323" actId="20577"/>
        <pc:sldMkLst>
          <pc:docMk/>
          <pc:sldMk cId="770898659" sldId="1039"/>
        </pc:sldMkLst>
        <pc:spChg chg="mod">
          <ac:chgData name="Saket Kulkarni, Poorva" userId="1ad713b7-3010-412b-b8c4-de11e79f2e89" providerId="ADAL" clId="{FFFF02D1-4415-4831-8A1E-74F916E54728}" dt="2025-07-02T07:55:56.131" v="270" actId="20577"/>
          <ac:spMkLst>
            <pc:docMk/>
            <pc:sldMk cId="770898659" sldId="1039"/>
            <ac:spMk id="11" creationId="{5B32FB78-F68D-8150-77C6-27ED2474BEB6}"/>
          </ac:spMkLst>
        </pc:spChg>
        <pc:spChg chg="mod">
          <ac:chgData name="Saket Kulkarni, Poorva" userId="1ad713b7-3010-412b-b8c4-de11e79f2e89" providerId="ADAL" clId="{FFFF02D1-4415-4831-8A1E-74F916E54728}" dt="2025-07-02T07:58:40.439" v="323" actId="20577"/>
          <ac:spMkLst>
            <pc:docMk/>
            <pc:sldMk cId="770898659" sldId="1039"/>
            <ac:spMk id="12" creationId="{3BB11638-B450-9CD4-5557-B1D5BF50B3A6}"/>
          </ac:spMkLst>
        </pc:spChg>
        <pc:spChg chg="mod">
          <ac:chgData name="Saket Kulkarni, Poorva" userId="1ad713b7-3010-412b-b8c4-de11e79f2e89" providerId="ADAL" clId="{FFFF02D1-4415-4831-8A1E-74F916E54728}" dt="2025-07-02T07:57:17.977" v="271"/>
          <ac:spMkLst>
            <pc:docMk/>
            <pc:sldMk cId="770898659" sldId="1039"/>
            <ac:spMk id="36" creationId="{7212F661-D0C9-54A4-950F-6BA6A85CEC63}"/>
          </ac:spMkLst>
        </pc:spChg>
      </pc:sldChg>
      <pc:sldChg chg="addSp delSp modSp add mod">
        <pc:chgData name="Saket Kulkarni, Poorva" userId="1ad713b7-3010-412b-b8c4-de11e79f2e89" providerId="ADAL" clId="{FFFF02D1-4415-4831-8A1E-74F916E54728}" dt="2025-07-02T08:24:50" v="512" actId="1076"/>
        <pc:sldMkLst>
          <pc:docMk/>
          <pc:sldMk cId="2674592717" sldId="1040"/>
        </pc:sldMkLst>
        <pc:spChg chg="add mod">
          <ac:chgData name="Saket Kulkarni, Poorva" userId="1ad713b7-3010-412b-b8c4-de11e79f2e89" providerId="ADAL" clId="{FFFF02D1-4415-4831-8A1E-74F916E54728}" dt="2025-07-02T08:24:50" v="512" actId="1076"/>
          <ac:spMkLst>
            <pc:docMk/>
            <pc:sldMk cId="2674592717" sldId="1040"/>
            <ac:spMk id="5" creationId="{C26F1BE3-962F-EB70-440C-3325B5157583}"/>
          </ac:spMkLst>
        </pc:spChg>
        <pc:spChg chg="mod">
          <ac:chgData name="Saket Kulkarni, Poorva" userId="1ad713b7-3010-412b-b8c4-de11e79f2e89" providerId="ADAL" clId="{FFFF02D1-4415-4831-8A1E-74F916E54728}" dt="2025-07-02T08:06:51.256" v="377" actId="20577"/>
          <ac:spMkLst>
            <pc:docMk/>
            <pc:sldMk cId="2674592717" sldId="1040"/>
            <ac:spMk id="11" creationId="{3FA46BF7-8A54-1979-0B68-C798E60B6266}"/>
          </ac:spMkLst>
        </pc:spChg>
        <pc:spChg chg="mod">
          <ac:chgData name="Saket Kulkarni, Poorva" userId="1ad713b7-3010-412b-b8c4-de11e79f2e89" providerId="ADAL" clId="{FFFF02D1-4415-4831-8A1E-74F916E54728}" dt="2025-07-02T08:24:32.098" v="509" actId="113"/>
          <ac:spMkLst>
            <pc:docMk/>
            <pc:sldMk cId="2674592717" sldId="1040"/>
            <ac:spMk id="12" creationId="{A08E7050-5A5A-A84F-C303-791E87E2A06A}"/>
          </ac:spMkLst>
        </pc:spChg>
        <pc:spChg chg="mod">
          <ac:chgData name="Saket Kulkarni, Poorva" userId="1ad713b7-3010-412b-b8c4-de11e79f2e89" providerId="ADAL" clId="{FFFF02D1-4415-4831-8A1E-74F916E54728}" dt="2025-07-02T08:07:38.436" v="402" actId="113"/>
          <ac:spMkLst>
            <pc:docMk/>
            <pc:sldMk cId="2674592717" sldId="1040"/>
            <ac:spMk id="36" creationId="{22566B21-025B-B428-F6D0-901C2A8FE236}"/>
          </ac:spMkLst>
        </pc:spChg>
        <pc:graphicFrameChg chg="add del modGraphic">
          <ac:chgData name="Saket Kulkarni, Poorva" userId="1ad713b7-3010-412b-b8c4-de11e79f2e89" providerId="ADAL" clId="{FFFF02D1-4415-4831-8A1E-74F916E54728}" dt="2025-07-02T08:06:28.304" v="329" actId="478"/>
          <ac:graphicFrameMkLst>
            <pc:docMk/>
            <pc:sldMk cId="2674592717" sldId="1040"/>
            <ac:graphicFrameMk id="3" creationId="{E34ACF7C-B3BB-F193-B580-575CF3B97EBF}"/>
          </ac:graphicFrameMkLst>
        </pc:graphicFrameChg>
      </pc:sldChg>
      <pc:sldChg chg="addSp delSp modSp add mod">
        <pc:chgData name="Saket Kulkarni, Poorva" userId="1ad713b7-3010-412b-b8c4-de11e79f2e89" providerId="ADAL" clId="{FFFF02D1-4415-4831-8A1E-74F916E54728}" dt="2025-07-02T08:23:48.567" v="508" actId="1076"/>
        <pc:sldMkLst>
          <pc:docMk/>
          <pc:sldMk cId="2879879380" sldId="1041"/>
        </pc:sldMkLst>
        <pc:spChg chg="add mod">
          <ac:chgData name="Saket Kulkarni, Poorva" userId="1ad713b7-3010-412b-b8c4-de11e79f2e89" providerId="ADAL" clId="{FFFF02D1-4415-4831-8A1E-74F916E54728}" dt="2025-07-02T08:23:44.068" v="507" actId="1076"/>
          <ac:spMkLst>
            <pc:docMk/>
            <pc:sldMk cId="2879879380" sldId="1041"/>
            <ac:spMk id="2" creationId="{9EB1E584-F257-8AE3-CB34-DA0A393EE01D}"/>
          </ac:spMkLst>
        </pc:spChg>
        <pc:spChg chg="add del">
          <ac:chgData name="Saket Kulkarni, Poorva" userId="1ad713b7-3010-412b-b8c4-de11e79f2e89" providerId="ADAL" clId="{FFFF02D1-4415-4831-8A1E-74F916E54728}" dt="2025-07-02T08:22:49.591" v="496" actId="22"/>
          <ac:spMkLst>
            <pc:docMk/>
            <pc:sldMk cId="2879879380" sldId="1041"/>
            <ac:spMk id="4" creationId="{B035C080-53B9-9DBE-499F-8EF461DBB565}"/>
          </ac:spMkLst>
        </pc:spChg>
        <pc:spChg chg="del">
          <ac:chgData name="Saket Kulkarni, Poorva" userId="1ad713b7-3010-412b-b8c4-de11e79f2e89" providerId="ADAL" clId="{FFFF02D1-4415-4831-8A1E-74F916E54728}" dt="2025-07-02T08:21:41.440" v="486" actId="478"/>
          <ac:spMkLst>
            <pc:docMk/>
            <pc:sldMk cId="2879879380" sldId="1041"/>
            <ac:spMk id="5" creationId="{4527AC34-AE1F-A84F-039E-764C8CB3461F}"/>
          </ac:spMkLst>
        </pc:spChg>
        <pc:spChg chg="add mod">
          <ac:chgData name="Saket Kulkarni, Poorva" userId="1ad713b7-3010-412b-b8c4-de11e79f2e89" providerId="ADAL" clId="{FFFF02D1-4415-4831-8A1E-74F916E54728}" dt="2025-07-02T08:23:44.068" v="507" actId="1076"/>
          <ac:spMkLst>
            <pc:docMk/>
            <pc:sldMk cId="2879879380" sldId="1041"/>
            <ac:spMk id="6" creationId="{5E88ACD5-355D-AA6D-0733-E8130861CD4C}"/>
          </ac:spMkLst>
        </pc:spChg>
        <pc:spChg chg="mod">
          <ac:chgData name="Saket Kulkarni, Poorva" userId="1ad713b7-3010-412b-b8c4-de11e79f2e89" providerId="ADAL" clId="{FFFF02D1-4415-4831-8A1E-74F916E54728}" dt="2025-07-02T08:12:00.768" v="478" actId="20577"/>
          <ac:spMkLst>
            <pc:docMk/>
            <pc:sldMk cId="2879879380" sldId="1041"/>
            <ac:spMk id="11" creationId="{552554C9-E933-60DE-D284-C507EF601B53}"/>
          </ac:spMkLst>
        </pc:spChg>
        <pc:spChg chg="mod">
          <ac:chgData name="Saket Kulkarni, Poorva" userId="1ad713b7-3010-412b-b8c4-de11e79f2e89" providerId="ADAL" clId="{FFFF02D1-4415-4831-8A1E-74F916E54728}" dt="2025-07-02T08:23:48.567" v="508" actId="1076"/>
          <ac:spMkLst>
            <pc:docMk/>
            <pc:sldMk cId="2879879380" sldId="1041"/>
            <ac:spMk id="12" creationId="{D654F547-C263-7110-D5E4-C0D54FA8AE01}"/>
          </ac:spMkLst>
        </pc:spChg>
        <pc:spChg chg="del">
          <ac:chgData name="Saket Kulkarni, Poorva" userId="1ad713b7-3010-412b-b8c4-de11e79f2e89" providerId="ADAL" clId="{FFFF02D1-4415-4831-8A1E-74F916E54728}" dt="2025-07-02T08:12:07.444" v="479" actId="478"/>
          <ac:spMkLst>
            <pc:docMk/>
            <pc:sldMk cId="2879879380" sldId="1041"/>
            <ac:spMk id="36" creationId="{D3A5F4CC-72BF-1C56-2D04-57B25FF7CB5C}"/>
          </ac:spMkLst>
        </pc:spChg>
      </pc:sldChg>
      <pc:sldChg chg="delSp modSp add mod">
        <pc:chgData name="Saket Kulkarni, Poorva" userId="1ad713b7-3010-412b-b8c4-de11e79f2e89" providerId="ADAL" clId="{FFFF02D1-4415-4831-8A1E-74F916E54728}" dt="2025-07-02T09:15:44.283" v="656" actId="113"/>
        <pc:sldMkLst>
          <pc:docMk/>
          <pc:sldMk cId="111863199" sldId="1042"/>
        </pc:sldMkLst>
        <pc:spChg chg="del">
          <ac:chgData name="Saket Kulkarni, Poorva" userId="1ad713b7-3010-412b-b8c4-de11e79f2e89" providerId="ADAL" clId="{FFFF02D1-4415-4831-8A1E-74F916E54728}" dt="2025-07-02T09:12:10.157" v="524" actId="478"/>
          <ac:spMkLst>
            <pc:docMk/>
            <pc:sldMk cId="111863199" sldId="1042"/>
            <ac:spMk id="5" creationId="{C4B997CB-9405-7E79-F258-C5A331D4844B}"/>
          </ac:spMkLst>
        </pc:spChg>
        <pc:spChg chg="mod">
          <ac:chgData name="Saket Kulkarni, Poorva" userId="1ad713b7-3010-412b-b8c4-de11e79f2e89" providerId="ADAL" clId="{FFFF02D1-4415-4831-8A1E-74F916E54728}" dt="2025-07-02T09:15:44.283" v="656" actId="113"/>
          <ac:spMkLst>
            <pc:docMk/>
            <pc:sldMk cId="111863199" sldId="1042"/>
            <ac:spMk id="12" creationId="{A8C01162-0BB5-5159-2380-B7B96DC3AF01}"/>
          </ac:spMkLst>
        </pc:spChg>
        <pc:spChg chg="mod">
          <ac:chgData name="Saket Kulkarni, Poorva" userId="1ad713b7-3010-412b-b8c4-de11e79f2e89" providerId="ADAL" clId="{FFFF02D1-4415-4831-8A1E-74F916E54728}" dt="2025-07-02T09:08:09.526" v="522" actId="20577"/>
          <ac:spMkLst>
            <pc:docMk/>
            <pc:sldMk cId="111863199" sldId="1042"/>
            <ac:spMk id="36" creationId="{4302299D-6EA7-C19D-C833-04212F7F7E7D}"/>
          </ac:spMkLst>
        </pc:spChg>
      </pc:sldChg>
      <pc:sldChg chg="addSp delSp modSp add mod">
        <pc:chgData name="Saket Kulkarni, Poorva" userId="1ad713b7-3010-412b-b8c4-de11e79f2e89" providerId="ADAL" clId="{FFFF02D1-4415-4831-8A1E-74F916E54728}" dt="2025-07-02T12:18:46.887" v="743"/>
        <pc:sldMkLst>
          <pc:docMk/>
          <pc:sldMk cId="1173692097" sldId="1043"/>
        </pc:sldMkLst>
        <pc:spChg chg="add mod">
          <ac:chgData name="Saket Kulkarni, Poorva" userId="1ad713b7-3010-412b-b8c4-de11e79f2e89" providerId="ADAL" clId="{FFFF02D1-4415-4831-8A1E-74F916E54728}" dt="2025-07-02T12:16:17.059" v="715" actId="1076"/>
          <ac:spMkLst>
            <pc:docMk/>
            <pc:sldMk cId="1173692097" sldId="1043"/>
            <ac:spMk id="3" creationId="{2E061B18-BF18-DAD4-05FB-044FDA7290E9}"/>
          </ac:spMkLst>
        </pc:spChg>
        <pc:spChg chg="add mod">
          <ac:chgData name="Saket Kulkarni, Poorva" userId="1ad713b7-3010-412b-b8c4-de11e79f2e89" providerId="ADAL" clId="{FFFF02D1-4415-4831-8A1E-74F916E54728}" dt="2025-07-02T12:16:33.203" v="718" actId="6549"/>
          <ac:spMkLst>
            <pc:docMk/>
            <pc:sldMk cId="1173692097" sldId="1043"/>
            <ac:spMk id="4" creationId="{E634AC51-26C3-24F8-BED2-6C59B9EDC2AE}"/>
          </ac:spMkLst>
        </pc:spChg>
        <pc:spChg chg="add mod">
          <ac:chgData name="Saket Kulkarni, Poorva" userId="1ad713b7-3010-412b-b8c4-de11e79f2e89" providerId="ADAL" clId="{FFFF02D1-4415-4831-8A1E-74F916E54728}" dt="2025-07-02T12:17:19.883" v="735" actId="20577"/>
          <ac:spMkLst>
            <pc:docMk/>
            <pc:sldMk cId="1173692097" sldId="1043"/>
            <ac:spMk id="6" creationId="{A9BEDDC5-2516-D909-2BC5-CCBA1E6E3512}"/>
          </ac:spMkLst>
        </pc:spChg>
        <pc:spChg chg="add mod">
          <ac:chgData name="Saket Kulkarni, Poorva" userId="1ad713b7-3010-412b-b8c4-de11e79f2e89" providerId="ADAL" clId="{FFFF02D1-4415-4831-8A1E-74F916E54728}" dt="2025-07-02T12:17:45.470" v="738" actId="113"/>
          <ac:spMkLst>
            <pc:docMk/>
            <pc:sldMk cId="1173692097" sldId="1043"/>
            <ac:spMk id="8" creationId="{0BAD78C3-EE42-00BF-B34A-A5B92E41AE22}"/>
          </ac:spMkLst>
        </pc:spChg>
        <pc:spChg chg="add mod">
          <ac:chgData name="Saket Kulkarni, Poorva" userId="1ad713b7-3010-412b-b8c4-de11e79f2e89" providerId="ADAL" clId="{FFFF02D1-4415-4831-8A1E-74F916E54728}" dt="2025-07-02T12:18:46.887" v="743"/>
          <ac:spMkLst>
            <pc:docMk/>
            <pc:sldMk cId="1173692097" sldId="1043"/>
            <ac:spMk id="10" creationId="{E876E46D-B9D8-4C43-44D9-C8B7C06E9820}"/>
          </ac:spMkLst>
        </pc:spChg>
        <pc:spChg chg="mod">
          <ac:chgData name="Saket Kulkarni, Poorva" userId="1ad713b7-3010-412b-b8c4-de11e79f2e89" providerId="ADAL" clId="{FFFF02D1-4415-4831-8A1E-74F916E54728}" dt="2025-07-02T09:17:54.450" v="674" actId="20577"/>
          <ac:spMkLst>
            <pc:docMk/>
            <pc:sldMk cId="1173692097" sldId="1043"/>
            <ac:spMk id="11" creationId="{9BEEBDE7-CB92-6D95-1998-F375F648CC0F}"/>
          </ac:spMkLst>
        </pc:spChg>
        <pc:spChg chg="del">
          <ac:chgData name="Saket Kulkarni, Poorva" userId="1ad713b7-3010-412b-b8c4-de11e79f2e89" providerId="ADAL" clId="{FFFF02D1-4415-4831-8A1E-74F916E54728}" dt="2025-07-02T12:15:26.775" v="711" actId="478"/>
          <ac:spMkLst>
            <pc:docMk/>
            <pc:sldMk cId="1173692097" sldId="1043"/>
            <ac:spMk id="12" creationId="{A751A6CB-6056-C8E4-D6AB-2E18EDBCC8FD}"/>
          </ac:spMkLst>
        </pc:spChg>
        <pc:spChg chg="mod">
          <ac:chgData name="Saket Kulkarni, Poorva" userId="1ad713b7-3010-412b-b8c4-de11e79f2e89" providerId="ADAL" clId="{FFFF02D1-4415-4831-8A1E-74F916E54728}" dt="2025-07-02T09:21:53.459" v="710" actId="113"/>
          <ac:spMkLst>
            <pc:docMk/>
            <pc:sldMk cId="1173692097" sldId="1043"/>
            <ac:spMk id="36" creationId="{EEF17181-E563-4F29-1277-4371A4D4F397}"/>
          </ac:spMkLst>
        </pc:spChg>
      </pc:sldChg>
      <pc:sldChg chg="addSp delSp modSp add mod">
        <pc:chgData name="Saket Kulkarni, Poorva" userId="1ad713b7-3010-412b-b8c4-de11e79f2e89" providerId="ADAL" clId="{FFFF02D1-4415-4831-8A1E-74F916E54728}" dt="2025-07-02T13:19:26.334" v="844" actId="1076"/>
        <pc:sldMkLst>
          <pc:docMk/>
          <pc:sldMk cId="827178248" sldId="1044"/>
        </pc:sldMkLst>
        <pc:spChg chg="mod">
          <ac:chgData name="Saket Kulkarni, Poorva" userId="1ad713b7-3010-412b-b8c4-de11e79f2e89" providerId="ADAL" clId="{FFFF02D1-4415-4831-8A1E-74F916E54728}" dt="2025-07-02T13:16:12.675" v="815"/>
          <ac:spMkLst>
            <pc:docMk/>
            <pc:sldMk cId="827178248" sldId="1044"/>
            <ac:spMk id="3" creationId="{27B54324-E018-567B-5218-3747B0BA1858}"/>
          </ac:spMkLst>
        </pc:spChg>
        <pc:spChg chg="del">
          <ac:chgData name="Saket Kulkarni, Poorva" userId="1ad713b7-3010-412b-b8c4-de11e79f2e89" providerId="ADAL" clId="{FFFF02D1-4415-4831-8A1E-74F916E54728}" dt="2025-07-02T13:16:17.205" v="816" actId="478"/>
          <ac:spMkLst>
            <pc:docMk/>
            <pc:sldMk cId="827178248" sldId="1044"/>
            <ac:spMk id="4" creationId="{46A2AF98-E509-8A51-EDFE-6F175C56F3B3}"/>
          </ac:spMkLst>
        </pc:spChg>
        <pc:spChg chg="del">
          <ac:chgData name="Saket Kulkarni, Poorva" userId="1ad713b7-3010-412b-b8c4-de11e79f2e89" providerId="ADAL" clId="{FFFF02D1-4415-4831-8A1E-74F916E54728}" dt="2025-07-02T13:16:19.977" v="817" actId="478"/>
          <ac:spMkLst>
            <pc:docMk/>
            <pc:sldMk cId="827178248" sldId="1044"/>
            <ac:spMk id="6" creationId="{1AC0A253-5D9A-D023-C109-88EE34C2CB92}"/>
          </ac:spMkLst>
        </pc:spChg>
        <pc:spChg chg="del">
          <ac:chgData name="Saket Kulkarni, Poorva" userId="1ad713b7-3010-412b-b8c4-de11e79f2e89" providerId="ADAL" clId="{FFFF02D1-4415-4831-8A1E-74F916E54728}" dt="2025-07-02T13:16:23.530" v="818" actId="478"/>
          <ac:spMkLst>
            <pc:docMk/>
            <pc:sldMk cId="827178248" sldId="1044"/>
            <ac:spMk id="8" creationId="{B0E59427-BF7A-C7E8-B946-61D5F300C4A0}"/>
          </ac:spMkLst>
        </pc:spChg>
        <pc:spChg chg="add mod">
          <ac:chgData name="Saket Kulkarni, Poorva" userId="1ad713b7-3010-412b-b8c4-de11e79f2e89" providerId="ADAL" clId="{FFFF02D1-4415-4831-8A1E-74F916E54728}" dt="2025-07-02T13:17:52.502" v="833" actId="113"/>
          <ac:spMkLst>
            <pc:docMk/>
            <pc:sldMk cId="827178248" sldId="1044"/>
            <ac:spMk id="9" creationId="{D1BBE5EC-0D21-2EE8-E9A3-6F2106908F79}"/>
          </ac:spMkLst>
        </pc:spChg>
        <pc:spChg chg="del">
          <ac:chgData name="Saket Kulkarni, Poorva" userId="1ad713b7-3010-412b-b8c4-de11e79f2e89" providerId="ADAL" clId="{FFFF02D1-4415-4831-8A1E-74F916E54728}" dt="2025-07-02T13:16:26.814" v="819" actId="478"/>
          <ac:spMkLst>
            <pc:docMk/>
            <pc:sldMk cId="827178248" sldId="1044"/>
            <ac:spMk id="10" creationId="{9564E0EF-DA89-DA47-43B8-31688BE817F0}"/>
          </ac:spMkLst>
        </pc:spChg>
        <pc:spChg chg="mod">
          <ac:chgData name="Saket Kulkarni, Poorva" userId="1ad713b7-3010-412b-b8c4-de11e79f2e89" providerId="ADAL" clId="{FFFF02D1-4415-4831-8A1E-74F916E54728}" dt="2025-07-02T13:14:50.296" v="811" actId="20577"/>
          <ac:spMkLst>
            <pc:docMk/>
            <pc:sldMk cId="827178248" sldId="1044"/>
            <ac:spMk id="11" creationId="{00B004FA-CB6B-FE93-5EA0-1FB67B6DFFD9}"/>
          </ac:spMkLst>
        </pc:spChg>
        <pc:spChg chg="add mod">
          <ac:chgData name="Saket Kulkarni, Poorva" userId="1ad713b7-3010-412b-b8c4-de11e79f2e89" providerId="ADAL" clId="{FFFF02D1-4415-4831-8A1E-74F916E54728}" dt="2025-07-02T13:18:34.790" v="839" actId="20577"/>
          <ac:spMkLst>
            <pc:docMk/>
            <pc:sldMk cId="827178248" sldId="1044"/>
            <ac:spMk id="12" creationId="{AAFA0BEE-42D6-FBDD-8208-458EEE625CD0}"/>
          </ac:spMkLst>
        </pc:spChg>
        <pc:spChg chg="add mod">
          <ac:chgData name="Saket Kulkarni, Poorva" userId="1ad713b7-3010-412b-b8c4-de11e79f2e89" providerId="ADAL" clId="{FFFF02D1-4415-4831-8A1E-74F916E54728}" dt="2025-07-02T13:19:17.270" v="843" actId="1076"/>
          <ac:spMkLst>
            <pc:docMk/>
            <pc:sldMk cId="827178248" sldId="1044"/>
            <ac:spMk id="13" creationId="{78DB2732-541A-4C3B-EC58-AC66DE5543BE}"/>
          </ac:spMkLst>
        </pc:spChg>
        <pc:spChg chg="mod">
          <ac:chgData name="Saket Kulkarni, Poorva" userId="1ad713b7-3010-412b-b8c4-de11e79f2e89" providerId="ADAL" clId="{FFFF02D1-4415-4831-8A1E-74F916E54728}" dt="2025-07-02T13:15:25.058" v="814" actId="113"/>
          <ac:spMkLst>
            <pc:docMk/>
            <pc:sldMk cId="827178248" sldId="1044"/>
            <ac:spMk id="36" creationId="{42417F7B-7D5A-BEA6-66FE-0C4DDF0A86FF}"/>
          </ac:spMkLst>
        </pc:spChg>
        <pc:picChg chg="add mod">
          <ac:chgData name="Saket Kulkarni, Poorva" userId="1ad713b7-3010-412b-b8c4-de11e79f2e89" providerId="ADAL" clId="{FFFF02D1-4415-4831-8A1E-74F916E54728}" dt="2025-07-02T13:19:26.334" v="844" actId="1076"/>
          <ac:picMkLst>
            <pc:docMk/>
            <pc:sldMk cId="827178248" sldId="1044"/>
            <ac:picMk id="5" creationId="{9E89E0C9-A2A8-2A2D-545E-BBDF88EC4986}"/>
          </ac:picMkLst>
        </pc:picChg>
      </pc:sldChg>
      <pc:sldChg chg="delSp modSp add mod ord">
        <pc:chgData name="Saket Kulkarni, Poorva" userId="1ad713b7-3010-412b-b8c4-de11e79f2e89" providerId="ADAL" clId="{FFFF02D1-4415-4831-8A1E-74F916E54728}" dt="2025-07-02T13:34:29.734" v="905" actId="1076"/>
        <pc:sldMkLst>
          <pc:docMk/>
          <pc:sldMk cId="1315988934" sldId="1045"/>
        </pc:sldMkLst>
        <pc:spChg chg="mod">
          <ac:chgData name="Saket Kulkarni, Poorva" userId="1ad713b7-3010-412b-b8c4-de11e79f2e89" providerId="ADAL" clId="{FFFF02D1-4415-4831-8A1E-74F916E54728}" dt="2025-07-02T13:28:07.639" v="883" actId="1076"/>
          <ac:spMkLst>
            <pc:docMk/>
            <pc:sldMk cId="1315988934" sldId="1045"/>
            <ac:spMk id="3" creationId="{C75E10DC-9E18-0C3E-F889-93E8DE366D33}"/>
          </ac:spMkLst>
        </pc:spChg>
        <pc:spChg chg="mod">
          <ac:chgData name="Saket Kulkarni, Poorva" userId="1ad713b7-3010-412b-b8c4-de11e79f2e89" providerId="ADAL" clId="{FFFF02D1-4415-4831-8A1E-74F916E54728}" dt="2025-07-02T13:34:29.734" v="905" actId="1076"/>
          <ac:spMkLst>
            <pc:docMk/>
            <pc:sldMk cId="1315988934" sldId="1045"/>
            <ac:spMk id="4" creationId="{9DD470B7-DE8A-7872-29B0-6CCD71DA832B}"/>
          </ac:spMkLst>
        </pc:spChg>
        <pc:spChg chg="mod">
          <ac:chgData name="Saket Kulkarni, Poorva" userId="1ad713b7-3010-412b-b8c4-de11e79f2e89" providerId="ADAL" clId="{FFFF02D1-4415-4831-8A1E-74F916E54728}" dt="2025-07-02T13:34:29.734" v="905" actId="1076"/>
          <ac:spMkLst>
            <pc:docMk/>
            <pc:sldMk cId="1315988934" sldId="1045"/>
            <ac:spMk id="6" creationId="{1E10A3E5-6D81-C975-BAEF-D2EC752F06C0}"/>
          </ac:spMkLst>
        </pc:spChg>
        <pc:spChg chg="del">
          <ac:chgData name="Saket Kulkarni, Poorva" userId="1ad713b7-3010-412b-b8c4-de11e79f2e89" providerId="ADAL" clId="{FFFF02D1-4415-4831-8A1E-74F916E54728}" dt="2025-07-02T13:29:56.230" v="890" actId="478"/>
          <ac:spMkLst>
            <pc:docMk/>
            <pc:sldMk cId="1315988934" sldId="1045"/>
            <ac:spMk id="8" creationId="{4D16D34D-3DF3-CEF0-5709-4CE7A4101B09}"/>
          </ac:spMkLst>
        </pc:spChg>
        <pc:spChg chg="del">
          <ac:chgData name="Saket Kulkarni, Poorva" userId="1ad713b7-3010-412b-b8c4-de11e79f2e89" providerId="ADAL" clId="{FFFF02D1-4415-4831-8A1E-74F916E54728}" dt="2025-07-02T13:30:00.987" v="891" actId="478"/>
          <ac:spMkLst>
            <pc:docMk/>
            <pc:sldMk cId="1315988934" sldId="1045"/>
            <ac:spMk id="10" creationId="{C61AAEF4-6D87-946F-6422-BC808A7AFD9E}"/>
          </ac:spMkLst>
        </pc:spChg>
        <pc:spChg chg="mod">
          <ac:chgData name="Saket Kulkarni, Poorva" userId="1ad713b7-3010-412b-b8c4-de11e79f2e89" providerId="ADAL" clId="{FFFF02D1-4415-4831-8A1E-74F916E54728}" dt="2025-07-02T13:24:10.293" v="878" actId="20577"/>
          <ac:spMkLst>
            <pc:docMk/>
            <pc:sldMk cId="1315988934" sldId="1045"/>
            <ac:spMk id="11" creationId="{1DCF1B49-CFBD-6281-8D58-40878DCE6BD8}"/>
          </ac:spMkLst>
        </pc:spChg>
        <pc:spChg chg="mod">
          <ac:chgData name="Saket Kulkarni, Poorva" userId="1ad713b7-3010-412b-b8c4-de11e79f2e89" providerId="ADAL" clId="{FFFF02D1-4415-4831-8A1E-74F916E54728}" dt="2025-07-02T13:27:10.970" v="880" actId="1076"/>
          <ac:spMkLst>
            <pc:docMk/>
            <pc:sldMk cId="1315988934" sldId="1045"/>
            <ac:spMk id="36" creationId="{E96D285E-52E1-5AE9-4C52-0A9D49F93F2D}"/>
          </ac:spMkLst>
        </pc:spChg>
      </pc:sldChg>
      <pc:sldChg chg="new del">
        <pc:chgData name="Saket Kulkarni, Poorva" userId="1ad713b7-3010-412b-b8c4-de11e79f2e89" providerId="ADAL" clId="{FFFF02D1-4415-4831-8A1E-74F916E54728}" dt="2025-07-02T13:34:39.152" v="907" actId="680"/>
        <pc:sldMkLst>
          <pc:docMk/>
          <pc:sldMk cId="2461455183" sldId="1046"/>
        </pc:sldMkLst>
      </pc:sldChg>
      <pc:sldChg chg="addSp delSp modSp add mod">
        <pc:chgData name="Saket Kulkarni, Poorva" userId="1ad713b7-3010-412b-b8c4-de11e79f2e89" providerId="ADAL" clId="{FFFF02D1-4415-4831-8A1E-74F916E54728}" dt="2025-07-02T13:44:28.812" v="1037" actId="20577"/>
        <pc:sldMkLst>
          <pc:docMk/>
          <pc:sldMk cId="3919607247" sldId="1046"/>
        </pc:sldMkLst>
        <pc:spChg chg="add mod">
          <ac:chgData name="Saket Kulkarni, Poorva" userId="1ad713b7-3010-412b-b8c4-de11e79f2e89" providerId="ADAL" clId="{FFFF02D1-4415-4831-8A1E-74F916E54728}" dt="2025-07-02T13:41:34.081" v="1031" actId="20577"/>
          <ac:spMkLst>
            <pc:docMk/>
            <pc:sldMk cId="3919607247" sldId="1046"/>
            <ac:spMk id="2" creationId="{9F7CE071-E555-FC6E-4A45-66546AE32FB3}"/>
          </ac:spMkLst>
        </pc:spChg>
        <pc:spChg chg="mod">
          <ac:chgData name="Saket Kulkarni, Poorva" userId="1ad713b7-3010-412b-b8c4-de11e79f2e89" providerId="ADAL" clId="{FFFF02D1-4415-4831-8A1E-74F916E54728}" dt="2025-07-02T13:40:46.810" v="1020"/>
          <ac:spMkLst>
            <pc:docMk/>
            <pc:sldMk cId="3919607247" sldId="1046"/>
            <ac:spMk id="3" creationId="{867A7E41-BB93-5059-0A9B-98D50EDB3AAA}"/>
          </ac:spMkLst>
        </pc:spChg>
        <pc:spChg chg="del">
          <ac:chgData name="Saket Kulkarni, Poorva" userId="1ad713b7-3010-412b-b8c4-de11e79f2e89" providerId="ADAL" clId="{FFFF02D1-4415-4831-8A1E-74F916E54728}" dt="2025-07-02T13:41:00.494" v="1023" actId="478"/>
          <ac:spMkLst>
            <pc:docMk/>
            <pc:sldMk cId="3919607247" sldId="1046"/>
            <ac:spMk id="4" creationId="{D11133B7-1978-819D-969E-325B0BA25820}"/>
          </ac:spMkLst>
        </pc:spChg>
        <pc:spChg chg="del">
          <ac:chgData name="Saket Kulkarni, Poorva" userId="1ad713b7-3010-412b-b8c4-de11e79f2e89" providerId="ADAL" clId="{FFFF02D1-4415-4831-8A1E-74F916E54728}" dt="2025-07-02T13:41:03.196" v="1024" actId="478"/>
          <ac:spMkLst>
            <pc:docMk/>
            <pc:sldMk cId="3919607247" sldId="1046"/>
            <ac:spMk id="6" creationId="{222EAA06-7331-922D-0230-FA73666E25AE}"/>
          </ac:spMkLst>
        </pc:spChg>
        <pc:spChg chg="add mod">
          <ac:chgData name="Saket Kulkarni, Poorva" userId="1ad713b7-3010-412b-b8c4-de11e79f2e89" providerId="ADAL" clId="{FFFF02D1-4415-4831-8A1E-74F916E54728}" dt="2025-07-02T13:44:28.812" v="1037" actId="20577"/>
          <ac:spMkLst>
            <pc:docMk/>
            <pc:sldMk cId="3919607247" sldId="1046"/>
            <ac:spMk id="7" creationId="{7FD934E5-49EB-30CF-0139-0E594F33EEA3}"/>
          </ac:spMkLst>
        </pc:spChg>
        <pc:spChg chg="mod">
          <ac:chgData name="Saket Kulkarni, Poorva" userId="1ad713b7-3010-412b-b8c4-de11e79f2e89" providerId="ADAL" clId="{FFFF02D1-4415-4831-8A1E-74F916E54728}" dt="2025-07-02T13:34:48.761" v="925" actId="20577"/>
          <ac:spMkLst>
            <pc:docMk/>
            <pc:sldMk cId="3919607247" sldId="1046"/>
            <ac:spMk id="11" creationId="{4AF8651F-A329-A27B-062F-02A2F54A7678}"/>
          </ac:spMkLst>
        </pc:spChg>
        <pc:spChg chg="mod">
          <ac:chgData name="Saket Kulkarni, Poorva" userId="1ad713b7-3010-412b-b8c4-de11e79f2e89" providerId="ADAL" clId="{FFFF02D1-4415-4831-8A1E-74F916E54728}" dt="2025-07-02T13:39:53.393" v="1016" actId="20577"/>
          <ac:spMkLst>
            <pc:docMk/>
            <pc:sldMk cId="3919607247" sldId="1046"/>
            <ac:spMk id="36" creationId="{653DD267-F9DD-C1AC-4AED-A6B459B9B33D}"/>
          </ac:spMkLst>
        </pc:spChg>
      </pc:sldChg>
      <pc:sldChg chg="addSp delSp modSp add mod">
        <pc:chgData name="Saket Kulkarni, Poorva" userId="1ad713b7-3010-412b-b8c4-de11e79f2e89" providerId="ADAL" clId="{FFFF02D1-4415-4831-8A1E-74F916E54728}" dt="2025-07-02T14:21:09.048" v="1101" actId="1076"/>
        <pc:sldMkLst>
          <pc:docMk/>
          <pc:sldMk cId="3163091688" sldId="1047"/>
        </pc:sldMkLst>
        <pc:spChg chg="del">
          <ac:chgData name="Saket Kulkarni, Poorva" userId="1ad713b7-3010-412b-b8c4-de11e79f2e89" providerId="ADAL" clId="{FFFF02D1-4415-4831-8A1E-74F916E54728}" dt="2025-07-02T14:16:11.328" v="1086" actId="478"/>
          <ac:spMkLst>
            <pc:docMk/>
            <pc:sldMk cId="3163091688" sldId="1047"/>
            <ac:spMk id="2" creationId="{1BC3F148-82DD-4518-9C8D-5263F38B1913}"/>
          </ac:spMkLst>
        </pc:spChg>
        <pc:spChg chg="del">
          <ac:chgData name="Saket Kulkarni, Poorva" userId="1ad713b7-3010-412b-b8c4-de11e79f2e89" providerId="ADAL" clId="{FFFF02D1-4415-4831-8A1E-74F916E54728}" dt="2025-07-02T14:15:52.728" v="1082" actId="478"/>
          <ac:spMkLst>
            <pc:docMk/>
            <pc:sldMk cId="3163091688" sldId="1047"/>
            <ac:spMk id="3" creationId="{2275EFD9-4BA5-C4DF-E395-2591129931B7}"/>
          </ac:spMkLst>
        </pc:spChg>
        <pc:spChg chg="add mod">
          <ac:chgData name="Saket Kulkarni, Poorva" userId="1ad713b7-3010-412b-b8c4-de11e79f2e89" providerId="ADAL" clId="{FFFF02D1-4415-4831-8A1E-74F916E54728}" dt="2025-07-02T14:16:02.981" v="1084" actId="1076"/>
          <ac:spMkLst>
            <pc:docMk/>
            <pc:sldMk cId="3163091688" sldId="1047"/>
            <ac:spMk id="5" creationId="{3BDC64B5-8BCA-739C-D1D7-1EB2E91861E6}"/>
          </ac:spMkLst>
        </pc:spChg>
        <pc:spChg chg="del">
          <ac:chgData name="Saket Kulkarni, Poorva" userId="1ad713b7-3010-412b-b8c4-de11e79f2e89" providerId="ADAL" clId="{FFFF02D1-4415-4831-8A1E-74F916E54728}" dt="2025-07-02T14:16:14.887" v="1087" actId="478"/>
          <ac:spMkLst>
            <pc:docMk/>
            <pc:sldMk cId="3163091688" sldId="1047"/>
            <ac:spMk id="7" creationId="{CE9F802D-F863-C4D9-1279-F60921E3587B}"/>
          </ac:spMkLst>
        </pc:spChg>
        <pc:spChg chg="add mod">
          <ac:chgData name="Saket Kulkarni, Poorva" userId="1ad713b7-3010-412b-b8c4-de11e79f2e89" providerId="ADAL" clId="{FFFF02D1-4415-4831-8A1E-74F916E54728}" dt="2025-07-02T14:21:03.714" v="1100" actId="1076"/>
          <ac:spMkLst>
            <pc:docMk/>
            <pc:sldMk cId="3163091688" sldId="1047"/>
            <ac:spMk id="8" creationId="{594AF86E-967F-5899-A365-ACECFACD0146}"/>
          </ac:spMkLst>
        </pc:spChg>
        <pc:spChg chg="add mod">
          <ac:chgData name="Saket Kulkarni, Poorva" userId="1ad713b7-3010-412b-b8c4-de11e79f2e89" providerId="ADAL" clId="{FFFF02D1-4415-4831-8A1E-74F916E54728}" dt="2025-07-02T14:20:52.495" v="1098" actId="1076"/>
          <ac:spMkLst>
            <pc:docMk/>
            <pc:sldMk cId="3163091688" sldId="1047"/>
            <ac:spMk id="10" creationId="{5B29D0FB-AD63-CB1B-6475-0B6474966BBE}"/>
          </ac:spMkLst>
        </pc:spChg>
        <pc:spChg chg="mod">
          <ac:chgData name="Saket Kulkarni, Poorva" userId="1ad713b7-3010-412b-b8c4-de11e79f2e89" providerId="ADAL" clId="{FFFF02D1-4415-4831-8A1E-74F916E54728}" dt="2025-07-02T14:15:39.065" v="1079" actId="14100"/>
          <ac:spMkLst>
            <pc:docMk/>
            <pc:sldMk cId="3163091688" sldId="1047"/>
            <ac:spMk id="11" creationId="{F02ECA9C-B4B6-FA91-CD19-9B9BDCE51E4D}"/>
          </ac:spMkLst>
        </pc:spChg>
        <pc:spChg chg="add mod">
          <ac:chgData name="Saket Kulkarni, Poorva" userId="1ad713b7-3010-412b-b8c4-de11e79f2e89" providerId="ADAL" clId="{FFFF02D1-4415-4831-8A1E-74F916E54728}" dt="2025-07-02T14:21:09.048" v="1101" actId="1076"/>
          <ac:spMkLst>
            <pc:docMk/>
            <pc:sldMk cId="3163091688" sldId="1047"/>
            <ac:spMk id="13" creationId="{8192DC25-AB4F-3FBD-C791-4945A36A15DB}"/>
          </ac:spMkLst>
        </pc:spChg>
        <pc:spChg chg="mod">
          <ac:chgData name="Saket Kulkarni, Poorva" userId="1ad713b7-3010-412b-b8c4-de11e79f2e89" providerId="ADAL" clId="{FFFF02D1-4415-4831-8A1E-74F916E54728}" dt="2025-07-02T14:16:07.747" v="1085" actId="1076"/>
          <ac:spMkLst>
            <pc:docMk/>
            <pc:sldMk cId="3163091688" sldId="1047"/>
            <ac:spMk id="36" creationId="{EB66838B-714D-F50C-F072-759642DC5417}"/>
          </ac:spMkLst>
        </pc:spChg>
      </pc:sldChg>
      <pc:sldChg chg="delSp modSp add mod">
        <pc:chgData name="Saket Kulkarni, Poorva" userId="1ad713b7-3010-412b-b8c4-de11e79f2e89" providerId="ADAL" clId="{FFFF02D1-4415-4831-8A1E-74F916E54728}" dt="2025-07-02T14:43:42.618" v="1309"/>
        <pc:sldMkLst>
          <pc:docMk/>
          <pc:sldMk cId="3072120501" sldId="1048"/>
        </pc:sldMkLst>
        <pc:spChg chg="mod">
          <ac:chgData name="Saket Kulkarni, Poorva" userId="1ad713b7-3010-412b-b8c4-de11e79f2e89" providerId="ADAL" clId="{FFFF02D1-4415-4831-8A1E-74F916E54728}" dt="2025-07-02T14:35:04.042" v="1103"/>
          <ac:spMkLst>
            <pc:docMk/>
            <pc:sldMk cId="3072120501" sldId="1048"/>
            <ac:spMk id="5" creationId="{717AD061-F066-BF75-344F-AD2109C24F4C}"/>
          </ac:spMkLst>
        </pc:spChg>
        <pc:spChg chg="del">
          <ac:chgData name="Saket Kulkarni, Poorva" userId="1ad713b7-3010-412b-b8c4-de11e79f2e89" providerId="ADAL" clId="{FFFF02D1-4415-4831-8A1E-74F916E54728}" dt="2025-07-02T14:43:16.497" v="1301" actId="478"/>
          <ac:spMkLst>
            <pc:docMk/>
            <pc:sldMk cId="3072120501" sldId="1048"/>
            <ac:spMk id="8" creationId="{D2DD555A-BE17-FF06-A7EA-0A764ED26736}"/>
          </ac:spMkLst>
        </pc:spChg>
        <pc:spChg chg="del">
          <ac:chgData name="Saket Kulkarni, Poorva" userId="1ad713b7-3010-412b-b8c4-de11e79f2e89" providerId="ADAL" clId="{FFFF02D1-4415-4831-8A1E-74F916E54728}" dt="2025-07-02T14:43:20.056" v="1302" actId="478"/>
          <ac:spMkLst>
            <pc:docMk/>
            <pc:sldMk cId="3072120501" sldId="1048"/>
            <ac:spMk id="10" creationId="{1AC0FF7C-8330-9E24-086C-0ECB919A3B95}"/>
          </ac:spMkLst>
        </pc:spChg>
        <pc:spChg chg="del">
          <ac:chgData name="Saket Kulkarni, Poorva" userId="1ad713b7-3010-412b-b8c4-de11e79f2e89" providerId="ADAL" clId="{FFFF02D1-4415-4831-8A1E-74F916E54728}" dt="2025-07-02T14:43:23.918" v="1303" actId="478"/>
          <ac:spMkLst>
            <pc:docMk/>
            <pc:sldMk cId="3072120501" sldId="1048"/>
            <ac:spMk id="13" creationId="{011ED3D7-1CD2-6CC2-80C1-8F845984B4E7}"/>
          </ac:spMkLst>
        </pc:spChg>
        <pc:spChg chg="mod">
          <ac:chgData name="Saket Kulkarni, Poorva" userId="1ad713b7-3010-412b-b8c4-de11e79f2e89" providerId="ADAL" clId="{FFFF02D1-4415-4831-8A1E-74F916E54728}" dt="2025-07-02T14:43:42.618" v="1309"/>
          <ac:spMkLst>
            <pc:docMk/>
            <pc:sldMk cId="3072120501" sldId="1048"/>
            <ac:spMk id="36" creationId="{036B13E5-6C02-58BB-C53B-935885721DD7}"/>
          </ac:spMkLst>
        </pc:spChg>
      </pc:sldChg>
      <pc:sldChg chg="delSp modSp add mod">
        <pc:chgData name="Saket Kulkarni, Poorva" userId="1ad713b7-3010-412b-b8c4-de11e79f2e89" providerId="ADAL" clId="{FFFF02D1-4415-4831-8A1E-74F916E54728}" dt="2025-07-02T15:13:16.133" v="1334"/>
        <pc:sldMkLst>
          <pc:docMk/>
          <pc:sldMk cId="203929332" sldId="1049"/>
        </pc:sldMkLst>
        <pc:spChg chg="mod">
          <ac:chgData name="Saket Kulkarni, Poorva" userId="1ad713b7-3010-412b-b8c4-de11e79f2e89" providerId="ADAL" clId="{FFFF02D1-4415-4831-8A1E-74F916E54728}" dt="2025-07-02T15:13:16.133" v="1334"/>
          <ac:spMkLst>
            <pc:docMk/>
            <pc:sldMk cId="203929332" sldId="1049"/>
            <ac:spMk id="5" creationId="{3BD45944-08DF-010B-8D1F-9B12971C6A8C}"/>
          </ac:spMkLst>
        </pc:spChg>
        <pc:spChg chg="mod">
          <ac:chgData name="Saket Kulkarni, Poorva" userId="1ad713b7-3010-412b-b8c4-de11e79f2e89" providerId="ADAL" clId="{FFFF02D1-4415-4831-8A1E-74F916E54728}" dt="2025-07-02T14:46:42.732" v="1313" actId="1076"/>
          <ac:spMkLst>
            <pc:docMk/>
            <pc:sldMk cId="203929332" sldId="1049"/>
            <ac:spMk id="11" creationId="{42902ACB-B00A-BD11-DF16-393A4B336E29}"/>
          </ac:spMkLst>
        </pc:spChg>
        <pc:spChg chg="del">
          <ac:chgData name="Saket Kulkarni, Poorva" userId="1ad713b7-3010-412b-b8c4-de11e79f2e89" providerId="ADAL" clId="{FFFF02D1-4415-4831-8A1E-74F916E54728}" dt="2025-07-02T15:12:15.841" v="1316" actId="478"/>
          <ac:spMkLst>
            <pc:docMk/>
            <pc:sldMk cId="203929332" sldId="1049"/>
            <ac:spMk id="36" creationId="{D290E5CF-6060-4E88-6060-15B9DE7A95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E853440-0782-1D68-D2FD-933DEA3367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Graphik" panose="020B0503030202060203" pitchFamily="34" charset="77"/>
            </a:endParaRPr>
          </a:p>
        </p:txBody>
      </p:sp>
      <p:sp>
        <p:nvSpPr>
          <p:cNvPr id="3" name="Marcador de fecha 2">
            <a:extLst>
              <a:ext uri="{FF2B5EF4-FFF2-40B4-BE49-F238E27FC236}">
                <a16:creationId xmlns:a16="http://schemas.microsoft.com/office/drawing/2014/main" id="{84BAE373-49AC-5B9F-BD8D-665F4397E9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4787D-70D5-9549-AC5E-9D4C1BFA0564}" type="datetimeFigureOut">
              <a:rPr lang="en-US" smtClean="0">
                <a:latin typeface="Graphik" panose="020B0503030202060203" pitchFamily="34" charset="77"/>
              </a:rPr>
              <a:t>7/3/2025</a:t>
            </a:fld>
            <a:endParaRPr lang="en-US">
              <a:latin typeface="Graphik" panose="020B0503030202060203" pitchFamily="34" charset="77"/>
            </a:endParaRPr>
          </a:p>
        </p:txBody>
      </p:sp>
      <p:sp>
        <p:nvSpPr>
          <p:cNvPr id="4" name="Marcador de pie de página 3">
            <a:extLst>
              <a:ext uri="{FF2B5EF4-FFF2-40B4-BE49-F238E27FC236}">
                <a16:creationId xmlns:a16="http://schemas.microsoft.com/office/drawing/2014/main" id="{69D5359E-0814-051B-B036-A15685259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Graphik" panose="020B0503030202060203" pitchFamily="34" charset="77"/>
            </a:endParaRPr>
          </a:p>
        </p:txBody>
      </p:sp>
      <p:sp>
        <p:nvSpPr>
          <p:cNvPr id="5" name="Marcador de número de diapositiva 4">
            <a:extLst>
              <a:ext uri="{FF2B5EF4-FFF2-40B4-BE49-F238E27FC236}">
                <a16:creationId xmlns:a16="http://schemas.microsoft.com/office/drawing/2014/main" id="{F82F9671-5EF1-8E9F-DD2A-21863ED219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C2F477-6371-B744-A7EB-E94ECCEEDA65}" type="slidenum">
              <a:rPr lang="en-US" smtClean="0">
                <a:latin typeface="Graphik" panose="020B0503030202060203" pitchFamily="34" charset="77"/>
              </a:rPr>
              <a:t>‹#›</a:t>
            </a:fld>
            <a:endParaRPr lang="en-US">
              <a:latin typeface="Graphik" panose="020B0503030202060203" pitchFamily="34" charset="77"/>
            </a:endParaRPr>
          </a:p>
        </p:txBody>
      </p:sp>
    </p:spTree>
    <p:extLst>
      <p:ext uri="{BB962C8B-B14F-4D97-AF65-F5344CB8AC3E}">
        <p14:creationId xmlns:p14="http://schemas.microsoft.com/office/powerpoint/2010/main" val="2339209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Graphik" panose="020B0503030202060203" pitchFamily="34" charset="77"/>
              </a:defRPr>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Graphik" panose="020B0503030202060203" pitchFamily="34" charset="77"/>
              </a:defRPr>
            </a:lvl1pPr>
          </a:lstStyle>
          <a:p>
            <a:fld id="{7FBA1538-8606-2D42-9B67-EB3CAAF1E29B}" type="datetimeFigureOut">
              <a:rPr lang="en-US" smtClean="0"/>
              <a:pPr/>
              <a:t>7/3/2025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Graphik" panose="020B0503030202060203" pitchFamily="34" charset="77"/>
              </a:defRPr>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Graphik" panose="020B0503030202060203" pitchFamily="34" charset="77"/>
              </a:defRPr>
            </a:lvl1pPr>
          </a:lstStyle>
          <a:p>
            <a:fld id="{8F681651-9904-804F-8355-78350773C1A7}" type="slidenum">
              <a:rPr lang="en-US" smtClean="0"/>
              <a:pPr/>
              <a:t>‹#›</a:t>
            </a:fld>
            <a:endParaRPr lang="en-US"/>
          </a:p>
        </p:txBody>
      </p:sp>
    </p:spTree>
    <p:extLst>
      <p:ext uri="{BB962C8B-B14F-4D97-AF65-F5344CB8AC3E}">
        <p14:creationId xmlns:p14="http://schemas.microsoft.com/office/powerpoint/2010/main" val="1193398416"/>
      </p:ext>
    </p:extLst>
  </p:cSld>
  <p:clrMap bg1="lt1" tx1="dk1" bg2="lt2" tx2="dk2" accent1="accent1" accent2="accent2" accent3="accent3" accent4="accent4" accent5="accent5" accent6="accent6" hlink="hlink" folHlink="folHlink"/>
  <p:notesStyle>
    <a:lvl1pPr marL="0" algn="l" defTabSz="914377" rtl="0" eaLnBrk="1" latinLnBrk="0" hangingPunct="1">
      <a:defRPr sz="1200" b="0" i="0" kern="1200">
        <a:solidFill>
          <a:schemeClr val="tx1"/>
        </a:solidFill>
        <a:latin typeface="Graphik" panose="020B0503030202060203" pitchFamily="34" charset="77"/>
        <a:ea typeface="+mn-ea"/>
        <a:cs typeface="+mn-cs"/>
      </a:defRPr>
    </a:lvl1pPr>
    <a:lvl2pPr marL="457189" algn="l" defTabSz="914377" rtl="0" eaLnBrk="1" latinLnBrk="0" hangingPunct="1">
      <a:defRPr sz="1200" b="0" i="0" kern="1200">
        <a:solidFill>
          <a:schemeClr val="tx1"/>
        </a:solidFill>
        <a:latin typeface="Graphik" panose="020B0503030202060203" pitchFamily="34" charset="77"/>
        <a:ea typeface="+mn-ea"/>
        <a:cs typeface="+mn-cs"/>
      </a:defRPr>
    </a:lvl2pPr>
    <a:lvl3pPr marL="914377" algn="l" defTabSz="914377" rtl="0" eaLnBrk="1" latinLnBrk="0" hangingPunct="1">
      <a:defRPr sz="1200" b="0" i="0" kern="1200">
        <a:solidFill>
          <a:schemeClr val="tx1"/>
        </a:solidFill>
        <a:latin typeface="Graphik" panose="020B0503030202060203" pitchFamily="34" charset="77"/>
        <a:ea typeface="+mn-ea"/>
        <a:cs typeface="+mn-cs"/>
      </a:defRPr>
    </a:lvl3pPr>
    <a:lvl4pPr marL="1371566" algn="l" defTabSz="914377" rtl="0" eaLnBrk="1" latinLnBrk="0" hangingPunct="1">
      <a:defRPr sz="1200" b="0" i="0" kern="1200">
        <a:solidFill>
          <a:schemeClr val="tx1"/>
        </a:solidFill>
        <a:latin typeface="Graphik" panose="020B0503030202060203" pitchFamily="34" charset="77"/>
        <a:ea typeface="+mn-ea"/>
        <a:cs typeface="+mn-cs"/>
      </a:defRPr>
    </a:lvl4pPr>
    <a:lvl5pPr marL="1828754" algn="l" defTabSz="914377" rtl="0" eaLnBrk="1" latinLnBrk="0" hangingPunct="1">
      <a:defRPr sz="1200" b="0" i="0" kern="1200">
        <a:solidFill>
          <a:schemeClr val="tx1"/>
        </a:solidFill>
        <a:latin typeface="Graphik" panose="020B0503030202060203" pitchFamily="34" charset="77"/>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46E4763-F545-C94B-51CE-F4BC514CB5E2}"/>
              </a:ext>
            </a:extLst>
          </p:cNvPr>
          <p:cNvSpPr>
            <a:spLocks noGrp="1"/>
          </p:cNvSpPr>
          <p:nvPr>
            <p:ph type="title"/>
          </p:nvPr>
        </p:nvSpPr>
        <p:spPr>
          <a:xfrm>
            <a:off x="1164969" y="3010439"/>
            <a:ext cx="6793919" cy="1329595"/>
          </a:xfrm>
          <a:prstGeom prst="rect">
            <a:avLst/>
          </a:prstGeom>
        </p:spPr>
        <p:txBody>
          <a:bodyPr anchor="b">
            <a:spAutoFit/>
          </a:bodyPr>
          <a:lstStyle>
            <a:lvl1pPr algn="l">
              <a:lnSpc>
                <a:spcPct val="90000"/>
              </a:lnSpc>
              <a:defRPr sz="4800" b="0">
                <a:solidFill>
                  <a:schemeClr val="tx1"/>
                </a:solidFill>
              </a:defRPr>
            </a:lvl1pPr>
          </a:lstStyle>
          <a:p>
            <a:r>
              <a:rPr lang="en-US"/>
              <a:t>Click to edit Master title style</a:t>
            </a:r>
          </a:p>
        </p:txBody>
      </p:sp>
      <p:sp>
        <p:nvSpPr>
          <p:cNvPr id="16" name="Subtitle 2">
            <a:extLst>
              <a:ext uri="{FF2B5EF4-FFF2-40B4-BE49-F238E27FC236}">
                <a16:creationId xmlns:a16="http://schemas.microsoft.com/office/drawing/2014/main" id="{BC002026-094D-D1B0-BDA1-62996F241354}"/>
              </a:ext>
            </a:extLst>
          </p:cNvPr>
          <p:cNvSpPr>
            <a:spLocks noGrp="1"/>
          </p:cNvSpPr>
          <p:nvPr>
            <p:ph type="subTitle" idx="1" hasCustomPrompt="1"/>
          </p:nvPr>
        </p:nvSpPr>
        <p:spPr>
          <a:xfrm>
            <a:off x="1164969" y="4464055"/>
            <a:ext cx="6793919"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pic>
        <p:nvPicPr>
          <p:cNvPr id="3" name="accenture" descr="accenture logo">
            <a:extLst>
              <a:ext uri="{FF2B5EF4-FFF2-40B4-BE49-F238E27FC236}">
                <a16:creationId xmlns:a16="http://schemas.microsoft.com/office/drawing/2014/main" id="{FF7A765D-4682-9084-D606-70A59390D7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951" y="557588"/>
            <a:ext cx="1243822" cy="328510"/>
          </a:xfrm>
          <a:prstGeom prst="rect">
            <a:avLst/>
          </a:prstGeom>
        </p:spPr>
      </p:pic>
      <p:sp>
        <p:nvSpPr>
          <p:cNvPr id="18" name="Text Placeholder 16">
            <a:extLst>
              <a:ext uri="{FF2B5EF4-FFF2-40B4-BE49-F238E27FC236}">
                <a16:creationId xmlns:a16="http://schemas.microsoft.com/office/drawing/2014/main" id="{21E81FC3-5B5A-36F1-7992-060E05D4773E}"/>
              </a:ext>
            </a:extLst>
          </p:cNvPr>
          <p:cNvSpPr>
            <a:spLocks noGrp="1"/>
          </p:cNvSpPr>
          <p:nvPr>
            <p:ph type="body" sz="quarter" idx="12" hasCustomPrompt="1"/>
          </p:nvPr>
        </p:nvSpPr>
        <p:spPr>
          <a:xfrm>
            <a:off x="1171950" y="5674232"/>
            <a:ext cx="3816000" cy="634494"/>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3" name="Text Placeholder 16">
            <a:extLst>
              <a:ext uri="{FF2B5EF4-FFF2-40B4-BE49-F238E27FC236}">
                <a16:creationId xmlns:a16="http://schemas.microsoft.com/office/drawing/2014/main" id="{36108AED-3E3E-1C9D-6AD6-AB28DC816233}"/>
              </a:ext>
            </a:extLst>
          </p:cNvPr>
          <p:cNvSpPr>
            <a:spLocks noGrp="1"/>
          </p:cNvSpPr>
          <p:nvPr>
            <p:ph type="body" sz="quarter" idx="15" hasCustomPrompt="1"/>
          </p:nvPr>
        </p:nvSpPr>
        <p:spPr>
          <a:xfrm>
            <a:off x="9158956" y="6124059"/>
            <a:ext cx="1832894" cy="184666"/>
          </a:xfrm>
          <a:prstGeom prst="rect">
            <a:avLst/>
          </a:prstGeom>
        </p:spPr>
        <p:txBody>
          <a:bodyPr wrap="square">
            <a:spAutoFit/>
          </a:bodyPr>
          <a:lstStyle>
            <a:lvl1pPr marL="0" indent="0" algn="r"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Tree>
    <p:extLst>
      <p:ext uri="{BB962C8B-B14F-4D97-AF65-F5344CB8AC3E}">
        <p14:creationId xmlns:p14="http://schemas.microsoft.com/office/powerpoint/2010/main" val="22093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dark mo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DFF95F-BC04-BCE4-81EC-25C099CB74A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bIns="121920" rtlCol="0" anchor="ctr"/>
          <a:lstStyle/>
          <a:p>
            <a:pPr algn="ctr"/>
            <a:endParaRPr lang="en-AR" sz="2400" err="1"/>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561600" y="2187403"/>
            <a:ext cx="3091443" cy="393954"/>
          </a:xfrm>
          <a:prstGeom prst="rect">
            <a:avLst/>
          </a:prstGeom>
        </p:spPr>
        <p:txBody>
          <a:bodyPr anchor="b"/>
          <a:lstStyle>
            <a:lvl1pPr>
              <a:defRPr sz="3200">
                <a:solidFill>
                  <a:schemeClr val="accent2"/>
                </a:solidFill>
              </a:defRPr>
            </a:lvl1pPr>
          </a:lstStyle>
          <a:p>
            <a:r>
              <a:rPr lang="en-GB"/>
              <a:t>Agenda title</a:t>
            </a:r>
            <a:endParaRPr lang="en-US"/>
          </a:p>
        </p:txBody>
      </p:sp>
      <p:sp>
        <p:nvSpPr>
          <p:cNvPr id="29" name="Text Placeholder 3">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1" y="1371602"/>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18" name="Text Placeholder 4">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4" y="1371602"/>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0" name="Text Placeholder 5">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1" y="1976479"/>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57" name="Text Placeholder 6">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4" y="1976479"/>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1" name="Text Placeholder 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1" y="2581358"/>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59" name="Text Placeholder 8">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4" y="2581358"/>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2" name="Text Placeholder 9">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1" y="3186235"/>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1" name="Text Placeholder 10">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4" y="3186235"/>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3" name="Text Placeholder 11">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1" y="3791114"/>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3" name="Text Placeholder 12">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4" y="3791114"/>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4" name="Text Placeholder 13">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1" y="4395991"/>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5" name="Text Placeholder 14">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4" y="4395991"/>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5" name="Text Placeholder 15">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1" y="5000870"/>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7" name="Text Placeholder 16">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4" y="5000870"/>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1" y="5605747"/>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9" name="Text Placeholder 18">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4" y="5605747"/>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94" name="Text Placeholder 19">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1" y="1371602"/>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6" name="Text Placeholder 20">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63" y="1371602"/>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95" name="Text Placeholder 21">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1" y="1976479"/>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7" name="Text Placeholder 22">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63" y="1976479"/>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96" name="Text Placeholder 23">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1" y="2581358"/>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8" name="Text Placeholder 24">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63" y="2581358"/>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97" name="Text Placeholder 25">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1" y="3186235"/>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9" name="Text Placeholder 26">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63" y="3186235"/>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98" name="Text Placeholder 2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1" y="3791114"/>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0" name="Text Placeholder 28">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63" y="3791114"/>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99" name="Text Placeholder 29">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1" y="4395991"/>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1" name="Text Placeholder 30">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63" y="4395991"/>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100" name="Text Placeholder 31">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1" y="5000870"/>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2" name="Text Placeholder 32">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63" y="5000870"/>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sp>
        <p:nvSpPr>
          <p:cNvPr id="101" name="Text Placeholder 33">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1" y="5605747"/>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accent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3" name="Text Placeholder 34">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63" y="5605747"/>
            <a:ext cx="2783175" cy="485340"/>
          </a:xfrm>
          <a:prstGeom prst="rect">
            <a:avLst/>
          </a:prstGeom>
        </p:spPr>
        <p:txBody>
          <a:bodyPr anchor="ctr"/>
          <a:lstStyle>
            <a:lvl1pPr>
              <a:spcAft>
                <a:spcPts val="0"/>
              </a:spcAft>
              <a:buNone/>
              <a:defRPr sz="1600" b="0" i="0">
                <a:solidFill>
                  <a:schemeClr val="bg1"/>
                </a:solidFill>
                <a:latin typeface="Graphik" panose="020B0503030202060203" pitchFamily="34" charset="77"/>
              </a:defRPr>
            </a:lvl1pPr>
          </a:lstStyle>
          <a:p>
            <a:pPr lvl="0"/>
            <a:r>
              <a:rPr lang="en-GB"/>
              <a:t>Insert agenda item</a:t>
            </a:r>
            <a:endParaRPr lang="en-US"/>
          </a:p>
        </p:txBody>
      </p:sp>
      <p:cxnSp>
        <p:nvCxnSpPr>
          <p:cNvPr id="4" name="Straight Connector 3">
            <a:extLst>
              <a:ext uri="{FF2B5EF4-FFF2-40B4-BE49-F238E27FC236}">
                <a16:creationId xmlns:a16="http://schemas.microsoft.com/office/drawing/2014/main" id="{D72EABDE-2DC7-B441-8D65-EC926DD10B85}"/>
              </a:ext>
              <a:ext uri="{C183D7F6-B498-43B3-948B-1728B52AA6E4}">
                <adec:decorative xmlns:adec="http://schemas.microsoft.com/office/drawing/2017/decorative" val="1"/>
              </a:ext>
            </a:extLst>
          </p:cNvPr>
          <p:cNvCxnSpPr/>
          <p:nvPr userDrawn="1"/>
        </p:nvCxnSpPr>
        <p:spPr>
          <a:xfrm>
            <a:off x="4045241" y="1371603"/>
            <a:ext cx="0" cy="47194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GTS_WH">
            <a:extLst>
              <a:ext uri="{FF2B5EF4-FFF2-40B4-BE49-F238E27FC236}">
                <a16:creationId xmlns:a16="http://schemas.microsoft.com/office/drawing/2014/main" id="{042F1CA7-6A9E-5C2F-F3C0-78D6AFD6C707}"/>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10" name="Text Placeholder 2">
            <a:extLst>
              <a:ext uri="{FF2B5EF4-FFF2-40B4-BE49-F238E27FC236}">
                <a16:creationId xmlns:a16="http://schemas.microsoft.com/office/drawing/2014/main" id="{B01AB161-4BFB-138B-C93C-DFFFE563CF59}"/>
              </a:ext>
            </a:extLst>
          </p:cNvPr>
          <p:cNvSpPr>
            <a:spLocks noGrp="1"/>
          </p:cNvSpPr>
          <p:nvPr>
            <p:ph type="body" sz="quarter" idx="14" hasCustomPrompt="1"/>
          </p:nvPr>
        </p:nvSpPr>
        <p:spPr>
          <a:xfrm>
            <a:off x="561600" y="2745679"/>
            <a:ext cx="3091443" cy="2415468"/>
          </a:xfrm>
          <a:prstGeom prst="rect">
            <a:avLst/>
          </a:prstGeom>
        </p:spPr>
        <p:txBody>
          <a:bodyPr/>
          <a:lstStyle>
            <a:lvl1pPr marL="0" indent="0">
              <a:lnSpc>
                <a:spcPct val="90000"/>
              </a:lnSpc>
              <a:buNone/>
              <a:defRPr sz="1600" b="0" i="0">
                <a:solidFill>
                  <a:schemeClr val="bg1"/>
                </a:solidFill>
                <a:latin typeface="Graphik" panose="020B0503030202060203" pitchFamily="34" charset="77"/>
              </a:defRPr>
            </a:lvl1pPr>
            <a:lvl2pPr marL="0" indent="0">
              <a:buNone/>
              <a:defRPr sz="1800"/>
            </a:lvl2pPr>
            <a:lvl3pPr marL="228594">
              <a:buFont typeface="Graphik" panose="020B0604020202020204" pitchFamily="34" charset="0"/>
              <a:buChar char="•"/>
              <a:defRPr sz="1800"/>
            </a:lvl3pPr>
            <a:lvl4pPr marL="457189">
              <a:buFont typeface="Graphik"/>
              <a:buChar char="–"/>
              <a:defRPr sz="1600"/>
            </a:lvl4pPr>
            <a:lvl5pPr marL="685783">
              <a:buFont typeface="Graphik" panose="020B0604020202020204" pitchFamily="34" charset="0"/>
              <a:buChar char="•"/>
              <a:defRPr sz="1600"/>
            </a:lvl5pPr>
          </a:lstStyle>
          <a:p>
            <a:pPr lvl="0"/>
            <a:r>
              <a:rPr lang="en-GB"/>
              <a:t>Place subtitle here in </a:t>
            </a:r>
            <a:r>
              <a:rPr lang="en-GB" err="1"/>
              <a:t>Graphik</a:t>
            </a:r>
            <a:r>
              <a:rPr lang="en-GB"/>
              <a:t> regular</a:t>
            </a:r>
            <a:endParaRPr lang="en-US"/>
          </a:p>
        </p:txBody>
      </p:sp>
      <p:sp>
        <p:nvSpPr>
          <p:cNvPr id="3" name="copyright">
            <a:extLst>
              <a:ext uri="{FF2B5EF4-FFF2-40B4-BE49-F238E27FC236}">
                <a16:creationId xmlns:a16="http://schemas.microsoft.com/office/drawing/2014/main" id="{95F63345-6C3E-8981-5F6D-DF2B3FF6475C}"/>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7" name="slide number automatic">
            <a:extLst>
              <a:ext uri="{FF2B5EF4-FFF2-40B4-BE49-F238E27FC236}">
                <a16:creationId xmlns:a16="http://schemas.microsoft.com/office/drawing/2014/main" id="{EA0A3F89-649C-BCA9-F69D-4791BE39CE26}"/>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Tree>
    <p:extLst>
      <p:ext uri="{BB962C8B-B14F-4D97-AF65-F5344CB8AC3E}">
        <p14:creationId xmlns:p14="http://schemas.microsoft.com/office/powerpoint/2010/main" val="344269830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light mod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4FF600-954F-A932-EB0A-7C9AF337B5D8}"/>
              </a:ext>
            </a:extLst>
          </p:cNvPr>
          <p:cNvSpPr>
            <a:spLocks noGrp="1"/>
          </p:cNvSpPr>
          <p:nvPr>
            <p:ph type="title" hasCustomPrompt="1"/>
          </p:nvPr>
        </p:nvSpPr>
        <p:spPr>
          <a:xfrm>
            <a:off x="559848" y="2187404"/>
            <a:ext cx="3098568" cy="393954"/>
          </a:xfrm>
          <a:prstGeom prst="rect">
            <a:avLst/>
          </a:prstGeom>
        </p:spPr>
        <p:txBody>
          <a:bodyPr anchor="b"/>
          <a:lstStyle>
            <a:lvl1pPr>
              <a:defRPr sz="3200">
                <a:solidFill>
                  <a:schemeClr val="tx1"/>
                </a:solidFill>
              </a:defRPr>
            </a:lvl1pPr>
          </a:lstStyle>
          <a:p>
            <a:r>
              <a:rPr lang="en-GB"/>
              <a:t>Agenda title</a:t>
            </a:r>
            <a:endParaRPr lang="en-US"/>
          </a:p>
        </p:txBody>
      </p:sp>
      <p:sp>
        <p:nvSpPr>
          <p:cNvPr id="8" name="Text Placeholder 2">
            <a:extLst>
              <a:ext uri="{FF2B5EF4-FFF2-40B4-BE49-F238E27FC236}">
                <a16:creationId xmlns:a16="http://schemas.microsoft.com/office/drawing/2014/main" id="{15D79A3D-AC3D-4EB4-AFB4-D6CEFA4231AA}"/>
              </a:ext>
            </a:extLst>
          </p:cNvPr>
          <p:cNvSpPr>
            <a:spLocks noGrp="1"/>
          </p:cNvSpPr>
          <p:nvPr>
            <p:ph type="body" sz="quarter" idx="14" hasCustomPrompt="1"/>
          </p:nvPr>
        </p:nvSpPr>
        <p:spPr>
          <a:xfrm>
            <a:off x="559948" y="2745679"/>
            <a:ext cx="3093440" cy="2415468"/>
          </a:xfrm>
          <a:prstGeom prst="rect">
            <a:avLst/>
          </a:prstGeom>
        </p:spPr>
        <p:txBody>
          <a:bodyPr/>
          <a:lstStyle>
            <a:lvl1pPr marL="0" indent="0">
              <a:lnSpc>
                <a:spcPct val="90000"/>
              </a:lnSpc>
              <a:buNone/>
              <a:defRPr sz="1600" b="0" i="0">
                <a:solidFill>
                  <a:schemeClr val="tx1"/>
                </a:solidFill>
                <a:latin typeface="Graphik" panose="020B0503030202060203" pitchFamily="34" charset="77"/>
              </a:defRPr>
            </a:lvl1pPr>
            <a:lvl2pPr marL="0" indent="0">
              <a:buNone/>
              <a:defRPr sz="1800"/>
            </a:lvl2pPr>
            <a:lvl3pPr marL="228594">
              <a:buFont typeface="Graphik" panose="020B0604020202020204" pitchFamily="34" charset="0"/>
              <a:buChar char="•"/>
              <a:defRPr sz="1800"/>
            </a:lvl3pPr>
            <a:lvl4pPr marL="457189">
              <a:buFont typeface="Graphik"/>
              <a:buChar char="–"/>
              <a:defRPr sz="1600"/>
            </a:lvl4pPr>
            <a:lvl5pPr marL="685783">
              <a:buFont typeface="Graphik" panose="020B0604020202020204" pitchFamily="34" charset="0"/>
              <a:buChar char="•"/>
              <a:defRPr sz="1600"/>
            </a:lvl5pPr>
          </a:lstStyle>
          <a:p>
            <a:pPr lvl="0"/>
            <a:r>
              <a:rPr lang="en-GB"/>
              <a:t>Place subtitle here in </a:t>
            </a:r>
            <a:r>
              <a:rPr lang="en-GB" err="1"/>
              <a:t>Graphik</a:t>
            </a:r>
            <a:r>
              <a:rPr lang="en-GB"/>
              <a:t> regular</a:t>
            </a:r>
            <a:endParaRPr lang="en-US"/>
          </a:p>
        </p:txBody>
      </p:sp>
      <p:sp>
        <p:nvSpPr>
          <p:cNvPr id="29" name="Text Placeholder 3">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1" y="1371602"/>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18" name="Text Placeholder 4">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4" y="1371602"/>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0" name="Text Placeholder 5">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1" y="1976479"/>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57" name="Text Placeholder 6">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4" y="1976479"/>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1" name="Text Placeholder 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1" y="2581358"/>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59" name="Text Placeholder 8">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4" y="2581358"/>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2" name="Text Placeholder 9">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1" y="3186235"/>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1" name="Text Placeholder 10">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4" y="3186235"/>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3" name="Text Placeholder 11">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1" y="3791114"/>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3" name="Text Placeholder 12">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4" y="3791114"/>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4" name="Text Placeholder 13">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1" y="4395991"/>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5" name="Text Placeholder 14">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4" y="4395991"/>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5" name="Text Placeholder 15">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1" y="5000870"/>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7" name="Text Placeholder 16">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4" y="5000870"/>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1" y="5605747"/>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69" name="Text Placeholder 18">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4" y="5605747"/>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94" name="Text Placeholder 19">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1" y="1371602"/>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6" name="Text Placeholder 20">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63" y="1371602"/>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95" name="Text Placeholder 21">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1" y="1976479"/>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7" name="Text Placeholder 22">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63" y="1976479"/>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96" name="Text Placeholder 23">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1" y="2581358"/>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8" name="Text Placeholder 24">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63" y="2581358"/>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97" name="Text Placeholder 25">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1" y="3186235"/>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89" name="Text Placeholder 26">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63" y="3186235"/>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98" name="Text Placeholder 2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1" y="3791114"/>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0" name="Text Placeholder 28">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63" y="3791114"/>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99" name="Text Placeholder 29">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1" y="4395991"/>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1" name="Text Placeholder 30">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63" y="4395991"/>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100" name="Text Placeholder 31">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1" y="5000870"/>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2" name="Text Placeholder 32">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63" y="5000870"/>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sp>
        <p:nvSpPr>
          <p:cNvPr id="101" name="Text Placeholder 33">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1" y="5605747"/>
            <a:ext cx="405128"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1800" b="0">
                <a:solidFill>
                  <a:schemeClr val="bg2"/>
                </a:solidFill>
                <a:latin typeface="+mj-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sp>
        <p:nvSpPr>
          <p:cNvPr id="93" name="Text Placeholder 34">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63" y="5605747"/>
            <a:ext cx="2783175" cy="485340"/>
          </a:xfrm>
          <a:prstGeom prst="rect">
            <a:avLst/>
          </a:prstGeom>
        </p:spPr>
        <p:txBody>
          <a:bodyPr anchor="ctr"/>
          <a:lstStyle>
            <a:lvl1pPr>
              <a:spcAft>
                <a:spcPts val="0"/>
              </a:spcAft>
              <a:buNone/>
              <a:defRPr sz="1600" b="0" i="0">
                <a:latin typeface="Graphik" panose="020B0503030202060203" pitchFamily="34" charset="77"/>
              </a:defRPr>
            </a:lvl1pPr>
          </a:lstStyle>
          <a:p>
            <a:pPr lvl="0"/>
            <a:r>
              <a:rPr lang="en-GB"/>
              <a:t>Insert agenda item</a:t>
            </a:r>
            <a:endParaRPr lang="en-US"/>
          </a:p>
        </p:txBody>
      </p:sp>
      <p:cxnSp>
        <p:nvCxnSpPr>
          <p:cNvPr id="4" name="Straight Connector 3">
            <a:extLst>
              <a:ext uri="{FF2B5EF4-FFF2-40B4-BE49-F238E27FC236}">
                <a16:creationId xmlns:a16="http://schemas.microsoft.com/office/drawing/2014/main" id="{D72EABDE-2DC7-B441-8D65-EC926DD10B85}"/>
              </a:ext>
              <a:ext uri="{C183D7F6-B498-43B3-948B-1728B52AA6E4}">
                <adec:decorative xmlns:adec="http://schemas.microsoft.com/office/drawing/2017/decorative" val="1"/>
              </a:ext>
            </a:extLst>
          </p:cNvPr>
          <p:cNvCxnSpPr/>
          <p:nvPr userDrawn="1"/>
        </p:nvCxnSpPr>
        <p:spPr>
          <a:xfrm>
            <a:off x="4045241" y="1371603"/>
            <a:ext cx="0" cy="47194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9719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imag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798FE22-CDE6-88FF-ACBC-FD9C36E03DFD}"/>
              </a:ext>
            </a:extLst>
          </p:cNvPr>
          <p:cNvSpPr>
            <a:spLocks noGrp="1"/>
          </p:cNvSpPr>
          <p:nvPr>
            <p:ph type="pic" sz="quarter" idx="10"/>
          </p:nvPr>
        </p:nvSpPr>
        <p:spPr>
          <a:xfrm>
            <a:off x="-6349" y="1341439"/>
            <a:ext cx="2329381" cy="4787900"/>
          </a:xfrm>
          <a:solidFill>
            <a:schemeClr val="bg1">
              <a:lumMod val="95000"/>
            </a:schemeClr>
          </a:solidFill>
        </p:spPr>
        <p:txBody>
          <a:bodyPr anchor="ctr"/>
          <a:lstStyle>
            <a:lvl1pPr algn="ctr">
              <a:defRPr/>
            </a:lvl1pPr>
          </a:lstStyle>
          <a:p>
            <a:r>
              <a:rPr lang="en-US"/>
              <a:t>Click icon to add picture</a:t>
            </a:r>
          </a:p>
        </p:txBody>
      </p:sp>
      <p:sp>
        <p:nvSpPr>
          <p:cNvPr id="12" name="Text Placeholder 2">
            <a:extLst>
              <a:ext uri="{FF2B5EF4-FFF2-40B4-BE49-F238E27FC236}">
                <a16:creationId xmlns:a16="http://schemas.microsoft.com/office/drawing/2014/main" id="{F7CBA93D-A16D-15A7-59FB-5DA53C303FE4}"/>
              </a:ext>
            </a:extLst>
          </p:cNvPr>
          <p:cNvSpPr>
            <a:spLocks noGrp="1"/>
          </p:cNvSpPr>
          <p:nvPr>
            <p:ph idx="1" hasCustomPrompt="1"/>
          </p:nvPr>
        </p:nvSpPr>
        <p:spPr>
          <a:xfrm>
            <a:off x="2759509" y="4791684"/>
            <a:ext cx="1913607" cy="1299406"/>
          </a:xfrm>
          <a:prstGeom prst="rect">
            <a:avLst/>
          </a:prstGeom>
        </p:spPr>
        <p:txBody>
          <a:bodyPr vert="horz" lIns="0" tIns="0" rIns="0" bIns="0" rtlCol="0">
            <a:noAutofit/>
          </a:bodyPr>
          <a:lstStyle>
            <a:lvl1pPr>
              <a:defRPr sz="1600" b="1" i="0">
                <a:solidFill>
                  <a:schemeClr val="bg2"/>
                </a:solidFill>
                <a:latin typeface="Graphik Semibold" panose="020B0503030202060203" pitchFamily="34" charset="77"/>
              </a:defRPr>
            </a:lvl1pPr>
            <a:lvl2pPr marL="0" indent="0">
              <a:buNone/>
              <a:defRPr sz="1200" b="0" i="0">
                <a:latin typeface="Graphik" panose="020B0503030202060203" pitchFamily="34" charset="77"/>
              </a:defRPr>
            </a:lvl2pPr>
            <a:lvl3pPr marL="16933" indent="0">
              <a:buNone/>
              <a:tabLst/>
              <a:defRPr sz="1200" b="0" i="0">
                <a:latin typeface="Graphik" panose="020B0503030202060203" pitchFamily="34" charset="77"/>
              </a:defRPr>
            </a:lvl3pPr>
            <a:lvl4pPr marL="16933" indent="0">
              <a:buNone/>
              <a:tabLst/>
              <a:defRPr sz="1050" b="0" i="0">
                <a:latin typeface="Graphik" panose="020B0503030202060203" pitchFamily="34" charset="77"/>
              </a:defRPr>
            </a:lvl4pPr>
            <a:lvl5pPr marL="16933" indent="0">
              <a:buNone/>
              <a:tabLst/>
              <a:defRPr sz="1050" b="0" i="0">
                <a:latin typeface="Graphik" panose="020B0503030202060203" pitchFamily="34" charset="77"/>
              </a:defRPr>
            </a:lvl5pPr>
            <a:lvl6pPr>
              <a:defRPr sz="1200" b="0" i="0">
                <a:latin typeface="Graphik" panose="020B0503030202060203" pitchFamily="34" charset="77"/>
              </a:defRPr>
            </a:lvl6pPr>
            <a:lvl7pPr>
              <a:defRPr sz="1050" b="0" i="0">
                <a:latin typeface="Graphik" panose="020B0503030202060203" pitchFamily="34" charset="77"/>
              </a:defRPr>
            </a:lvl7pPr>
            <a:lvl9pPr>
              <a:defRPr sz="1050" b="0" i="0">
                <a:latin typeface="Graphik" panose="020B0503030202060203" pitchFamily="34" charset="77"/>
              </a:defRPr>
            </a:lvl9pPr>
          </a:lstStyle>
          <a:p>
            <a:pPr lvl="0"/>
            <a:r>
              <a:rPr lang="en-US"/>
              <a:t>First level (bullet)</a:t>
            </a:r>
          </a:p>
          <a:p>
            <a:pPr lvl="1"/>
            <a:r>
              <a:rPr lang="en-US"/>
              <a:t>Insert text here</a:t>
            </a:r>
          </a:p>
        </p:txBody>
      </p:sp>
      <p:sp>
        <p:nvSpPr>
          <p:cNvPr id="13" name="Text Placeholder 2">
            <a:extLst>
              <a:ext uri="{FF2B5EF4-FFF2-40B4-BE49-F238E27FC236}">
                <a16:creationId xmlns:a16="http://schemas.microsoft.com/office/drawing/2014/main" id="{59F85972-AC4E-08A3-B374-8C2AF42D54FD}"/>
              </a:ext>
            </a:extLst>
          </p:cNvPr>
          <p:cNvSpPr>
            <a:spLocks noGrp="1"/>
          </p:cNvSpPr>
          <p:nvPr>
            <p:ph idx="11" hasCustomPrompt="1"/>
          </p:nvPr>
        </p:nvSpPr>
        <p:spPr>
          <a:xfrm>
            <a:off x="5080176" y="4791684"/>
            <a:ext cx="1913607" cy="1299406"/>
          </a:xfrm>
          <a:prstGeom prst="rect">
            <a:avLst/>
          </a:prstGeom>
        </p:spPr>
        <p:txBody>
          <a:bodyPr vert="horz" lIns="0" tIns="0" rIns="0" bIns="0" rtlCol="0">
            <a:noAutofit/>
          </a:bodyPr>
          <a:lstStyle>
            <a:lvl1pPr>
              <a:defRPr sz="1600" b="1" i="0">
                <a:solidFill>
                  <a:schemeClr val="bg2"/>
                </a:solidFill>
                <a:latin typeface="Graphik Semibold" panose="020B0503030202060203" pitchFamily="34" charset="77"/>
              </a:defRPr>
            </a:lvl1pPr>
            <a:lvl2pPr marL="0" indent="0">
              <a:buNone/>
              <a:defRPr sz="1200" b="0" i="0">
                <a:latin typeface="Graphik" panose="020B0503030202060203" pitchFamily="34" charset="77"/>
              </a:defRPr>
            </a:lvl2pPr>
            <a:lvl3pPr marL="16933" indent="0">
              <a:buNone/>
              <a:tabLst/>
              <a:defRPr sz="1200" b="0" i="0">
                <a:latin typeface="Graphik" panose="020B0503030202060203" pitchFamily="34" charset="77"/>
              </a:defRPr>
            </a:lvl3pPr>
            <a:lvl4pPr marL="16933" indent="0">
              <a:buNone/>
              <a:tabLst/>
              <a:defRPr sz="1050" b="0" i="0">
                <a:latin typeface="Graphik" panose="020B0503030202060203" pitchFamily="34" charset="77"/>
              </a:defRPr>
            </a:lvl4pPr>
            <a:lvl5pPr marL="16933" indent="0">
              <a:buNone/>
              <a:tabLst/>
              <a:defRPr sz="1050" b="0" i="0">
                <a:latin typeface="Graphik" panose="020B0503030202060203" pitchFamily="34" charset="77"/>
              </a:defRPr>
            </a:lvl5pPr>
            <a:lvl6pPr>
              <a:defRPr sz="1200" b="0" i="0">
                <a:latin typeface="Graphik" panose="020B0503030202060203" pitchFamily="34" charset="77"/>
              </a:defRPr>
            </a:lvl6pPr>
            <a:lvl7pPr>
              <a:defRPr sz="1050" b="0" i="0">
                <a:latin typeface="Graphik" panose="020B0503030202060203" pitchFamily="34" charset="77"/>
              </a:defRPr>
            </a:lvl7pPr>
            <a:lvl9pPr>
              <a:defRPr sz="1050" b="0" i="0">
                <a:latin typeface="Graphik" panose="020B0503030202060203" pitchFamily="34" charset="77"/>
              </a:defRPr>
            </a:lvl9pPr>
          </a:lstStyle>
          <a:p>
            <a:pPr lvl="0"/>
            <a:r>
              <a:rPr lang="en-US"/>
              <a:t>First level (bullet)</a:t>
            </a:r>
          </a:p>
          <a:p>
            <a:pPr lvl="1"/>
            <a:r>
              <a:rPr lang="en-US"/>
              <a:t>Insert text here</a:t>
            </a:r>
          </a:p>
        </p:txBody>
      </p:sp>
      <p:sp>
        <p:nvSpPr>
          <p:cNvPr id="14" name="Text Placeholder 2">
            <a:extLst>
              <a:ext uri="{FF2B5EF4-FFF2-40B4-BE49-F238E27FC236}">
                <a16:creationId xmlns:a16="http://schemas.microsoft.com/office/drawing/2014/main" id="{6C21799C-032C-A3F2-FCE9-D7BE2B106CC9}"/>
              </a:ext>
            </a:extLst>
          </p:cNvPr>
          <p:cNvSpPr>
            <a:spLocks noGrp="1"/>
          </p:cNvSpPr>
          <p:nvPr>
            <p:ph idx="12" hasCustomPrompt="1"/>
          </p:nvPr>
        </p:nvSpPr>
        <p:spPr>
          <a:xfrm>
            <a:off x="7406324" y="4791684"/>
            <a:ext cx="1913607" cy="1299406"/>
          </a:xfrm>
          <a:prstGeom prst="rect">
            <a:avLst/>
          </a:prstGeom>
        </p:spPr>
        <p:txBody>
          <a:bodyPr vert="horz" lIns="0" tIns="0" rIns="0" bIns="0" rtlCol="0">
            <a:noAutofit/>
          </a:bodyPr>
          <a:lstStyle>
            <a:lvl1pPr>
              <a:defRPr sz="1600" b="1" i="0">
                <a:solidFill>
                  <a:schemeClr val="bg2"/>
                </a:solidFill>
                <a:latin typeface="Graphik Semibold" panose="020B0503030202060203" pitchFamily="34" charset="77"/>
              </a:defRPr>
            </a:lvl1pPr>
            <a:lvl2pPr marL="0" indent="0">
              <a:buNone/>
              <a:defRPr sz="1200" b="0" i="0">
                <a:solidFill>
                  <a:schemeClr val="tx2"/>
                </a:solidFill>
                <a:latin typeface="Graphik" panose="020B0503030202060203" pitchFamily="34" charset="77"/>
              </a:defRPr>
            </a:lvl2pPr>
            <a:lvl3pPr marL="16933" indent="0">
              <a:buNone/>
              <a:tabLst/>
              <a:defRPr sz="1200" b="0" i="0">
                <a:latin typeface="Graphik" panose="020B0503030202060203" pitchFamily="34" charset="77"/>
              </a:defRPr>
            </a:lvl3pPr>
            <a:lvl4pPr marL="16933" indent="0">
              <a:buNone/>
              <a:tabLst/>
              <a:defRPr sz="1050" b="0" i="0">
                <a:latin typeface="Graphik" panose="020B0503030202060203" pitchFamily="34" charset="77"/>
              </a:defRPr>
            </a:lvl4pPr>
            <a:lvl5pPr marL="16933" indent="0">
              <a:buNone/>
              <a:tabLst/>
              <a:defRPr sz="1050" b="0" i="0">
                <a:latin typeface="Graphik" panose="020B0503030202060203" pitchFamily="34" charset="77"/>
              </a:defRPr>
            </a:lvl5pPr>
            <a:lvl6pPr>
              <a:defRPr sz="1200" b="0" i="0">
                <a:latin typeface="Graphik" panose="020B0503030202060203" pitchFamily="34" charset="77"/>
              </a:defRPr>
            </a:lvl6pPr>
            <a:lvl7pPr>
              <a:defRPr sz="1050" b="0" i="0">
                <a:latin typeface="Graphik" panose="020B0503030202060203" pitchFamily="34" charset="77"/>
              </a:defRPr>
            </a:lvl7pPr>
            <a:lvl9pPr>
              <a:defRPr sz="1050" b="0" i="0">
                <a:latin typeface="Graphik" panose="020B0503030202060203" pitchFamily="34" charset="77"/>
              </a:defRPr>
            </a:lvl9pPr>
          </a:lstStyle>
          <a:p>
            <a:pPr lvl="0"/>
            <a:r>
              <a:rPr lang="en-US"/>
              <a:t>First level (bullet)</a:t>
            </a:r>
          </a:p>
          <a:p>
            <a:pPr lvl="1"/>
            <a:r>
              <a:rPr lang="en-US"/>
              <a:t>Insert text here</a:t>
            </a:r>
          </a:p>
        </p:txBody>
      </p:sp>
      <p:sp>
        <p:nvSpPr>
          <p:cNvPr id="3" name="Text Placeholder 2">
            <a:extLst>
              <a:ext uri="{FF2B5EF4-FFF2-40B4-BE49-F238E27FC236}">
                <a16:creationId xmlns:a16="http://schemas.microsoft.com/office/drawing/2014/main" id="{6EE563D9-F425-062E-85B6-BFD1ECBB98D3}"/>
              </a:ext>
            </a:extLst>
          </p:cNvPr>
          <p:cNvSpPr>
            <a:spLocks noGrp="1"/>
          </p:cNvSpPr>
          <p:nvPr>
            <p:ph idx="13" hasCustomPrompt="1"/>
          </p:nvPr>
        </p:nvSpPr>
        <p:spPr>
          <a:xfrm>
            <a:off x="9726991" y="4791684"/>
            <a:ext cx="1913607" cy="1299406"/>
          </a:xfrm>
          <a:prstGeom prst="rect">
            <a:avLst/>
          </a:prstGeom>
        </p:spPr>
        <p:txBody>
          <a:bodyPr vert="horz" lIns="0" tIns="0" rIns="0" bIns="0" rtlCol="0">
            <a:noAutofit/>
          </a:bodyPr>
          <a:lstStyle>
            <a:lvl1pPr>
              <a:defRPr sz="1600" b="1" i="0">
                <a:solidFill>
                  <a:schemeClr val="bg2"/>
                </a:solidFill>
                <a:latin typeface="Graphik Semibold" panose="020B0503030202060203" pitchFamily="34" charset="77"/>
              </a:defRPr>
            </a:lvl1pPr>
            <a:lvl2pPr marL="0" indent="0">
              <a:buNone/>
              <a:defRPr sz="1200" b="0" i="0">
                <a:latin typeface="Graphik" panose="020B0503030202060203" pitchFamily="34" charset="77"/>
              </a:defRPr>
            </a:lvl2pPr>
            <a:lvl3pPr marL="16933" indent="0">
              <a:buNone/>
              <a:tabLst/>
              <a:defRPr sz="1200" b="0" i="0">
                <a:latin typeface="Graphik" panose="020B0503030202060203" pitchFamily="34" charset="77"/>
              </a:defRPr>
            </a:lvl3pPr>
            <a:lvl4pPr marL="16933" indent="0">
              <a:buNone/>
              <a:tabLst/>
              <a:defRPr sz="1050" b="0" i="0">
                <a:latin typeface="Graphik" panose="020B0503030202060203" pitchFamily="34" charset="77"/>
              </a:defRPr>
            </a:lvl4pPr>
            <a:lvl5pPr marL="16933" indent="0">
              <a:buNone/>
              <a:tabLst/>
              <a:defRPr sz="1050" b="0" i="0">
                <a:latin typeface="Graphik" panose="020B0503030202060203" pitchFamily="34" charset="77"/>
              </a:defRPr>
            </a:lvl5pPr>
            <a:lvl6pPr>
              <a:defRPr sz="1200" b="0" i="0">
                <a:latin typeface="Graphik" panose="020B0503030202060203" pitchFamily="34" charset="77"/>
              </a:defRPr>
            </a:lvl6pPr>
            <a:lvl7pPr>
              <a:defRPr sz="1050" b="0" i="0">
                <a:latin typeface="Graphik" panose="020B0503030202060203" pitchFamily="34" charset="77"/>
              </a:defRPr>
            </a:lvl7pPr>
            <a:lvl9pPr>
              <a:defRPr sz="1050" b="0" i="0">
                <a:latin typeface="Graphik" panose="020B0503030202060203" pitchFamily="34" charset="77"/>
              </a:defRPr>
            </a:lvl9pPr>
          </a:lstStyle>
          <a:p>
            <a:pPr lvl="0"/>
            <a:r>
              <a:rPr lang="en-US"/>
              <a:t>First level (bullet)</a:t>
            </a:r>
          </a:p>
          <a:p>
            <a:pPr lvl="1"/>
            <a:r>
              <a:rPr lang="en-US"/>
              <a:t>Insert text here</a:t>
            </a:r>
          </a:p>
        </p:txBody>
      </p:sp>
      <p:sp>
        <p:nvSpPr>
          <p:cNvPr id="4" name="Title 1">
            <a:extLst>
              <a:ext uri="{FF2B5EF4-FFF2-40B4-BE49-F238E27FC236}">
                <a16:creationId xmlns:a16="http://schemas.microsoft.com/office/drawing/2014/main" id="{B439FCDF-0209-75C7-EEFD-72F454BE9350}"/>
              </a:ext>
            </a:extLst>
          </p:cNvPr>
          <p:cNvSpPr>
            <a:spLocks noGrp="1"/>
          </p:cNvSpPr>
          <p:nvPr>
            <p:ph type="title"/>
          </p:nvPr>
        </p:nvSpPr>
        <p:spPr>
          <a:xfrm>
            <a:off x="565461" y="558086"/>
            <a:ext cx="11075678" cy="393954"/>
          </a:xfrm>
        </p:spPr>
        <p:txBody>
          <a:bodyPr/>
          <a:lstStyle/>
          <a:p>
            <a:r>
              <a:rPr lang="en-US"/>
              <a:t>Click to edit Master title style</a:t>
            </a:r>
          </a:p>
        </p:txBody>
      </p:sp>
      <p:sp>
        <p:nvSpPr>
          <p:cNvPr id="6" name="Text Placeholder 3">
            <a:extLst>
              <a:ext uri="{FF2B5EF4-FFF2-40B4-BE49-F238E27FC236}">
                <a16:creationId xmlns:a16="http://schemas.microsoft.com/office/drawing/2014/main" id="{56063D68-A744-CDD7-FA67-D2E3EBBCDB1B}"/>
              </a:ext>
            </a:extLst>
          </p:cNvPr>
          <p:cNvSpPr>
            <a:spLocks noGrp="1"/>
          </p:cNvSpPr>
          <p:nvPr>
            <p:ph type="body" sz="quarter" idx="31" hasCustomPrompt="1"/>
          </p:nvPr>
        </p:nvSpPr>
        <p:spPr>
          <a:xfrm>
            <a:off x="2759508" y="1371602"/>
            <a:ext cx="721093"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4000" b="0">
                <a:solidFill>
                  <a:schemeClr val="tx1"/>
                </a:solidFill>
                <a:latin typeface="+mn-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cxnSp>
        <p:nvCxnSpPr>
          <p:cNvPr id="7" name="Straight Connector 6">
            <a:extLst>
              <a:ext uri="{FF2B5EF4-FFF2-40B4-BE49-F238E27FC236}">
                <a16:creationId xmlns:a16="http://schemas.microsoft.com/office/drawing/2014/main" id="{68764EE2-7F2F-45E2-82F3-AAF71D3EBFB5}"/>
              </a:ext>
              <a:ext uri="{C183D7F6-B498-43B3-948B-1728B52AA6E4}">
                <adec:decorative xmlns:adec="http://schemas.microsoft.com/office/drawing/2017/decorative" val="1"/>
              </a:ext>
            </a:extLst>
          </p:cNvPr>
          <p:cNvCxnSpPr/>
          <p:nvPr userDrawn="1"/>
        </p:nvCxnSpPr>
        <p:spPr>
          <a:xfrm>
            <a:off x="2562457" y="1371603"/>
            <a:ext cx="0" cy="47194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 Placeholder 3">
            <a:extLst>
              <a:ext uri="{FF2B5EF4-FFF2-40B4-BE49-F238E27FC236}">
                <a16:creationId xmlns:a16="http://schemas.microsoft.com/office/drawing/2014/main" id="{591D4CA2-E2F2-5487-46F9-665130B94BE8}"/>
              </a:ext>
            </a:extLst>
          </p:cNvPr>
          <p:cNvSpPr>
            <a:spLocks noGrp="1"/>
          </p:cNvSpPr>
          <p:nvPr>
            <p:ph type="body" sz="quarter" idx="35" hasCustomPrompt="1"/>
          </p:nvPr>
        </p:nvSpPr>
        <p:spPr>
          <a:xfrm>
            <a:off x="5080175" y="1371602"/>
            <a:ext cx="721093"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4000" b="0">
                <a:solidFill>
                  <a:schemeClr val="tx1"/>
                </a:solidFill>
                <a:latin typeface="+mn-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cxnSp>
        <p:nvCxnSpPr>
          <p:cNvPr id="21" name="Straight Connector 20">
            <a:extLst>
              <a:ext uri="{FF2B5EF4-FFF2-40B4-BE49-F238E27FC236}">
                <a16:creationId xmlns:a16="http://schemas.microsoft.com/office/drawing/2014/main" id="{3B5359CD-D0A3-6EBD-72CC-C75E6319FD1B}"/>
              </a:ext>
              <a:ext uri="{C183D7F6-B498-43B3-948B-1728B52AA6E4}">
                <adec:decorative xmlns:adec="http://schemas.microsoft.com/office/drawing/2017/decorative" val="1"/>
              </a:ext>
            </a:extLst>
          </p:cNvPr>
          <p:cNvCxnSpPr/>
          <p:nvPr userDrawn="1"/>
        </p:nvCxnSpPr>
        <p:spPr>
          <a:xfrm>
            <a:off x="4883124" y="1371603"/>
            <a:ext cx="0" cy="47194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414973FE-1A5A-4784-BBEF-55CFBBF298DC}"/>
              </a:ext>
            </a:extLst>
          </p:cNvPr>
          <p:cNvSpPr>
            <a:spLocks noGrp="1"/>
          </p:cNvSpPr>
          <p:nvPr>
            <p:ph type="body" sz="quarter" idx="36" hasCustomPrompt="1"/>
          </p:nvPr>
        </p:nvSpPr>
        <p:spPr>
          <a:xfrm>
            <a:off x="7406323" y="1371602"/>
            <a:ext cx="721093"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4000" b="0">
                <a:solidFill>
                  <a:schemeClr val="tx1"/>
                </a:solidFill>
                <a:latin typeface="+mn-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cxnSp>
        <p:nvCxnSpPr>
          <p:cNvPr id="27" name="Straight Connector 26">
            <a:extLst>
              <a:ext uri="{FF2B5EF4-FFF2-40B4-BE49-F238E27FC236}">
                <a16:creationId xmlns:a16="http://schemas.microsoft.com/office/drawing/2014/main" id="{DEC62542-3EC7-23B4-6810-D7943AD8A258}"/>
              </a:ext>
              <a:ext uri="{C183D7F6-B498-43B3-948B-1728B52AA6E4}">
                <adec:decorative xmlns:adec="http://schemas.microsoft.com/office/drawing/2017/decorative" val="1"/>
              </a:ext>
            </a:extLst>
          </p:cNvPr>
          <p:cNvCxnSpPr/>
          <p:nvPr userDrawn="1"/>
        </p:nvCxnSpPr>
        <p:spPr>
          <a:xfrm>
            <a:off x="7209272" y="1371603"/>
            <a:ext cx="0" cy="47194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Text Placeholder 3">
            <a:extLst>
              <a:ext uri="{FF2B5EF4-FFF2-40B4-BE49-F238E27FC236}">
                <a16:creationId xmlns:a16="http://schemas.microsoft.com/office/drawing/2014/main" id="{E4DD7065-8DBD-BB8F-6299-198F246266BE}"/>
              </a:ext>
            </a:extLst>
          </p:cNvPr>
          <p:cNvSpPr>
            <a:spLocks noGrp="1"/>
          </p:cNvSpPr>
          <p:nvPr>
            <p:ph type="body" sz="quarter" idx="37" hasCustomPrompt="1"/>
          </p:nvPr>
        </p:nvSpPr>
        <p:spPr>
          <a:xfrm>
            <a:off x="9726990" y="1371602"/>
            <a:ext cx="721093" cy="485340"/>
          </a:xfrm>
          <a:prstGeom prst="rect">
            <a:avLst/>
          </a:prstGeom>
        </p:spPr>
        <p:txBody>
          <a:bodyPr anchor="ctr"/>
          <a:lstStyle>
            <a:lvl1pPr marL="0" marR="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sz="4000" b="0">
                <a:solidFill>
                  <a:schemeClr val="tx1"/>
                </a:solidFill>
                <a:latin typeface="+mn-lt"/>
              </a:defRPr>
            </a:lvl1pPr>
          </a:lstStyle>
          <a:p>
            <a:pPr marL="0" marR="0" lvl="0" indent="0" algn="ctr" defTabSz="228594"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a:t>##</a:t>
            </a:r>
            <a:endParaRPr lang="en-US"/>
          </a:p>
        </p:txBody>
      </p:sp>
      <p:cxnSp>
        <p:nvCxnSpPr>
          <p:cNvPr id="29" name="Straight Connector 28">
            <a:extLst>
              <a:ext uri="{FF2B5EF4-FFF2-40B4-BE49-F238E27FC236}">
                <a16:creationId xmlns:a16="http://schemas.microsoft.com/office/drawing/2014/main" id="{678B4AEA-422E-5B9F-1050-B102C345D5CB}"/>
              </a:ext>
              <a:ext uri="{C183D7F6-B498-43B3-948B-1728B52AA6E4}">
                <adec:decorative xmlns:adec="http://schemas.microsoft.com/office/drawing/2017/decorative" val="1"/>
              </a:ext>
            </a:extLst>
          </p:cNvPr>
          <p:cNvCxnSpPr/>
          <p:nvPr userDrawn="1"/>
        </p:nvCxnSpPr>
        <p:spPr>
          <a:xfrm>
            <a:off x="9529939" y="1371603"/>
            <a:ext cx="0" cy="47194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56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204A-4462-2F62-F226-525C35783498}"/>
              </a:ext>
            </a:extLst>
          </p:cNvPr>
          <p:cNvSpPr>
            <a:spLocks noGrp="1"/>
          </p:cNvSpPr>
          <p:nvPr>
            <p:ph type="title"/>
          </p:nvPr>
        </p:nvSpPr>
        <p:spPr>
          <a:xfrm>
            <a:off x="565461" y="558086"/>
            <a:ext cx="11075678" cy="393954"/>
          </a:xfrm>
        </p:spPr>
        <p:txBody>
          <a:bodyPr/>
          <a:lstStyle/>
          <a:p>
            <a:r>
              <a:rPr lang="en-US"/>
              <a:t>Click to edit Master title style</a:t>
            </a:r>
          </a:p>
        </p:txBody>
      </p:sp>
      <p:sp>
        <p:nvSpPr>
          <p:cNvPr id="3" name="Picture Placeholder 10">
            <a:extLst>
              <a:ext uri="{FF2B5EF4-FFF2-40B4-BE49-F238E27FC236}">
                <a16:creationId xmlns:a16="http://schemas.microsoft.com/office/drawing/2014/main" id="{49ACF502-3E74-91C2-B945-4A140A77E48E}"/>
              </a:ext>
            </a:extLst>
          </p:cNvPr>
          <p:cNvSpPr>
            <a:spLocks noGrp="1"/>
          </p:cNvSpPr>
          <p:nvPr>
            <p:ph type="pic" sz="quarter" idx="10"/>
          </p:nvPr>
        </p:nvSpPr>
        <p:spPr>
          <a:xfrm>
            <a:off x="-6350" y="1331548"/>
            <a:ext cx="3130551" cy="4812304"/>
          </a:xfrm>
          <a:solidFill>
            <a:schemeClr val="bg1">
              <a:lumMod val="95000"/>
            </a:schemeClr>
          </a:solidFill>
        </p:spPr>
        <p:txBody>
          <a:bodyPr anchor="ctr"/>
          <a:lstStyle>
            <a:lvl1pPr algn="ctr">
              <a:defRPr>
                <a:solidFill>
                  <a:schemeClr val="tx1"/>
                </a:solidFill>
              </a:defRPr>
            </a:lvl1pPr>
          </a:lstStyle>
          <a:p>
            <a:r>
              <a:rPr lang="en-US"/>
              <a:t>Click icon to add picture</a:t>
            </a:r>
          </a:p>
        </p:txBody>
      </p:sp>
      <p:sp>
        <p:nvSpPr>
          <p:cNvPr id="16" name="Text Placeholder 15">
            <a:extLst>
              <a:ext uri="{FF2B5EF4-FFF2-40B4-BE49-F238E27FC236}">
                <a16:creationId xmlns:a16="http://schemas.microsoft.com/office/drawing/2014/main" id="{E6ED4F0B-36A9-C1D2-C829-FDA15A800F9D}"/>
              </a:ext>
            </a:extLst>
          </p:cNvPr>
          <p:cNvSpPr>
            <a:spLocks noGrp="1"/>
          </p:cNvSpPr>
          <p:nvPr>
            <p:ph type="body" sz="quarter" idx="14" hasCustomPrompt="1"/>
          </p:nvPr>
        </p:nvSpPr>
        <p:spPr>
          <a:xfrm>
            <a:off x="3326296" y="1399117"/>
            <a:ext cx="563754" cy="492443"/>
          </a:xfrm>
        </p:spPr>
        <p:txBody>
          <a:bodyPr wrap="square">
            <a:spAutoFit/>
          </a:bodyPr>
          <a:lstStyle>
            <a:lvl1pPr algn="r">
              <a:defRPr sz="1600">
                <a:latin typeface="+mj-lt"/>
              </a:defRPr>
            </a:lvl1pPr>
          </a:lstStyle>
          <a:p>
            <a:pPr lvl="0"/>
            <a:r>
              <a:rPr lang="en-US"/>
              <a:t>Click ##</a:t>
            </a:r>
          </a:p>
        </p:txBody>
      </p:sp>
      <p:sp>
        <p:nvSpPr>
          <p:cNvPr id="4" name="Text Placeholder 2">
            <a:extLst>
              <a:ext uri="{FF2B5EF4-FFF2-40B4-BE49-F238E27FC236}">
                <a16:creationId xmlns:a16="http://schemas.microsoft.com/office/drawing/2014/main" id="{E40A9406-C547-1F85-E71D-853495CEBBB9}"/>
              </a:ext>
            </a:extLst>
          </p:cNvPr>
          <p:cNvSpPr>
            <a:spLocks noGrp="1"/>
          </p:cNvSpPr>
          <p:nvPr>
            <p:ph idx="1" hasCustomPrompt="1"/>
          </p:nvPr>
        </p:nvSpPr>
        <p:spPr>
          <a:xfrm>
            <a:off x="4148043" y="1398093"/>
            <a:ext cx="6980401" cy="694100"/>
          </a:xfrm>
          <a:prstGeom prst="rect">
            <a:avLst/>
          </a:prstGeom>
        </p:spPr>
        <p:txBody>
          <a:bodyPr vert="horz" lIns="0" tIns="0" rIns="0" bIns="0" rtlCol="0">
            <a:noAutofit/>
          </a:bodyPr>
          <a:lstStyle>
            <a:lvl1pPr>
              <a:spcAft>
                <a:spcPts val="400"/>
              </a:spcAft>
              <a:defRPr sz="1600" b="1" i="0">
                <a:solidFill>
                  <a:schemeClr val="bg2"/>
                </a:solidFill>
                <a:latin typeface="Graphik Semibold" panose="020B0503030202060203" pitchFamily="34" charset="77"/>
              </a:defRPr>
            </a:lvl1pPr>
            <a:lvl2pPr marL="0" indent="0">
              <a:spcAft>
                <a:spcPts val="400"/>
              </a:spcAft>
              <a:buNone/>
              <a:defRPr sz="1200" b="0" i="0">
                <a:latin typeface="Graphik" panose="020B0503030202060203" pitchFamily="34" charset="77"/>
              </a:defRPr>
            </a:lvl2pPr>
            <a:lvl3pPr marL="10584" indent="0">
              <a:spcAft>
                <a:spcPts val="400"/>
              </a:spcAft>
              <a:buNone/>
              <a:tabLst/>
              <a:defRPr sz="1200" b="0" i="0">
                <a:latin typeface="Graphik" panose="020B0503030202060203" pitchFamily="34" charset="77"/>
              </a:defRPr>
            </a:lvl3pPr>
            <a:lvl4pPr marL="16933" indent="0">
              <a:buNone/>
              <a:tabLst/>
              <a:defRPr b="0" i="0">
                <a:latin typeface="Graphik" panose="020B0503030202060203" pitchFamily="34" charset="77"/>
              </a:defRPr>
            </a:lvl4pPr>
            <a:lvl5pPr marL="16933" indent="0">
              <a:buNone/>
              <a:tabLst/>
              <a:defRPr b="0" i="0">
                <a:latin typeface="Graphik" panose="020B0503030202060203" pitchFamily="34" charset="77"/>
              </a:defRPr>
            </a:lvl5pPr>
            <a:lvl6pPr>
              <a:defRPr sz="1600" b="0" i="0">
                <a:latin typeface="Graphik" panose="020B0503030202060203" pitchFamily="34" charset="77"/>
              </a:defRPr>
            </a:lvl6pPr>
            <a:lvl7pPr>
              <a:defRPr sz="1200" b="0" i="0">
                <a:latin typeface="Graphik" panose="020B0503030202060203" pitchFamily="34" charset="77"/>
              </a:defRPr>
            </a:lvl7pPr>
            <a:lvl9pPr>
              <a:defRPr sz="12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p:txBody>
      </p:sp>
      <p:sp>
        <p:nvSpPr>
          <p:cNvPr id="17" name="Text Placeholder 15">
            <a:extLst>
              <a:ext uri="{FF2B5EF4-FFF2-40B4-BE49-F238E27FC236}">
                <a16:creationId xmlns:a16="http://schemas.microsoft.com/office/drawing/2014/main" id="{F21C5D35-2D9B-01B4-73C2-EF565E27FB9D}"/>
              </a:ext>
            </a:extLst>
          </p:cNvPr>
          <p:cNvSpPr>
            <a:spLocks noGrp="1"/>
          </p:cNvSpPr>
          <p:nvPr>
            <p:ph type="body" sz="quarter" idx="15" hasCustomPrompt="1"/>
          </p:nvPr>
        </p:nvSpPr>
        <p:spPr>
          <a:xfrm>
            <a:off x="3326296" y="2376037"/>
            <a:ext cx="563754" cy="492443"/>
          </a:xfrm>
        </p:spPr>
        <p:txBody>
          <a:bodyPr wrap="square">
            <a:spAutoFit/>
          </a:bodyPr>
          <a:lstStyle>
            <a:lvl1pPr algn="r">
              <a:defRPr sz="1600">
                <a:latin typeface="+mj-lt"/>
              </a:defRPr>
            </a:lvl1pPr>
          </a:lstStyle>
          <a:p>
            <a:pPr lvl="0"/>
            <a:r>
              <a:rPr lang="en-US"/>
              <a:t>Click ##</a:t>
            </a:r>
          </a:p>
        </p:txBody>
      </p:sp>
      <p:sp>
        <p:nvSpPr>
          <p:cNvPr id="8" name="Text Placeholder 2">
            <a:extLst>
              <a:ext uri="{FF2B5EF4-FFF2-40B4-BE49-F238E27FC236}">
                <a16:creationId xmlns:a16="http://schemas.microsoft.com/office/drawing/2014/main" id="{C79B9814-F84A-3469-40B8-1C61FBBE11E2}"/>
              </a:ext>
            </a:extLst>
          </p:cNvPr>
          <p:cNvSpPr>
            <a:spLocks noGrp="1"/>
          </p:cNvSpPr>
          <p:nvPr>
            <p:ph idx="11" hasCustomPrompt="1"/>
          </p:nvPr>
        </p:nvSpPr>
        <p:spPr>
          <a:xfrm>
            <a:off x="4148043" y="2375233"/>
            <a:ext cx="6980401" cy="694100"/>
          </a:xfrm>
          <a:prstGeom prst="rect">
            <a:avLst/>
          </a:prstGeom>
        </p:spPr>
        <p:txBody>
          <a:bodyPr vert="horz" lIns="0" tIns="0" rIns="0" bIns="0" rtlCol="0">
            <a:noAutofit/>
          </a:bodyPr>
          <a:lstStyle>
            <a:lvl1pPr>
              <a:spcAft>
                <a:spcPts val="400"/>
              </a:spcAft>
              <a:defRPr sz="1600" b="1" i="0">
                <a:solidFill>
                  <a:schemeClr val="bg2"/>
                </a:solidFill>
                <a:latin typeface="Graphik Semibold" panose="020B0503030202060203" pitchFamily="34" charset="77"/>
              </a:defRPr>
            </a:lvl1pPr>
            <a:lvl2pPr marL="0" indent="0">
              <a:spcAft>
                <a:spcPts val="400"/>
              </a:spcAft>
              <a:buNone/>
              <a:defRPr sz="1200" b="0" i="0">
                <a:latin typeface="Graphik" panose="020B0503030202060203" pitchFamily="34" charset="77"/>
              </a:defRPr>
            </a:lvl2pPr>
            <a:lvl3pPr marL="10584" indent="0">
              <a:spcAft>
                <a:spcPts val="400"/>
              </a:spcAft>
              <a:buNone/>
              <a:tabLst/>
              <a:defRPr sz="1200" b="0" i="0">
                <a:latin typeface="Graphik" panose="020B0503030202060203" pitchFamily="34" charset="77"/>
              </a:defRPr>
            </a:lvl3pPr>
            <a:lvl4pPr marL="16933" indent="0">
              <a:buNone/>
              <a:tabLst/>
              <a:defRPr b="0" i="0">
                <a:latin typeface="Graphik" panose="020B0503030202060203" pitchFamily="34" charset="77"/>
              </a:defRPr>
            </a:lvl4pPr>
            <a:lvl5pPr marL="16933" indent="0">
              <a:buNone/>
              <a:tabLst/>
              <a:defRPr b="0" i="0">
                <a:latin typeface="Graphik" panose="020B0503030202060203" pitchFamily="34" charset="77"/>
              </a:defRPr>
            </a:lvl5pPr>
            <a:lvl6pPr>
              <a:defRPr sz="1600" b="0" i="0">
                <a:latin typeface="Graphik" panose="020B0503030202060203" pitchFamily="34" charset="77"/>
              </a:defRPr>
            </a:lvl6pPr>
            <a:lvl7pPr>
              <a:defRPr sz="1200" b="0" i="0">
                <a:latin typeface="Graphik" panose="020B0503030202060203" pitchFamily="34" charset="77"/>
              </a:defRPr>
            </a:lvl7pPr>
            <a:lvl9pPr>
              <a:defRPr sz="12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p:txBody>
      </p:sp>
      <p:sp>
        <p:nvSpPr>
          <p:cNvPr id="18" name="Text Placeholder 15">
            <a:extLst>
              <a:ext uri="{FF2B5EF4-FFF2-40B4-BE49-F238E27FC236}">
                <a16:creationId xmlns:a16="http://schemas.microsoft.com/office/drawing/2014/main" id="{731C7DC5-DAD9-9025-120D-FBB8C142A60F}"/>
              </a:ext>
            </a:extLst>
          </p:cNvPr>
          <p:cNvSpPr>
            <a:spLocks noGrp="1"/>
          </p:cNvSpPr>
          <p:nvPr>
            <p:ph type="body" sz="quarter" idx="16" hasCustomPrompt="1"/>
          </p:nvPr>
        </p:nvSpPr>
        <p:spPr>
          <a:xfrm>
            <a:off x="3326296" y="3350384"/>
            <a:ext cx="563754" cy="492443"/>
          </a:xfrm>
        </p:spPr>
        <p:txBody>
          <a:bodyPr wrap="square">
            <a:spAutoFit/>
          </a:bodyPr>
          <a:lstStyle>
            <a:lvl1pPr algn="r">
              <a:defRPr sz="1600">
                <a:latin typeface="+mj-lt"/>
              </a:defRPr>
            </a:lvl1pPr>
          </a:lstStyle>
          <a:p>
            <a:pPr lvl="0"/>
            <a:r>
              <a:rPr lang="en-US"/>
              <a:t>Click ##</a:t>
            </a:r>
          </a:p>
        </p:txBody>
      </p:sp>
      <p:sp>
        <p:nvSpPr>
          <p:cNvPr id="9" name="Text Placeholder 2">
            <a:extLst>
              <a:ext uri="{FF2B5EF4-FFF2-40B4-BE49-F238E27FC236}">
                <a16:creationId xmlns:a16="http://schemas.microsoft.com/office/drawing/2014/main" id="{DBE139AE-63B6-C2C1-4D09-17C298F69AB6}"/>
              </a:ext>
            </a:extLst>
          </p:cNvPr>
          <p:cNvSpPr>
            <a:spLocks noGrp="1"/>
          </p:cNvSpPr>
          <p:nvPr>
            <p:ph idx="12" hasCustomPrompt="1"/>
          </p:nvPr>
        </p:nvSpPr>
        <p:spPr>
          <a:xfrm>
            <a:off x="4148043" y="3352372"/>
            <a:ext cx="6980401" cy="694100"/>
          </a:xfrm>
          <a:prstGeom prst="rect">
            <a:avLst/>
          </a:prstGeom>
        </p:spPr>
        <p:txBody>
          <a:bodyPr vert="horz" lIns="0" tIns="0" rIns="0" bIns="0" rtlCol="0">
            <a:noAutofit/>
          </a:bodyPr>
          <a:lstStyle>
            <a:lvl1pPr>
              <a:spcAft>
                <a:spcPts val="400"/>
              </a:spcAft>
              <a:defRPr sz="1600" b="1" i="0">
                <a:solidFill>
                  <a:schemeClr val="bg2"/>
                </a:solidFill>
                <a:latin typeface="Graphik Semibold" panose="020B0503030202060203" pitchFamily="34" charset="77"/>
              </a:defRPr>
            </a:lvl1pPr>
            <a:lvl2pPr marL="0" indent="0">
              <a:spcAft>
                <a:spcPts val="400"/>
              </a:spcAft>
              <a:buNone/>
              <a:defRPr sz="1200" b="0" i="0">
                <a:latin typeface="Graphik" panose="020B0503030202060203" pitchFamily="34" charset="77"/>
              </a:defRPr>
            </a:lvl2pPr>
            <a:lvl3pPr marL="10584" indent="0">
              <a:spcAft>
                <a:spcPts val="400"/>
              </a:spcAft>
              <a:buNone/>
              <a:tabLst/>
              <a:defRPr sz="1200" b="0" i="0">
                <a:latin typeface="Graphik" panose="020B0503030202060203" pitchFamily="34" charset="77"/>
              </a:defRPr>
            </a:lvl3pPr>
            <a:lvl4pPr marL="16933" indent="0">
              <a:buNone/>
              <a:tabLst/>
              <a:defRPr b="0" i="0">
                <a:latin typeface="Graphik" panose="020B0503030202060203" pitchFamily="34" charset="77"/>
              </a:defRPr>
            </a:lvl4pPr>
            <a:lvl5pPr marL="16933" indent="0">
              <a:buNone/>
              <a:tabLst/>
              <a:defRPr b="0" i="0">
                <a:latin typeface="Graphik" panose="020B0503030202060203" pitchFamily="34" charset="77"/>
              </a:defRPr>
            </a:lvl5pPr>
            <a:lvl6pPr>
              <a:defRPr sz="1600" b="0" i="0">
                <a:latin typeface="Graphik" panose="020B0503030202060203" pitchFamily="34" charset="77"/>
              </a:defRPr>
            </a:lvl6pPr>
            <a:lvl7pPr>
              <a:defRPr sz="1200" b="0" i="0">
                <a:latin typeface="Graphik" panose="020B0503030202060203" pitchFamily="34" charset="77"/>
              </a:defRPr>
            </a:lvl7pPr>
            <a:lvl9pPr>
              <a:defRPr sz="12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p:txBody>
      </p:sp>
      <p:sp>
        <p:nvSpPr>
          <p:cNvPr id="19" name="Text Placeholder 15">
            <a:extLst>
              <a:ext uri="{FF2B5EF4-FFF2-40B4-BE49-F238E27FC236}">
                <a16:creationId xmlns:a16="http://schemas.microsoft.com/office/drawing/2014/main" id="{8EA33AE2-AAF8-CAB9-E244-AD70E24C3EB6}"/>
              </a:ext>
            </a:extLst>
          </p:cNvPr>
          <p:cNvSpPr>
            <a:spLocks noGrp="1"/>
          </p:cNvSpPr>
          <p:nvPr>
            <p:ph type="body" sz="quarter" idx="17" hasCustomPrompt="1"/>
          </p:nvPr>
        </p:nvSpPr>
        <p:spPr>
          <a:xfrm>
            <a:off x="3326296" y="4335521"/>
            <a:ext cx="563754" cy="492443"/>
          </a:xfrm>
        </p:spPr>
        <p:txBody>
          <a:bodyPr wrap="square">
            <a:spAutoFit/>
          </a:bodyPr>
          <a:lstStyle>
            <a:lvl1pPr algn="r">
              <a:defRPr sz="1600">
                <a:latin typeface="+mj-lt"/>
              </a:defRPr>
            </a:lvl1pPr>
          </a:lstStyle>
          <a:p>
            <a:pPr lvl="0"/>
            <a:r>
              <a:rPr lang="en-US"/>
              <a:t>Click ##</a:t>
            </a:r>
          </a:p>
        </p:txBody>
      </p:sp>
      <p:sp>
        <p:nvSpPr>
          <p:cNvPr id="10" name="Text Placeholder 2">
            <a:extLst>
              <a:ext uri="{FF2B5EF4-FFF2-40B4-BE49-F238E27FC236}">
                <a16:creationId xmlns:a16="http://schemas.microsoft.com/office/drawing/2014/main" id="{F7111FC3-B91A-E597-25A2-DCDF58B1DF3D}"/>
              </a:ext>
            </a:extLst>
          </p:cNvPr>
          <p:cNvSpPr>
            <a:spLocks noGrp="1"/>
          </p:cNvSpPr>
          <p:nvPr>
            <p:ph idx="13" hasCustomPrompt="1"/>
          </p:nvPr>
        </p:nvSpPr>
        <p:spPr>
          <a:xfrm>
            <a:off x="4148043" y="4329511"/>
            <a:ext cx="6980401" cy="694100"/>
          </a:xfrm>
          <a:prstGeom prst="rect">
            <a:avLst/>
          </a:prstGeom>
        </p:spPr>
        <p:txBody>
          <a:bodyPr vert="horz" lIns="0" tIns="0" rIns="0" bIns="0" rtlCol="0">
            <a:noAutofit/>
          </a:bodyPr>
          <a:lstStyle>
            <a:lvl1pPr>
              <a:spcAft>
                <a:spcPts val="400"/>
              </a:spcAft>
              <a:defRPr sz="1600" b="1" i="0">
                <a:solidFill>
                  <a:schemeClr val="bg2"/>
                </a:solidFill>
                <a:latin typeface="Graphik Semibold" panose="020B0503030202060203" pitchFamily="34" charset="77"/>
              </a:defRPr>
            </a:lvl1pPr>
            <a:lvl2pPr marL="0" indent="0">
              <a:spcAft>
                <a:spcPts val="400"/>
              </a:spcAft>
              <a:buNone/>
              <a:defRPr sz="1200" b="0" i="0">
                <a:latin typeface="Graphik" panose="020B0503030202060203" pitchFamily="34" charset="77"/>
              </a:defRPr>
            </a:lvl2pPr>
            <a:lvl3pPr marL="10584" indent="0">
              <a:spcAft>
                <a:spcPts val="400"/>
              </a:spcAft>
              <a:buNone/>
              <a:tabLst/>
              <a:defRPr sz="1200" b="0" i="0">
                <a:latin typeface="Graphik" panose="020B0503030202060203" pitchFamily="34" charset="77"/>
              </a:defRPr>
            </a:lvl3pPr>
            <a:lvl4pPr marL="16933" indent="0">
              <a:buNone/>
              <a:tabLst/>
              <a:defRPr b="0" i="0">
                <a:latin typeface="Graphik" panose="020B0503030202060203" pitchFamily="34" charset="77"/>
              </a:defRPr>
            </a:lvl4pPr>
            <a:lvl5pPr marL="16933" indent="0">
              <a:buNone/>
              <a:tabLst/>
              <a:defRPr b="0" i="0">
                <a:latin typeface="Graphik" panose="020B0503030202060203" pitchFamily="34" charset="77"/>
              </a:defRPr>
            </a:lvl5pPr>
            <a:lvl6pPr>
              <a:defRPr sz="1600" b="0" i="0">
                <a:latin typeface="Graphik" panose="020B0503030202060203" pitchFamily="34" charset="77"/>
              </a:defRPr>
            </a:lvl6pPr>
            <a:lvl7pPr>
              <a:defRPr sz="1200" b="0" i="0">
                <a:latin typeface="Graphik" panose="020B0503030202060203" pitchFamily="34" charset="77"/>
              </a:defRPr>
            </a:lvl7pPr>
            <a:lvl9pPr>
              <a:defRPr sz="12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p:txBody>
      </p:sp>
      <p:sp>
        <p:nvSpPr>
          <p:cNvPr id="6" name="Text Placeholder 15">
            <a:extLst>
              <a:ext uri="{FF2B5EF4-FFF2-40B4-BE49-F238E27FC236}">
                <a16:creationId xmlns:a16="http://schemas.microsoft.com/office/drawing/2014/main" id="{8EC9E534-1AD8-73C5-C5AC-15F48DA342B1}"/>
              </a:ext>
            </a:extLst>
          </p:cNvPr>
          <p:cNvSpPr>
            <a:spLocks noGrp="1"/>
          </p:cNvSpPr>
          <p:nvPr>
            <p:ph type="body" sz="quarter" idx="19" hasCustomPrompt="1"/>
          </p:nvPr>
        </p:nvSpPr>
        <p:spPr>
          <a:xfrm>
            <a:off x="3326296" y="5307673"/>
            <a:ext cx="563754" cy="492443"/>
          </a:xfrm>
        </p:spPr>
        <p:txBody>
          <a:bodyPr wrap="square">
            <a:spAutoFit/>
          </a:bodyPr>
          <a:lstStyle>
            <a:lvl1pPr algn="r">
              <a:defRPr sz="1600">
                <a:latin typeface="+mj-lt"/>
              </a:defRPr>
            </a:lvl1pPr>
          </a:lstStyle>
          <a:p>
            <a:pPr lvl="0"/>
            <a:r>
              <a:rPr lang="en-US"/>
              <a:t>Click ##</a:t>
            </a:r>
          </a:p>
        </p:txBody>
      </p:sp>
      <p:sp>
        <p:nvSpPr>
          <p:cNvPr id="5" name="Text Placeholder 2">
            <a:extLst>
              <a:ext uri="{FF2B5EF4-FFF2-40B4-BE49-F238E27FC236}">
                <a16:creationId xmlns:a16="http://schemas.microsoft.com/office/drawing/2014/main" id="{1702F099-923C-04BF-8A6D-959AE146329A}"/>
              </a:ext>
            </a:extLst>
          </p:cNvPr>
          <p:cNvSpPr>
            <a:spLocks noGrp="1"/>
          </p:cNvSpPr>
          <p:nvPr>
            <p:ph idx="18" hasCustomPrompt="1"/>
          </p:nvPr>
        </p:nvSpPr>
        <p:spPr>
          <a:xfrm>
            <a:off x="4148043" y="5306651"/>
            <a:ext cx="6980401" cy="694100"/>
          </a:xfrm>
          <a:prstGeom prst="rect">
            <a:avLst/>
          </a:prstGeom>
        </p:spPr>
        <p:txBody>
          <a:bodyPr vert="horz" lIns="0" tIns="0" rIns="0" bIns="0" rtlCol="0">
            <a:noAutofit/>
          </a:bodyPr>
          <a:lstStyle>
            <a:lvl1pPr>
              <a:spcAft>
                <a:spcPts val="400"/>
              </a:spcAft>
              <a:defRPr sz="1600" b="1" i="0">
                <a:solidFill>
                  <a:schemeClr val="bg2"/>
                </a:solidFill>
                <a:latin typeface="Graphik Semibold" panose="020B0503030202060203" pitchFamily="34" charset="77"/>
              </a:defRPr>
            </a:lvl1pPr>
            <a:lvl2pPr marL="0" indent="0">
              <a:spcAft>
                <a:spcPts val="400"/>
              </a:spcAft>
              <a:buNone/>
              <a:defRPr sz="1200" b="0" i="0">
                <a:latin typeface="Graphik" panose="020B0503030202060203" pitchFamily="34" charset="77"/>
              </a:defRPr>
            </a:lvl2pPr>
            <a:lvl3pPr marL="10584" indent="0">
              <a:spcAft>
                <a:spcPts val="400"/>
              </a:spcAft>
              <a:buNone/>
              <a:tabLst/>
              <a:defRPr sz="1200" b="0" i="0">
                <a:latin typeface="Graphik" panose="020B0503030202060203" pitchFamily="34" charset="77"/>
              </a:defRPr>
            </a:lvl3pPr>
            <a:lvl4pPr marL="16933" indent="0">
              <a:buNone/>
              <a:tabLst/>
              <a:defRPr b="0" i="0">
                <a:latin typeface="Graphik" panose="020B0503030202060203" pitchFamily="34" charset="77"/>
              </a:defRPr>
            </a:lvl4pPr>
            <a:lvl5pPr marL="16933" indent="0">
              <a:buNone/>
              <a:tabLst/>
              <a:defRPr b="0" i="0">
                <a:latin typeface="Graphik" panose="020B0503030202060203" pitchFamily="34" charset="77"/>
              </a:defRPr>
            </a:lvl5pPr>
            <a:lvl6pPr>
              <a:defRPr sz="1600" b="0" i="0">
                <a:latin typeface="Graphik" panose="020B0503030202060203" pitchFamily="34" charset="77"/>
              </a:defRPr>
            </a:lvl6pPr>
            <a:lvl7pPr>
              <a:defRPr sz="1200" b="0" i="0">
                <a:latin typeface="Graphik" panose="020B0503030202060203" pitchFamily="34" charset="77"/>
              </a:defRPr>
            </a:lvl7pPr>
            <a:lvl9pPr>
              <a:defRPr sz="12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p:txBody>
      </p:sp>
    </p:spTree>
    <p:extLst>
      <p:ext uri="{BB962C8B-B14F-4D97-AF65-F5344CB8AC3E}">
        <p14:creationId xmlns:p14="http://schemas.microsoft.com/office/powerpoint/2010/main" val="165857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divider: gradient">
    <p:bg>
      <p:bgPr>
        <a:solidFill>
          <a:schemeClr val="accent3"/>
        </a:solidFill>
        <a:effectLst/>
      </p:bgPr>
    </p:bg>
    <p:spTree>
      <p:nvGrpSpPr>
        <p:cNvPr id="1" name=""/>
        <p:cNvGrpSpPr/>
        <p:nvPr/>
      </p:nvGrpSpPr>
      <p:grpSpPr>
        <a:xfrm>
          <a:off x="0" y="0"/>
          <a:ext cx="0" cy="0"/>
          <a:chOff x="0" y="0"/>
          <a:chExt cx="0" cy="0"/>
        </a:xfrm>
      </p:grpSpPr>
      <p:pic>
        <p:nvPicPr>
          <p:cNvPr id="4" name="Picture 3" descr="A purple and white blurry background&#10;&#10;AI-generated content may be incorrect.">
            <a:extLst>
              <a:ext uri="{FF2B5EF4-FFF2-40B4-BE49-F238E27FC236}">
                <a16:creationId xmlns:a16="http://schemas.microsoft.com/office/drawing/2014/main" id="{87111667-186F-DD25-9A4B-3608F196AB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rot="5400000">
            <a:off x="2665522" y="-2667001"/>
            <a:ext cx="6857998" cy="12192000"/>
          </a:xfrm>
          <a:prstGeom prst="rect">
            <a:avLst/>
          </a:prstGeom>
        </p:spPr>
      </p:pic>
      <p:sp>
        <p:nvSpPr>
          <p:cNvPr id="17" name="Title 1">
            <a:extLst>
              <a:ext uri="{FF2B5EF4-FFF2-40B4-BE49-F238E27FC236}">
                <a16:creationId xmlns:a16="http://schemas.microsoft.com/office/drawing/2014/main" id="{2B28B826-EFF3-117E-A205-62F240EBE2CC}"/>
              </a:ext>
            </a:extLst>
          </p:cNvPr>
          <p:cNvSpPr>
            <a:spLocks noGrp="1"/>
          </p:cNvSpPr>
          <p:nvPr>
            <p:ph type="ctrTitle"/>
          </p:nvPr>
        </p:nvSpPr>
        <p:spPr bwMode="white">
          <a:xfrm>
            <a:off x="1182796" y="3776810"/>
            <a:ext cx="5715000" cy="1329595"/>
          </a:xfrm>
          <a:prstGeom prst="rect">
            <a:avLst/>
          </a:prstGeom>
        </p:spPr>
        <p:txBody>
          <a:bodyPr anchor="b"/>
          <a:lstStyle>
            <a:lvl1pPr algn="l">
              <a:lnSpc>
                <a:spcPct val="90000"/>
              </a:lnSpc>
              <a:defRPr sz="4800">
                <a:solidFill>
                  <a:schemeClr val="tx1"/>
                </a:solidFill>
              </a:defRPr>
            </a:lvl1pPr>
          </a:lstStyle>
          <a:p>
            <a:r>
              <a:rPr lang="en-US"/>
              <a:t>Click to edit Master title style</a:t>
            </a:r>
          </a:p>
        </p:txBody>
      </p:sp>
      <p:sp>
        <p:nvSpPr>
          <p:cNvPr id="18" name="Subtitle 2">
            <a:extLst>
              <a:ext uri="{FF2B5EF4-FFF2-40B4-BE49-F238E27FC236}">
                <a16:creationId xmlns:a16="http://schemas.microsoft.com/office/drawing/2014/main" id="{31547BE7-16A3-D21E-ADAC-48D17CDF3008}"/>
              </a:ext>
            </a:extLst>
          </p:cNvPr>
          <p:cNvSpPr>
            <a:spLocks noGrp="1"/>
          </p:cNvSpPr>
          <p:nvPr>
            <p:ph type="subTitle" idx="1" hasCustomPrompt="1"/>
          </p:nvPr>
        </p:nvSpPr>
        <p:spPr bwMode="white">
          <a:xfrm>
            <a:off x="1182796" y="5219056"/>
            <a:ext cx="571500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2" name="Text Placeholder 8">
            <a:extLst>
              <a:ext uri="{FF2B5EF4-FFF2-40B4-BE49-F238E27FC236}">
                <a16:creationId xmlns:a16="http://schemas.microsoft.com/office/drawing/2014/main" id="{56C59DBC-B2E5-1892-B37B-68897D161976}"/>
              </a:ext>
            </a:extLst>
          </p:cNvPr>
          <p:cNvSpPr>
            <a:spLocks noGrp="1"/>
          </p:cNvSpPr>
          <p:nvPr>
            <p:ph type="body" sz="quarter" idx="11" hasCustomPrompt="1"/>
          </p:nvPr>
        </p:nvSpPr>
        <p:spPr>
          <a:xfrm>
            <a:off x="1189497" y="2433053"/>
            <a:ext cx="1150956" cy="1231106"/>
          </a:xfrm>
        </p:spPr>
        <p:txBody>
          <a:bodyPr wrap="none" anchor="b">
            <a:spAutoFit/>
          </a:bodyPr>
          <a:lstStyle>
            <a:lvl1pPr>
              <a:defRPr sz="8000">
                <a:latin typeface="+mj-lt"/>
              </a:defRPr>
            </a:lvl1pPr>
          </a:lstStyle>
          <a:p>
            <a:pPr lvl="0"/>
            <a:r>
              <a:rPr lang="pt-BR"/>
              <a:t>##</a:t>
            </a:r>
            <a:endParaRPr lang="en-AR"/>
          </a:p>
        </p:txBody>
      </p:sp>
      <p:sp>
        <p:nvSpPr>
          <p:cNvPr id="9" name="GTS_WH">
            <a:extLst>
              <a:ext uri="{FF2B5EF4-FFF2-40B4-BE49-F238E27FC236}">
                <a16:creationId xmlns:a16="http://schemas.microsoft.com/office/drawing/2014/main" id="{08C622A3-6AC3-418E-A8AE-75B117754CFC}"/>
              </a:ext>
              <a:ext uri="{C183D7F6-B498-43B3-948B-1728B52AA6E4}">
                <adec:decorative xmlns:adec="http://schemas.microsoft.com/office/drawing/2017/decorative" val="1"/>
              </a:ext>
            </a:extLst>
          </p:cNvPr>
          <p:cNvSpPr>
            <a:spLocks noChangeAspect="1"/>
          </p:cNvSpPr>
          <p:nvPr userDrawn="1"/>
        </p:nvSpPr>
        <p:spPr bwMode="white">
          <a:xfrm>
            <a:off x="10499353" y="5752334"/>
            <a:ext cx="509851" cy="559567"/>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262442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image dark mode">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574352" y="4020089"/>
            <a:ext cx="4205323" cy="787908"/>
          </a:xfrm>
          <a:prstGeom prst="rect">
            <a:avLst/>
          </a:prstGeom>
        </p:spPr>
        <p:txBody>
          <a:bodyPr anchor="b" anchorCtr="0"/>
          <a:lstStyle>
            <a:lvl1pPr>
              <a:defRPr sz="3200">
                <a:solidFill>
                  <a:schemeClr val="tx1"/>
                </a:solidFill>
              </a:defRPr>
            </a:lvl1pPr>
          </a:lstStyle>
          <a:p>
            <a:r>
              <a:rPr lang="en-US"/>
              <a:t>Click to edit Section title style</a:t>
            </a:r>
          </a:p>
        </p:txBody>
      </p:sp>
      <p:sp>
        <p:nvSpPr>
          <p:cNvPr id="3" name="Text Placeholder 8">
            <a:extLst>
              <a:ext uri="{FF2B5EF4-FFF2-40B4-BE49-F238E27FC236}">
                <a16:creationId xmlns:a16="http://schemas.microsoft.com/office/drawing/2014/main" id="{1462BA77-FAF3-D3DC-18C0-2C2257012AB5}"/>
              </a:ext>
            </a:extLst>
          </p:cNvPr>
          <p:cNvSpPr>
            <a:spLocks noGrp="1"/>
          </p:cNvSpPr>
          <p:nvPr>
            <p:ph type="body" sz="quarter" idx="11" hasCustomPrompt="1"/>
          </p:nvPr>
        </p:nvSpPr>
        <p:spPr>
          <a:xfrm>
            <a:off x="574352" y="2576447"/>
            <a:ext cx="1150956" cy="1231106"/>
          </a:xfrm>
        </p:spPr>
        <p:txBody>
          <a:bodyPr wrap="none" anchor="b">
            <a:spAutoFit/>
          </a:bodyPr>
          <a:lstStyle>
            <a:lvl1pPr>
              <a:defRPr sz="8000">
                <a:latin typeface="+mj-lt"/>
              </a:defRPr>
            </a:lvl1pPr>
          </a:lstStyle>
          <a:p>
            <a:pPr lvl="0"/>
            <a:r>
              <a:rPr lang="pt-BR"/>
              <a:t>##</a:t>
            </a:r>
            <a:endParaRPr lang="en-AR"/>
          </a:p>
        </p:txBody>
      </p:sp>
      <p:sp>
        <p:nvSpPr>
          <p:cNvPr id="5" name="Text Placeholder 8">
            <a:extLst>
              <a:ext uri="{FF2B5EF4-FFF2-40B4-BE49-F238E27FC236}">
                <a16:creationId xmlns:a16="http://schemas.microsoft.com/office/drawing/2014/main" id="{772726BC-B615-3428-7DAF-2FCAE36D30B4}"/>
              </a:ext>
            </a:extLst>
          </p:cNvPr>
          <p:cNvSpPr>
            <a:spLocks noGrp="1"/>
          </p:cNvSpPr>
          <p:nvPr>
            <p:ph type="body" sz="quarter" idx="19" hasCustomPrompt="1"/>
          </p:nvPr>
        </p:nvSpPr>
        <p:spPr>
          <a:xfrm>
            <a:off x="574352" y="5080829"/>
            <a:ext cx="4205324" cy="787909"/>
          </a:xfrm>
          <a:prstGeom prst="rect">
            <a:avLst/>
          </a:prstGeom>
        </p:spPr>
        <p:txBody>
          <a:bodyPr/>
          <a:lstStyle>
            <a:lvl1pPr marL="0" indent="0">
              <a:lnSpc>
                <a:spcPct val="90000"/>
              </a:lnSpc>
              <a:spcAft>
                <a:spcPts val="600"/>
              </a:spcAft>
              <a:buNone/>
              <a:defRPr sz="1600" b="0" i="0">
                <a:solidFill>
                  <a:schemeClr val="accent2"/>
                </a:solidFill>
                <a:latin typeface="Graphik" panose="020B0503030202060203" pitchFamily="34" charset="77"/>
              </a:defRPr>
            </a:lvl1pPr>
            <a:lvl2pPr marL="0" indent="0">
              <a:spcAft>
                <a:spcPts val="600"/>
              </a:spcAft>
              <a:buNone/>
              <a:defRPr sz="2400">
                <a:latin typeface="GT Sectra Fine Rg" panose="00000500000000000000" pitchFamily="50" charset="0"/>
              </a:defRPr>
            </a:lvl2pPr>
            <a:lvl3pPr marL="0" indent="0">
              <a:spcAft>
                <a:spcPts val="600"/>
              </a:spcAft>
              <a:buNone/>
              <a:defRPr sz="2400">
                <a:latin typeface="GT Sectra Fine Rg" panose="00000500000000000000" pitchFamily="50" charset="0"/>
              </a:defRPr>
            </a:lvl3pPr>
            <a:lvl4pPr marL="0" indent="0">
              <a:spcAft>
                <a:spcPts val="600"/>
              </a:spcAft>
              <a:buNone/>
              <a:defRPr sz="2400">
                <a:latin typeface="GT Sectra Fine Rg" panose="00000500000000000000" pitchFamily="50" charset="0"/>
              </a:defRPr>
            </a:lvl4pPr>
            <a:lvl5pPr marL="0" indent="0">
              <a:spcAft>
                <a:spcPts val="600"/>
              </a:spcAft>
              <a:buNone/>
              <a:defRPr sz="2400">
                <a:latin typeface="GT Sectra Fine Rg" panose="00000500000000000000" pitchFamily="50" charset="0"/>
              </a:defRPr>
            </a:lvl5pPr>
          </a:lstStyle>
          <a:p>
            <a:pPr lvl="0"/>
            <a:r>
              <a:rPr lang="en-GB"/>
              <a:t>Place subtitle here in </a:t>
            </a:r>
            <a:r>
              <a:rPr lang="en-GB" err="1"/>
              <a:t>Graphik</a:t>
            </a:r>
            <a:r>
              <a:rPr lang="en-GB"/>
              <a:t> regular</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5362807" y="549275"/>
            <a:ext cx="6278331" cy="5759449"/>
          </a:xfrm>
          <a:prstGeom prst="rect">
            <a:avLst/>
          </a:prstGeom>
          <a:solidFill>
            <a:schemeClr val="tx1">
              <a:lumMod val="95000"/>
            </a:schemeClr>
          </a:solidFill>
        </p:spPr>
        <p:txBody>
          <a:bodyPr tIns="274320" bIns="274320" anchor="ctr"/>
          <a:lstStyle>
            <a:lvl1pPr marL="0" indent="0" algn="ctr">
              <a:buNone/>
              <a:defRPr sz="1400" b="0" i="0">
                <a:solidFill>
                  <a:schemeClr val="bg1"/>
                </a:solidFill>
                <a:latin typeface="Graphik" panose="020B0503030202060203" pitchFamily="34" charset="77"/>
              </a:defRPr>
            </a:lvl1pPr>
          </a:lstStyle>
          <a:p>
            <a:r>
              <a:rPr lang="en-GB"/>
              <a:t>Drag picture to placeholder or click icon to add</a:t>
            </a:r>
            <a:endParaRPr lang="en-US"/>
          </a:p>
        </p:txBody>
      </p:sp>
      <p:sp>
        <p:nvSpPr>
          <p:cNvPr id="16" name="GTS_WH">
            <a:extLst>
              <a:ext uri="{FF2B5EF4-FFF2-40B4-BE49-F238E27FC236}">
                <a16:creationId xmlns:a16="http://schemas.microsoft.com/office/drawing/2014/main" id="{B99510A1-6B22-EF9F-A1BE-64088860C26E}"/>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4" name="copyright">
            <a:extLst>
              <a:ext uri="{FF2B5EF4-FFF2-40B4-BE49-F238E27FC236}">
                <a16:creationId xmlns:a16="http://schemas.microsoft.com/office/drawing/2014/main" id="{3BFEEF07-2489-1DF1-A61D-F05EF6756806}"/>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rgbClr val="FFFFFF">
                    <a:alpha val="75000"/>
                  </a:srgbClr>
                </a:solidFill>
                <a:latin typeface="Graphik" panose="020B0503030202060203" pitchFamily="34" charset="77"/>
              </a:rPr>
              <a:t>Copyright © 2025 Accenture. All rights reserved.</a:t>
            </a:r>
            <a:endParaRPr lang="en-US" sz="1351" noProof="0">
              <a:solidFill>
                <a:srgbClr val="FFFFFF">
                  <a:alpha val="75000"/>
                </a:srgbClr>
              </a:solidFill>
              <a:latin typeface="Graphik" panose="020B0503030202060203" pitchFamily="34" charset="77"/>
            </a:endParaRPr>
          </a:p>
        </p:txBody>
      </p:sp>
      <p:sp>
        <p:nvSpPr>
          <p:cNvPr id="7" name="slide number automatic">
            <a:extLst>
              <a:ext uri="{FF2B5EF4-FFF2-40B4-BE49-F238E27FC236}">
                <a16:creationId xmlns:a16="http://schemas.microsoft.com/office/drawing/2014/main" id="{89017E74-C690-EF85-4C2D-25D3ED0FF55F}"/>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rgbClr val="FFFFFF">
                    <a:alpha val="75000"/>
                  </a:srgb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rgbClr val="FFFFFF">
                  <a:alpha val="75000"/>
                </a:srgbClr>
              </a:solidFill>
              <a:latin typeface="+mj-lt"/>
            </a:endParaRPr>
          </a:p>
        </p:txBody>
      </p:sp>
    </p:spTree>
    <p:extLst>
      <p:ext uri="{BB962C8B-B14F-4D97-AF65-F5344CB8AC3E}">
        <p14:creationId xmlns:p14="http://schemas.microsoft.com/office/powerpoint/2010/main" val="8365978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image light mo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18E800-DE3F-7813-356B-5ABD491337A5}"/>
              </a:ext>
            </a:extLst>
          </p:cNvPr>
          <p:cNvSpPr>
            <a:spLocks noGrp="1"/>
          </p:cNvSpPr>
          <p:nvPr>
            <p:ph type="title" hasCustomPrompt="1"/>
          </p:nvPr>
        </p:nvSpPr>
        <p:spPr>
          <a:xfrm>
            <a:off x="574352" y="4020089"/>
            <a:ext cx="4205323" cy="787908"/>
          </a:xfrm>
          <a:prstGeom prst="rect">
            <a:avLst/>
          </a:prstGeom>
        </p:spPr>
        <p:txBody>
          <a:bodyPr anchor="b" anchorCtr="0"/>
          <a:lstStyle>
            <a:lvl1pPr>
              <a:defRPr sz="3200">
                <a:solidFill>
                  <a:schemeClr val="tx1"/>
                </a:solidFill>
              </a:defRPr>
            </a:lvl1pPr>
          </a:lstStyle>
          <a:p>
            <a:r>
              <a:rPr lang="en-US"/>
              <a:t>Click to edit Section title style</a:t>
            </a:r>
          </a:p>
        </p:txBody>
      </p:sp>
      <p:sp>
        <p:nvSpPr>
          <p:cNvPr id="11" name="Picture Placeholder 18">
            <a:extLst>
              <a:ext uri="{FF2B5EF4-FFF2-40B4-BE49-F238E27FC236}">
                <a16:creationId xmlns:a16="http://schemas.microsoft.com/office/drawing/2014/main" id="{C1C7CFCC-2C79-7017-C82B-A74A23285174}"/>
              </a:ext>
            </a:extLst>
          </p:cNvPr>
          <p:cNvSpPr>
            <a:spLocks noGrp="1"/>
          </p:cNvSpPr>
          <p:nvPr>
            <p:ph type="pic" sz="quarter" idx="13" hasCustomPrompt="1"/>
          </p:nvPr>
        </p:nvSpPr>
        <p:spPr>
          <a:xfrm>
            <a:off x="5362807" y="549275"/>
            <a:ext cx="6278331" cy="5759449"/>
          </a:xfrm>
          <a:prstGeom prst="rect">
            <a:avLst/>
          </a:prstGeom>
          <a:solidFill>
            <a:schemeClr val="bg1">
              <a:lumMod val="95000"/>
            </a:schemeClr>
          </a:solidFill>
        </p:spPr>
        <p:txBody>
          <a:bodyPr tIns="274320" bIns="27432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12" name="Text Placeholder 8">
            <a:extLst>
              <a:ext uri="{FF2B5EF4-FFF2-40B4-BE49-F238E27FC236}">
                <a16:creationId xmlns:a16="http://schemas.microsoft.com/office/drawing/2014/main" id="{A631764B-7AB2-0534-6571-AAD04310DAF4}"/>
              </a:ext>
            </a:extLst>
          </p:cNvPr>
          <p:cNvSpPr>
            <a:spLocks noGrp="1"/>
          </p:cNvSpPr>
          <p:nvPr>
            <p:ph type="body" sz="quarter" idx="19" hasCustomPrompt="1"/>
          </p:nvPr>
        </p:nvSpPr>
        <p:spPr>
          <a:xfrm>
            <a:off x="574352" y="5080829"/>
            <a:ext cx="4205324" cy="787909"/>
          </a:xfrm>
          <a:prstGeom prst="rect">
            <a:avLst/>
          </a:prstGeom>
        </p:spPr>
        <p:txBody>
          <a:bodyPr/>
          <a:lstStyle>
            <a:lvl1pPr marL="0" indent="0">
              <a:lnSpc>
                <a:spcPct val="90000"/>
              </a:lnSpc>
              <a:spcAft>
                <a:spcPts val="600"/>
              </a:spcAft>
              <a:buNone/>
              <a:defRPr sz="1600" b="0" i="0">
                <a:solidFill>
                  <a:schemeClr val="bg2"/>
                </a:solidFill>
                <a:latin typeface="Graphik" panose="020B0503030202060203" pitchFamily="34" charset="77"/>
              </a:defRPr>
            </a:lvl1pPr>
            <a:lvl2pPr marL="0" indent="0">
              <a:spcAft>
                <a:spcPts val="600"/>
              </a:spcAft>
              <a:buNone/>
              <a:defRPr sz="2400">
                <a:latin typeface="GT Sectra Fine Rg" panose="00000500000000000000" pitchFamily="50" charset="0"/>
              </a:defRPr>
            </a:lvl2pPr>
            <a:lvl3pPr marL="0" indent="0">
              <a:spcAft>
                <a:spcPts val="600"/>
              </a:spcAft>
              <a:buNone/>
              <a:defRPr sz="2400">
                <a:latin typeface="GT Sectra Fine Rg" panose="00000500000000000000" pitchFamily="50" charset="0"/>
              </a:defRPr>
            </a:lvl3pPr>
            <a:lvl4pPr marL="0" indent="0">
              <a:spcAft>
                <a:spcPts val="600"/>
              </a:spcAft>
              <a:buNone/>
              <a:defRPr sz="2400">
                <a:latin typeface="GT Sectra Fine Rg" panose="00000500000000000000" pitchFamily="50" charset="0"/>
              </a:defRPr>
            </a:lvl4pPr>
            <a:lvl5pPr marL="0" indent="0">
              <a:spcAft>
                <a:spcPts val="600"/>
              </a:spcAft>
              <a:buNone/>
              <a:defRPr sz="2400">
                <a:latin typeface="GT Sectra Fine Rg" panose="00000500000000000000" pitchFamily="50" charset="0"/>
              </a:defRPr>
            </a:lvl5pPr>
          </a:lstStyle>
          <a:p>
            <a:pPr lvl="0"/>
            <a:r>
              <a:rPr lang="en-GB"/>
              <a:t>Place subtitle here in </a:t>
            </a:r>
            <a:r>
              <a:rPr lang="en-GB" err="1"/>
              <a:t>Graphik</a:t>
            </a:r>
            <a:r>
              <a:rPr lang="en-GB"/>
              <a:t> regular</a:t>
            </a:r>
            <a:endParaRPr lang="en-US"/>
          </a:p>
        </p:txBody>
      </p:sp>
      <p:sp>
        <p:nvSpPr>
          <p:cNvPr id="3" name="Text Placeholder 8">
            <a:extLst>
              <a:ext uri="{FF2B5EF4-FFF2-40B4-BE49-F238E27FC236}">
                <a16:creationId xmlns:a16="http://schemas.microsoft.com/office/drawing/2014/main" id="{2823CF50-4615-0652-00EC-47F06086B36E}"/>
              </a:ext>
            </a:extLst>
          </p:cNvPr>
          <p:cNvSpPr>
            <a:spLocks noGrp="1"/>
          </p:cNvSpPr>
          <p:nvPr>
            <p:ph type="body" sz="quarter" idx="11" hasCustomPrompt="1"/>
          </p:nvPr>
        </p:nvSpPr>
        <p:spPr>
          <a:xfrm>
            <a:off x="574352" y="2576447"/>
            <a:ext cx="1150956" cy="1231106"/>
          </a:xfrm>
        </p:spPr>
        <p:txBody>
          <a:bodyPr wrap="none" anchor="b">
            <a:spAutoFit/>
          </a:bodyPr>
          <a:lstStyle>
            <a:lvl1pPr>
              <a:defRPr sz="8000">
                <a:latin typeface="+mj-lt"/>
              </a:defRPr>
            </a:lvl1pPr>
          </a:lstStyle>
          <a:p>
            <a:pPr lvl="0"/>
            <a:r>
              <a:rPr lang="pt-BR"/>
              <a:t>##</a:t>
            </a:r>
            <a:endParaRPr lang="en-AR"/>
          </a:p>
        </p:txBody>
      </p:sp>
    </p:spTree>
    <p:extLst>
      <p:ext uri="{BB962C8B-B14F-4D97-AF65-F5344CB8AC3E}">
        <p14:creationId xmlns:p14="http://schemas.microsoft.com/office/powerpoint/2010/main" val="3462864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215616-27C6-76EE-5488-166BFD01211E}"/>
              </a:ext>
            </a:extLst>
          </p:cNvPr>
          <p:cNvSpPr>
            <a:spLocks noGrp="1"/>
          </p:cNvSpPr>
          <p:nvPr>
            <p:ph type="title"/>
          </p:nvPr>
        </p:nvSpPr>
        <p:spPr>
          <a:xfrm>
            <a:off x="556467" y="572600"/>
            <a:ext cx="11084672" cy="393954"/>
          </a:xfrm>
        </p:spPr>
        <p:txBody>
          <a:bodyPr/>
          <a:lstStyle/>
          <a:p>
            <a:r>
              <a:rPr lang="en-US"/>
              <a:t>Click to edit Master title style</a:t>
            </a:r>
          </a:p>
        </p:txBody>
      </p:sp>
    </p:spTree>
    <p:extLst>
      <p:ext uri="{BB962C8B-B14F-4D97-AF65-F5344CB8AC3E}">
        <p14:creationId xmlns:p14="http://schemas.microsoft.com/office/powerpoint/2010/main" val="2766784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title only dark mode">
    <p:bg>
      <p:bgRef idx="1001">
        <a:schemeClr val="bg1"/>
      </p:bgRef>
    </p:bg>
    <p:spTree>
      <p:nvGrpSpPr>
        <p:cNvPr id="1" name=""/>
        <p:cNvGrpSpPr/>
        <p:nvPr/>
      </p:nvGrpSpPr>
      <p:grpSpPr>
        <a:xfrm>
          <a:off x="0" y="0"/>
          <a:ext cx="0" cy="0"/>
          <a:chOff x="0" y="0"/>
          <a:chExt cx="0" cy="0"/>
        </a:xfrm>
      </p:grpSpPr>
      <p:sp>
        <p:nvSpPr>
          <p:cNvPr id="5" name="GTS_WH">
            <a:extLst>
              <a:ext uri="{FF2B5EF4-FFF2-40B4-BE49-F238E27FC236}">
                <a16:creationId xmlns:a16="http://schemas.microsoft.com/office/drawing/2014/main" id="{5B94EC14-19BD-4059-DC76-FAB415316C6A}"/>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7" name="Title 2">
            <a:extLst>
              <a:ext uri="{FF2B5EF4-FFF2-40B4-BE49-F238E27FC236}">
                <a16:creationId xmlns:a16="http://schemas.microsoft.com/office/drawing/2014/main" id="{A7088337-B770-9033-B18E-F20E290B6743}"/>
              </a:ext>
            </a:extLst>
          </p:cNvPr>
          <p:cNvSpPr>
            <a:spLocks noGrp="1"/>
          </p:cNvSpPr>
          <p:nvPr>
            <p:ph type="title"/>
          </p:nvPr>
        </p:nvSpPr>
        <p:spPr>
          <a:xfrm>
            <a:off x="556467" y="572600"/>
            <a:ext cx="11084672" cy="393954"/>
          </a:xfrm>
        </p:spPr>
        <p:txBody>
          <a:bodyPr/>
          <a:lstStyle/>
          <a:p>
            <a:r>
              <a:rPr lang="en-US"/>
              <a:t>Click to edit Master title style</a:t>
            </a:r>
          </a:p>
        </p:txBody>
      </p:sp>
    </p:spTree>
    <p:extLst>
      <p:ext uri="{BB962C8B-B14F-4D97-AF65-F5344CB8AC3E}">
        <p14:creationId xmlns:p14="http://schemas.microsoft.com/office/powerpoint/2010/main" val="399941811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numbered bullets dark mode ">
    <p:bg>
      <p:bgRef idx="1001">
        <a:schemeClr val="bg1"/>
      </p:bgRef>
    </p:bg>
    <p:spTree>
      <p:nvGrpSpPr>
        <p:cNvPr id="1" name=""/>
        <p:cNvGrpSpPr/>
        <p:nvPr/>
      </p:nvGrpSpPr>
      <p:grpSpPr>
        <a:xfrm>
          <a:off x="0" y="0"/>
          <a:ext cx="0" cy="0"/>
          <a:chOff x="0" y="0"/>
          <a:chExt cx="0" cy="0"/>
        </a:xfrm>
      </p:grpSpPr>
      <p:sp>
        <p:nvSpPr>
          <p:cNvPr id="5" name="GTS_WH">
            <a:extLst>
              <a:ext uri="{FF2B5EF4-FFF2-40B4-BE49-F238E27FC236}">
                <a16:creationId xmlns:a16="http://schemas.microsoft.com/office/drawing/2014/main" id="{5B94EC14-19BD-4059-DC76-FAB415316C6A}"/>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solidFill>
                <a:schemeClr val="accent5"/>
              </a:solidFill>
              <a:latin typeface="Graphik" panose="020B0503030202060203" pitchFamily="34" charset="77"/>
            </a:endParaRPr>
          </a:p>
        </p:txBody>
      </p:sp>
      <p:sp>
        <p:nvSpPr>
          <p:cNvPr id="7" name="Title 2">
            <a:extLst>
              <a:ext uri="{FF2B5EF4-FFF2-40B4-BE49-F238E27FC236}">
                <a16:creationId xmlns:a16="http://schemas.microsoft.com/office/drawing/2014/main" id="{A7088337-B770-9033-B18E-F20E290B6743}"/>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20" name="Text Placeholder 4">
            <a:extLst>
              <a:ext uri="{FF2B5EF4-FFF2-40B4-BE49-F238E27FC236}">
                <a16:creationId xmlns:a16="http://schemas.microsoft.com/office/drawing/2014/main" id="{B399DA3F-4572-D252-06D8-F77FDA3E4F31}"/>
              </a:ext>
            </a:extLst>
          </p:cNvPr>
          <p:cNvSpPr>
            <a:spLocks noGrp="1"/>
          </p:cNvSpPr>
          <p:nvPr>
            <p:ph type="body" sz="quarter" idx="16" hasCustomPrompt="1"/>
          </p:nvPr>
        </p:nvSpPr>
        <p:spPr>
          <a:xfrm>
            <a:off x="1968842" y="1866147"/>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21" name="Text Placeholder 9">
            <a:extLst>
              <a:ext uri="{FF2B5EF4-FFF2-40B4-BE49-F238E27FC236}">
                <a16:creationId xmlns:a16="http://schemas.microsoft.com/office/drawing/2014/main" id="{6325E3FE-E322-E468-99F4-AB54161673A1}"/>
              </a:ext>
            </a:extLst>
          </p:cNvPr>
          <p:cNvSpPr>
            <a:spLocks noGrp="1"/>
          </p:cNvSpPr>
          <p:nvPr>
            <p:ph type="body" sz="quarter" idx="32" hasCustomPrompt="1"/>
          </p:nvPr>
        </p:nvSpPr>
        <p:spPr>
          <a:xfrm>
            <a:off x="557213" y="1866147"/>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22" name="Text Placeholder 4">
            <a:extLst>
              <a:ext uri="{FF2B5EF4-FFF2-40B4-BE49-F238E27FC236}">
                <a16:creationId xmlns:a16="http://schemas.microsoft.com/office/drawing/2014/main" id="{05F341DC-1615-BF26-3E11-E7C93BBCA3BD}"/>
              </a:ext>
            </a:extLst>
          </p:cNvPr>
          <p:cNvSpPr>
            <a:spLocks noGrp="1"/>
          </p:cNvSpPr>
          <p:nvPr>
            <p:ph type="body" sz="quarter" idx="33" hasCustomPrompt="1"/>
          </p:nvPr>
        </p:nvSpPr>
        <p:spPr>
          <a:xfrm>
            <a:off x="7765208" y="1866147"/>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23" name="Text Placeholder 9">
            <a:extLst>
              <a:ext uri="{FF2B5EF4-FFF2-40B4-BE49-F238E27FC236}">
                <a16:creationId xmlns:a16="http://schemas.microsoft.com/office/drawing/2014/main" id="{346A6073-19DD-BFEA-265B-416448C27FF5}"/>
              </a:ext>
            </a:extLst>
          </p:cNvPr>
          <p:cNvSpPr>
            <a:spLocks noGrp="1"/>
          </p:cNvSpPr>
          <p:nvPr>
            <p:ph type="body" sz="quarter" idx="34" hasCustomPrompt="1"/>
          </p:nvPr>
        </p:nvSpPr>
        <p:spPr>
          <a:xfrm>
            <a:off x="6353579" y="1866147"/>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24" name="Text Placeholder 4">
            <a:extLst>
              <a:ext uri="{FF2B5EF4-FFF2-40B4-BE49-F238E27FC236}">
                <a16:creationId xmlns:a16="http://schemas.microsoft.com/office/drawing/2014/main" id="{CC817BB1-741A-B4D2-8998-7808F772A725}"/>
              </a:ext>
            </a:extLst>
          </p:cNvPr>
          <p:cNvSpPr>
            <a:spLocks noGrp="1"/>
          </p:cNvSpPr>
          <p:nvPr>
            <p:ph type="body" sz="quarter" idx="35" hasCustomPrompt="1"/>
          </p:nvPr>
        </p:nvSpPr>
        <p:spPr>
          <a:xfrm>
            <a:off x="1968842" y="2917024"/>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25" name="Text Placeholder 9">
            <a:extLst>
              <a:ext uri="{FF2B5EF4-FFF2-40B4-BE49-F238E27FC236}">
                <a16:creationId xmlns:a16="http://schemas.microsoft.com/office/drawing/2014/main" id="{81E65BC6-F788-3A86-EAB2-5E9C6AA562A6}"/>
              </a:ext>
            </a:extLst>
          </p:cNvPr>
          <p:cNvSpPr>
            <a:spLocks noGrp="1"/>
          </p:cNvSpPr>
          <p:nvPr>
            <p:ph type="body" sz="quarter" idx="36" hasCustomPrompt="1"/>
          </p:nvPr>
        </p:nvSpPr>
        <p:spPr>
          <a:xfrm>
            <a:off x="557213" y="2917024"/>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26" name="Text Placeholder 4">
            <a:extLst>
              <a:ext uri="{FF2B5EF4-FFF2-40B4-BE49-F238E27FC236}">
                <a16:creationId xmlns:a16="http://schemas.microsoft.com/office/drawing/2014/main" id="{78A59011-034B-A4E1-6C3C-7B8CC2C9083E}"/>
              </a:ext>
            </a:extLst>
          </p:cNvPr>
          <p:cNvSpPr>
            <a:spLocks noGrp="1"/>
          </p:cNvSpPr>
          <p:nvPr>
            <p:ph type="body" sz="quarter" idx="37" hasCustomPrompt="1"/>
          </p:nvPr>
        </p:nvSpPr>
        <p:spPr>
          <a:xfrm>
            <a:off x="7765208" y="2917024"/>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27" name="Text Placeholder 9">
            <a:extLst>
              <a:ext uri="{FF2B5EF4-FFF2-40B4-BE49-F238E27FC236}">
                <a16:creationId xmlns:a16="http://schemas.microsoft.com/office/drawing/2014/main" id="{2995DA47-C5B7-57CE-BB2F-D8DF22C66EEB}"/>
              </a:ext>
            </a:extLst>
          </p:cNvPr>
          <p:cNvSpPr>
            <a:spLocks noGrp="1"/>
          </p:cNvSpPr>
          <p:nvPr>
            <p:ph type="body" sz="quarter" idx="38" hasCustomPrompt="1"/>
          </p:nvPr>
        </p:nvSpPr>
        <p:spPr>
          <a:xfrm>
            <a:off x="6353579" y="2917024"/>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28" name="Text Placeholder 4">
            <a:extLst>
              <a:ext uri="{FF2B5EF4-FFF2-40B4-BE49-F238E27FC236}">
                <a16:creationId xmlns:a16="http://schemas.microsoft.com/office/drawing/2014/main" id="{3791AE70-D198-977B-3194-D99863B9AF2E}"/>
              </a:ext>
            </a:extLst>
          </p:cNvPr>
          <p:cNvSpPr>
            <a:spLocks noGrp="1"/>
          </p:cNvSpPr>
          <p:nvPr>
            <p:ph type="body" sz="quarter" idx="43" hasCustomPrompt="1"/>
          </p:nvPr>
        </p:nvSpPr>
        <p:spPr>
          <a:xfrm>
            <a:off x="1968842" y="3967901"/>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29" name="Text Placeholder 9">
            <a:extLst>
              <a:ext uri="{FF2B5EF4-FFF2-40B4-BE49-F238E27FC236}">
                <a16:creationId xmlns:a16="http://schemas.microsoft.com/office/drawing/2014/main" id="{55334FA3-2E0A-0615-2560-B2DC41B4690C}"/>
              </a:ext>
            </a:extLst>
          </p:cNvPr>
          <p:cNvSpPr>
            <a:spLocks noGrp="1"/>
          </p:cNvSpPr>
          <p:nvPr>
            <p:ph type="body" sz="quarter" idx="44" hasCustomPrompt="1"/>
          </p:nvPr>
        </p:nvSpPr>
        <p:spPr>
          <a:xfrm>
            <a:off x="557213" y="3967901"/>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30" name="Text Placeholder 4">
            <a:extLst>
              <a:ext uri="{FF2B5EF4-FFF2-40B4-BE49-F238E27FC236}">
                <a16:creationId xmlns:a16="http://schemas.microsoft.com/office/drawing/2014/main" id="{5F5DE397-D6A0-D7D6-85BF-7FE7AFED826E}"/>
              </a:ext>
            </a:extLst>
          </p:cNvPr>
          <p:cNvSpPr>
            <a:spLocks noGrp="1"/>
          </p:cNvSpPr>
          <p:nvPr>
            <p:ph type="body" sz="quarter" idx="45" hasCustomPrompt="1"/>
          </p:nvPr>
        </p:nvSpPr>
        <p:spPr>
          <a:xfrm>
            <a:off x="7765208" y="3967901"/>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31" name="Text Placeholder 9">
            <a:extLst>
              <a:ext uri="{FF2B5EF4-FFF2-40B4-BE49-F238E27FC236}">
                <a16:creationId xmlns:a16="http://schemas.microsoft.com/office/drawing/2014/main" id="{E93286B5-3D1C-B060-1798-83F5D175BF03}"/>
              </a:ext>
            </a:extLst>
          </p:cNvPr>
          <p:cNvSpPr>
            <a:spLocks noGrp="1"/>
          </p:cNvSpPr>
          <p:nvPr>
            <p:ph type="body" sz="quarter" idx="46" hasCustomPrompt="1"/>
          </p:nvPr>
        </p:nvSpPr>
        <p:spPr>
          <a:xfrm>
            <a:off x="6353579" y="3967901"/>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32" name="Text Placeholder 4">
            <a:extLst>
              <a:ext uri="{FF2B5EF4-FFF2-40B4-BE49-F238E27FC236}">
                <a16:creationId xmlns:a16="http://schemas.microsoft.com/office/drawing/2014/main" id="{B84C73AF-390F-770C-CE5B-5193037C14B1}"/>
              </a:ext>
            </a:extLst>
          </p:cNvPr>
          <p:cNvSpPr>
            <a:spLocks noGrp="1"/>
          </p:cNvSpPr>
          <p:nvPr>
            <p:ph type="body" sz="quarter" idx="51" hasCustomPrompt="1"/>
          </p:nvPr>
        </p:nvSpPr>
        <p:spPr>
          <a:xfrm>
            <a:off x="1968842" y="5021786"/>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33" name="Text Placeholder 9">
            <a:extLst>
              <a:ext uri="{FF2B5EF4-FFF2-40B4-BE49-F238E27FC236}">
                <a16:creationId xmlns:a16="http://schemas.microsoft.com/office/drawing/2014/main" id="{C7D3162B-A725-7B11-308B-B829F919CAF0}"/>
              </a:ext>
            </a:extLst>
          </p:cNvPr>
          <p:cNvSpPr>
            <a:spLocks noGrp="1"/>
          </p:cNvSpPr>
          <p:nvPr>
            <p:ph type="body" sz="quarter" idx="52" hasCustomPrompt="1"/>
          </p:nvPr>
        </p:nvSpPr>
        <p:spPr>
          <a:xfrm>
            <a:off x="557213" y="5021786"/>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
        <p:nvSpPr>
          <p:cNvPr id="34" name="Text Placeholder 4">
            <a:extLst>
              <a:ext uri="{FF2B5EF4-FFF2-40B4-BE49-F238E27FC236}">
                <a16:creationId xmlns:a16="http://schemas.microsoft.com/office/drawing/2014/main" id="{F1036F6C-1EB0-4671-DED0-7D383AB6A059}"/>
              </a:ext>
            </a:extLst>
          </p:cNvPr>
          <p:cNvSpPr>
            <a:spLocks noGrp="1"/>
          </p:cNvSpPr>
          <p:nvPr>
            <p:ph type="body" sz="quarter" idx="53" hasCustomPrompt="1"/>
          </p:nvPr>
        </p:nvSpPr>
        <p:spPr>
          <a:xfrm>
            <a:off x="7765208" y="5021786"/>
            <a:ext cx="3226642" cy="485340"/>
          </a:xfrm>
          <a:prstGeom prst="rect">
            <a:avLst/>
          </a:prstGeom>
        </p:spPr>
        <p:txBody>
          <a:bodyPr anchor="t"/>
          <a:lstStyle>
            <a:lvl1pPr>
              <a:spcAft>
                <a:spcPts val="0"/>
              </a:spcAft>
              <a:buNone/>
              <a:defRPr lang="en-US" sz="1200" kern="1200" dirty="0">
                <a:solidFill>
                  <a:schemeClr val="tx1"/>
                </a:solidFill>
                <a:latin typeface="Graphik" panose="020B0503030202060203" pitchFamily="34" charset="77"/>
                <a:ea typeface="+mn-ea"/>
                <a:cs typeface="+mn-cs"/>
              </a:defRPr>
            </a:lvl1pPr>
          </a:lstStyle>
          <a:p>
            <a:pPr lvl="0"/>
            <a:r>
              <a:rPr lang="en-GB"/>
              <a:t>Insert text here</a:t>
            </a:r>
            <a:endParaRPr lang="en-US"/>
          </a:p>
        </p:txBody>
      </p:sp>
      <p:sp>
        <p:nvSpPr>
          <p:cNvPr id="35" name="Text Placeholder 9">
            <a:extLst>
              <a:ext uri="{FF2B5EF4-FFF2-40B4-BE49-F238E27FC236}">
                <a16:creationId xmlns:a16="http://schemas.microsoft.com/office/drawing/2014/main" id="{0C635698-D554-679D-6A5E-E4E69ABF662E}"/>
              </a:ext>
            </a:extLst>
          </p:cNvPr>
          <p:cNvSpPr>
            <a:spLocks noGrp="1"/>
          </p:cNvSpPr>
          <p:nvPr>
            <p:ph type="body" sz="quarter" idx="54" hasCustomPrompt="1"/>
          </p:nvPr>
        </p:nvSpPr>
        <p:spPr>
          <a:xfrm>
            <a:off x="6353579" y="5021786"/>
            <a:ext cx="1163099" cy="393954"/>
          </a:xfrm>
        </p:spPr>
        <p:txBody>
          <a:bodyPr/>
          <a:lstStyle>
            <a:lvl1pPr>
              <a:defRPr lang="en-AR" sz="1600" b="1" kern="1200" dirty="0">
                <a:solidFill>
                  <a:schemeClr val="accent2"/>
                </a:solidFill>
                <a:latin typeface="Graphik Semibold" panose="020B0503030202060203" pitchFamily="34" charset="77"/>
                <a:ea typeface="+mn-ea"/>
                <a:cs typeface="+mn-cs"/>
              </a:defRPr>
            </a:lvl1pPr>
          </a:lstStyle>
          <a:p>
            <a:pPr lvl="0"/>
            <a:r>
              <a:rPr lang="en-AR"/>
              <a:t>##</a:t>
            </a:r>
          </a:p>
        </p:txBody>
      </p:sp>
    </p:spTree>
    <p:extLst>
      <p:ext uri="{BB962C8B-B14F-4D97-AF65-F5344CB8AC3E}">
        <p14:creationId xmlns:p14="http://schemas.microsoft.com/office/powerpoint/2010/main" val="354807474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ight mode">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31B3895-321B-8CAC-83C2-50F886A2CDA3}"/>
              </a:ext>
            </a:extLst>
          </p:cNvPr>
          <p:cNvSpPr>
            <a:spLocks noGrp="1"/>
          </p:cNvSpPr>
          <p:nvPr>
            <p:ph type="title"/>
          </p:nvPr>
        </p:nvSpPr>
        <p:spPr>
          <a:xfrm>
            <a:off x="1171951" y="3008948"/>
            <a:ext cx="6795392" cy="1329595"/>
          </a:xfrm>
          <a:prstGeom prst="rect">
            <a:avLst/>
          </a:prstGeom>
        </p:spPr>
        <p:txBody>
          <a:bodyPr anchor="b"/>
          <a:lstStyle>
            <a:lvl1pPr algn="l">
              <a:lnSpc>
                <a:spcPct val="90000"/>
              </a:lnSpc>
              <a:defRPr sz="4800">
                <a:solidFill>
                  <a:schemeClr val="bg1"/>
                </a:solidFill>
              </a:defRPr>
            </a:lvl1pPr>
          </a:lstStyle>
          <a:p>
            <a:r>
              <a:rPr lang="en-US"/>
              <a:t>Click to edit Master title style</a:t>
            </a:r>
          </a:p>
        </p:txBody>
      </p:sp>
      <p:sp>
        <p:nvSpPr>
          <p:cNvPr id="9" name="Subtitle 2">
            <a:extLst>
              <a:ext uri="{FF2B5EF4-FFF2-40B4-BE49-F238E27FC236}">
                <a16:creationId xmlns:a16="http://schemas.microsoft.com/office/drawing/2014/main" id="{79424AF0-EE9F-A1A8-B5A5-CF437B9F5DBA}"/>
              </a:ext>
            </a:extLst>
          </p:cNvPr>
          <p:cNvSpPr>
            <a:spLocks noGrp="1"/>
          </p:cNvSpPr>
          <p:nvPr>
            <p:ph type="subTitle" idx="1" hasCustomPrompt="1"/>
          </p:nvPr>
        </p:nvSpPr>
        <p:spPr>
          <a:xfrm>
            <a:off x="1171951" y="4475703"/>
            <a:ext cx="6795392" cy="1092845"/>
          </a:xfrm>
          <a:prstGeom prst="rect">
            <a:avLst/>
          </a:prstGeom>
        </p:spPr>
        <p:txBody>
          <a:bodyPr/>
          <a:lstStyle>
            <a:lvl1pPr marL="0" indent="0" algn="l">
              <a:lnSpc>
                <a:spcPct val="90000"/>
              </a:lnSpc>
              <a:spcAft>
                <a:spcPts val="0"/>
              </a:spcAft>
              <a:buNone/>
              <a:defRPr sz="1800" b="0" i="0" spc="0">
                <a:solidFill>
                  <a:schemeClr val="bg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11" name="Text Placeholder 16">
            <a:extLst>
              <a:ext uri="{FF2B5EF4-FFF2-40B4-BE49-F238E27FC236}">
                <a16:creationId xmlns:a16="http://schemas.microsoft.com/office/drawing/2014/main" id="{349A45E5-70FE-79EB-8E7A-1A2061B62B79}"/>
              </a:ext>
            </a:extLst>
          </p:cNvPr>
          <p:cNvSpPr>
            <a:spLocks noGrp="1"/>
          </p:cNvSpPr>
          <p:nvPr>
            <p:ph type="body" sz="quarter" idx="12" hasCustomPrompt="1"/>
          </p:nvPr>
        </p:nvSpPr>
        <p:spPr>
          <a:xfrm>
            <a:off x="1171950" y="5674232"/>
            <a:ext cx="3816000" cy="634494"/>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bg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2" name="Text Placeholder 16">
            <a:extLst>
              <a:ext uri="{FF2B5EF4-FFF2-40B4-BE49-F238E27FC236}">
                <a16:creationId xmlns:a16="http://schemas.microsoft.com/office/drawing/2014/main" id="{57A6BE55-E9EF-68A2-0448-87EF125B2BE9}"/>
              </a:ext>
            </a:extLst>
          </p:cNvPr>
          <p:cNvSpPr>
            <a:spLocks noGrp="1"/>
          </p:cNvSpPr>
          <p:nvPr>
            <p:ph type="body" sz="quarter" idx="15" hasCustomPrompt="1"/>
          </p:nvPr>
        </p:nvSpPr>
        <p:spPr>
          <a:xfrm>
            <a:off x="9158956" y="6124059"/>
            <a:ext cx="1832894" cy="184666"/>
          </a:xfrm>
          <a:prstGeom prst="rect">
            <a:avLst/>
          </a:prstGeom>
        </p:spPr>
        <p:txBody>
          <a:bodyPr wrap="square" anchor="b">
            <a:spAutoFit/>
          </a:bodyPr>
          <a:lstStyle>
            <a:lvl1pPr marL="0" indent="0" algn="r" defTabSz="914377" rtl="0" eaLnBrk="1" latinLnBrk="0" hangingPunct="1">
              <a:spcAft>
                <a:spcPts val="0"/>
              </a:spcAft>
              <a:buNone/>
              <a:defRPr lang="en-US" sz="1200" b="0" i="0" kern="1200" dirty="0">
                <a:solidFill>
                  <a:schemeClr val="bg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pic>
        <p:nvPicPr>
          <p:cNvPr id="2" name="accenture" descr="accenture logo">
            <a:extLst>
              <a:ext uri="{FF2B5EF4-FFF2-40B4-BE49-F238E27FC236}">
                <a16:creationId xmlns:a16="http://schemas.microsoft.com/office/drawing/2014/main" id="{B93529DF-12F1-3D03-117A-86D7C5AD9A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951" y="557588"/>
            <a:ext cx="1247506" cy="328510"/>
          </a:xfrm>
          <a:prstGeom prst="rect">
            <a:avLst/>
          </a:prstGeom>
        </p:spPr>
      </p:pic>
    </p:spTree>
    <p:extLst>
      <p:ext uri="{BB962C8B-B14F-4D97-AF65-F5344CB8AC3E}">
        <p14:creationId xmlns:p14="http://schemas.microsoft.com/office/powerpoint/2010/main" val="21846752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numbered bullets light mode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215616-27C6-76EE-5488-166BFD01211E}"/>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11" name="Text Placeholder 4">
            <a:extLst>
              <a:ext uri="{FF2B5EF4-FFF2-40B4-BE49-F238E27FC236}">
                <a16:creationId xmlns:a16="http://schemas.microsoft.com/office/drawing/2014/main" id="{77491F38-EA5D-D7B9-CAB2-157B785C367F}"/>
              </a:ext>
            </a:extLst>
          </p:cNvPr>
          <p:cNvSpPr>
            <a:spLocks noGrp="1"/>
          </p:cNvSpPr>
          <p:nvPr>
            <p:ph type="body" sz="quarter" idx="16" hasCustomPrompt="1"/>
          </p:nvPr>
        </p:nvSpPr>
        <p:spPr>
          <a:xfrm>
            <a:off x="1968842" y="1866147"/>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12" name="Text Placeholder 9">
            <a:extLst>
              <a:ext uri="{FF2B5EF4-FFF2-40B4-BE49-F238E27FC236}">
                <a16:creationId xmlns:a16="http://schemas.microsoft.com/office/drawing/2014/main" id="{62419F48-27CD-9483-1EC7-3FB199CA40D7}"/>
              </a:ext>
            </a:extLst>
          </p:cNvPr>
          <p:cNvSpPr>
            <a:spLocks noGrp="1"/>
          </p:cNvSpPr>
          <p:nvPr>
            <p:ph type="body" sz="quarter" idx="32" hasCustomPrompt="1"/>
          </p:nvPr>
        </p:nvSpPr>
        <p:spPr>
          <a:xfrm>
            <a:off x="557213" y="1866147"/>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15" name="Text Placeholder 4">
            <a:extLst>
              <a:ext uri="{FF2B5EF4-FFF2-40B4-BE49-F238E27FC236}">
                <a16:creationId xmlns:a16="http://schemas.microsoft.com/office/drawing/2014/main" id="{08345CBF-50C2-FB65-17ED-3D6DA4271AC9}"/>
              </a:ext>
            </a:extLst>
          </p:cNvPr>
          <p:cNvSpPr>
            <a:spLocks noGrp="1"/>
          </p:cNvSpPr>
          <p:nvPr>
            <p:ph type="body" sz="quarter" idx="33" hasCustomPrompt="1"/>
          </p:nvPr>
        </p:nvSpPr>
        <p:spPr>
          <a:xfrm>
            <a:off x="7765208" y="1866147"/>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16" name="Text Placeholder 9">
            <a:extLst>
              <a:ext uri="{FF2B5EF4-FFF2-40B4-BE49-F238E27FC236}">
                <a16:creationId xmlns:a16="http://schemas.microsoft.com/office/drawing/2014/main" id="{4AFE20C7-1104-B877-56C6-12779547D579}"/>
              </a:ext>
            </a:extLst>
          </p:cNvPr>
          <p:cNvSpPr>
            <a:spLocks noGrp="1"/>
          </p:cNvSpPr>
          <p:nvPr>
            <p:ph type="body" sz="quarter" idx="34" hasCustomPrompt="1"/>
          </p:nvPr>
        </p:nvSpPr>
        <p:spPr>
          <a:xfrm>
            <a:off x="6353579" y="1866147"/>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17" name="Text Placeholder 4">
            <a:extLst>
              <a:ext uri="{FF2B5EF4-FFF2-40B4-BE49-F238E27FC236}">
                <a16:creationId xmlns:a16="http://schemas.microsoft.com/office/drawing/2014/main" id="{888AF1FA-5C2F-7A4F-3490-6716382D7C62}"/>
              </a:ext>
            </a:extLst>
          </p:cNvPr>
          <p:cNvSpPr>
            <a:spLocks noGrp="1"/>
          </p:cNvSpPr>
          <p:nvPr>
            <p:ph type="body" sz="quarter" idx="35" hasCustomPrompt="1"/>
          </p:nvPr>
        </p:nvSpPr>
        <p:spPr>
          <a:xfrm>
            <a:off x="1968842" y="2917024"/>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18" name="Text Placeholder 9">
            <a:extLst>
              <a:ext uri="{FF2B5EF4-FFF2-40B4-BE49-F238E27FC236}">
                <a16:creationId xmlns:a16="http://schemas.microsoft.com/office/drawing/2014/main" id="{270E8484-BCCD-6724-FC4D-BC84FAAE73CC}"/>
              </a:ext>
            </a:extLst>
          </p:cNvPr>
          <p:cNvSpPr>
            <a:spLocks noGrp="1"/>
          </p:cNvSpPr>
          <p:nvPr>
            <p:ph type="body" sz="quarter" idx="36" hasCustomPrompt="1"/>
          </p:nvPr>
        </p:nvSpPr>
        <p:spPr>
          <a:xfrm>
            <a:off x="557213" y="2917024"/>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19" name="Text Placeholder 4">
            <a:extLst>
              <a:ext uri="{FF2B5EF4-FFF2-40B4-BE49-F238E27FC236}">
                <a16:creationId xmlns:a16="http://schemas.microsoft.com/office/drawing/2014/main" id="{0F859FF9-60D5-2DBD-4D3D-49BD3A4EC22C}"/>
              </a:ext>
            </a:extLst>
          </p:cNvPr>
          <p:cNvSpPr>
            <a:spLocks noGrp="1"/>
          </p:cNvSpPr>
          <p:nvPr>
            <p:ph type="body" sz="quarter" idx="37" hasCustomPrompt="1"/>
          </p:nvPr>
        </p:nvSpPr>
        <p:spPr>
          <a:xfrm>
            <a:off x="7765208" y="2917024"/>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20" name="Text Placeholder 9">
            <a:extLst>
              <a:ext uri="{FF2B5EF4-FFF2-40B4-BE49-F238E27FC236}">
                <a16:creationId xmlns:a16="http://schemas.microsoft.com/office/drawing/2014/main" id="{698D04DC-A35C-18BC-A09D-06ED6125A3FF}"/>
              </a:ext>
            </a:extLst>
          </p:cNvPr>
          <p:cNvSpPr>
            <a:spLocks noGrp="1"/>
          </p:cNvSpPr>
          <p:nvPr>
            <p:ph type="body" sz="quarter" idx="38" hasCustomPrompt="1"/>
          </p:nvPr>
        </p:nvSpPr>
        <p:spPr>
          <a:xfrm>
            <a:off x="6353579" y="2917024"/>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25" name="Text Placeholder 4">
            <a:extLst>
              <a:ext uri="{FF2B5EF4-FFF2-40B4-BE49-F238E27FC236}">
                <a16:creationId xmlns:a16="http://schemas.microsoft.com/office/drawing/2014/main" id="{7AC48787-061F-65B7-CA0E-CA985E032C3F}"/>
              </a:ext>
            </a:extLst>
          </p:cNvPr>
          <p:cNvSpPr>
            <a:spLocks noGrp="1"/>
          </p:cNvSpPr>
          <p:nvPr>
            <p:ph type="body" sz="quarter" idx="43" hasCustomPrompt="1"/>
          </p:nvPr>
        </p:nvSpPr>
        <p:spPr>
          <a:xfrm>
            <a:off x="1968842" y="3967901"/>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26" name="Text Placeholder 9">
            <a:extLst>
              <a:ext uri="{FF2B5EF4-FFF2-40B4-BE49-F238E27FC236}">
                <a16:creationId xmlns:a16="http://schemas.microsoft.com/office/drawing/2014/main" id="{40C38646-2C59-7604-F628-AACD4C03C391}"/>
              </a:ext>
            </a:extLst>
          </p:cNvPr>
          <p:cNvSpPr>
            <a:spLocks noGrp="1"/>
          </p:cNvSpPr>
          <p:nvPr>
            <p:ph type="body" sz="quarter" idx="44" hasCustomPrompt="1"/>
          </p:nvPr>
        </p:nvSpPr>
        <p:spPr>
          <a:xfrm>
            <a:off x="557213" y="3967901"/>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27" name="Text Placeholder 4">
            <a:extLst>
              <a:ext uri="{FF2B5EF4-FFF2-40B4-BE49-F238E27FC236}">
                <a16:creationId xmlns:a16="http://schemas.microsoft.com/office/drawing/2014/main" id="{08AF3CEC-3718-6D4C-CF1D-F7582BAC7136}"/>
              </a:ext>
            </a:extLst>
          </p:cNvPr>
          <p:cNvSpPr>
            <a:spLocks noGrp="1"/>
          </p:cNvSpPr>
          <p:nvPr>
            <p:ph type="body" sz="quarter" idx="45" hasCustomPrompt="1"/>
          </p:nvPr>
        </p:nvSpPr>
        <p:spPr>
          <a:xfrm>
            <a:off x="7765208" y="3967901"/>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28" name="Text Placeholder 9">
            <a:extLst>
              <a:ext uri="{FF2B5EF4-FFF2-40B4-BE49-F238E27FC236}">
                <a16:creationId xmlns:a16="http://schemas.microsoft.com/office/drawing/2014/main" id="{9BE62818-1BA0-8973-B3E1-B2AA7A6835E1}"/>
              </a:ext>
            </a:extLst>
          </p:cNvPr>
          <p:cNvSpPr>
            <a:spLocks noGrp="1"/>
          </p:cNvSpPr>
          <p:nvPr>
            <p:ph type="body" sz="quarter" idx="46" hasCustomPrompt="1"/>
          </p:nvPr>
        </p:nvSpPr>
        <p:spPr>
          <a:xfrm>
            <a:off x="6353579" y="3967901"/>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35" name="Text Placeholder 4">
            <a:extLst>
              <a:ext uri="{FF2B5EF4-FFF2-40B4-BE49-F238E27FC236}">
                <a16:creationId xmlns:a16="http://schemas.microsoft.com/office/drawing/2014/main" id="{11860888-916F-055D-8C9B-DC5AE56B0E7C}"/>
              </a:ext>
            </a:extLst>
          </p:cNvPr>
          <p:cNvSpPr>
            <a:spLocks noGrp="1"/>
          </p:cNvSpPr>
          <p:nvPr>
            <p:ph type="body" sz="quarter" idx="51" hasCustomPrompt="1"/>
          </p:nvPr>
        </p:nvSpPr>
        <p:spPr>
          <a:xfrm>
            <a:off x="1968842" y="5021786"/>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36" name="Text Placeholder 9">
            <a:extLst>
              <a:ext uri="{FF2B5EF4-FFF2-40B4-BE49-F238E27FC236}">
                <a16:creationId xmlns:a16="http://schemas.microsoft.com/office/drawing/2014/main" id="{6C40C10B-9AA5-FB91-4468-195612A4AAB4}"/>
              </a:ext>
            </a:extLst>
          </p:cNvPr>
          <p:cNvSpPr>
            <a:spLocks noGrp="1"/>
          </p:cNvSpPr>
          <p:nvPr>
            <p:ph type="body" sz="quarter" idx="52" hasCustomPrompt="1"/>
          </p:nvPr>
        </p:nvSpPr>
        <p:spPr>
          <a:xfrm>
            <a:off x="557213" y="5021786"/>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
        <p:nvSpPr>
          <p:cNvPr id="37" name="Text Placeholder 4">
            <a:extLst>
              <a:ext uri="{FF2B5EF4-FFF2-40B4-BE49-F238E27FC236}">
                <a16:creationId xmlns:a16="http://schemas.microsoft.com/office/drawing/2014/main" id="{E87FBBF5-4C4B-2BA9-7671-182C65D1DBA6}"/>
              </a:ext>
            </a:extLst>
          </p:cNvPr>
          <p:cNvSpPr>
            <a:spLocks noGrp="1"/>
          </p:cNvSpPr>
          <p:nvPr>
            <p:ph type="body" sz="quarter" idx="53" hasCustomPrompt="1"/>
          </p:nvPr>
        </p:nvSpPr>
        <p:spPr>
          <a:xfrm>
            <a:off x="7765208" y="5021786"/>
            <a:ext cx="3226642" cy="485340"/>
          </a:xfrm>
          <a:prstGeom prst="rect">
            <a:avLst/>
          </a:prstGeom>
        </p:spPr>
        <p:txBody>
          <a:bodyPr anchor="t"/>
          <a:lstStyle>
            <a:lvl1pPr>
              <a:spcAft>
                <a:spcPts val="0"/>
              </a:spcAft>
              <a:buNone/>
              <a:defRPr lang="en-US" sz="1200" kern="1200" dirty="0">
                <a:solidFill>
                  <a:srgbClr val="000000"/>
                </a:solidFill>
                <a:latin typeface="Graphik" panose="020B0503030202060203" pitchFamily="34" charset="77"/>
                <a:ea typeface="+mn-ea"/>
                <a:cs typeface="+mn-cs"/>
              </a:defRPr>
            </a:lvl1pPr>
          </a:lstStyle>
          <a:p>
            <a:pPr lvl="0"/>
            <a:r>
              <a:rPr lang="en-GB"/>
              <a:t>Insert text here</a:t>
            </a:r>
            <a:endParaRPr lang="en-US"/>
          </a:p>
        </p:txBody>
      </p:sp>
      <p:sp>
        <p:nvSpPr>
          <p:cNvPr id="38" name="Text Placeholder 9">
            <a:extLst>
              <a:ext uri="{FF2B5EF4-FFF2-40B4-BE49-F238E27FC236}">
                <a16:creationId xmlns:a16="http://schemas.microsoft.com/office/drawing/2014/main" id="{E3CD5EEB-45B3-CF04-96A5-62C5367B83CA}"/>
              </a:ext>
            </a:extLst>
          </p:cNvPr>
          <p:cNvSpPr>
            <a:spLocks noGrp="1"/>
          </p:cNvSpPr>
          <p:nvPr>
            <p:ph type="body" sz="quarter" idx="54" hasCustomPrompt="1"/>
          </p:nvPr>
        </p:nvSpPr>
        <p:spPr>
          <a:xfrm>
            <a:off x="6353579" y="5021786"/>
            <a:ext cx="1163099" cy="393954"/>
          </a:xfrm>
        </p:spPr>
        <p:txBody>
          <a:bodyPr/>
          <a:lstStyle>
            <a:lvl1pPr>
              <a:defRPr lang="en-AR" sz="1600" b="1" kern="1200" dirty="0">
                <a:solidFill>
                  <a:schemeClr val="bg2"/>
                </a:solidFill>
                <a:latin typeface="Graphik Semibold" panose="020B0503030202060203" pitchFamily="34" charset="77"/>
                <a:ea typeface="+mn-ea"/>
                <a:cs typeface="+mn-cs"/>
              </a:defRPr>
            </a:lvl1pPr>
          </a:lstStyle>
          <a:p>
            <a:pPr lvl="0"/>
            <a:r>
              <a:rPr lang="en-AR"/>
              <a:t>##</a:t>
            </a:r>
          </a:p>
        </p:txBody>
      </p:sp>
    </p:spTree>
    <p:extLst>
      <p:ext uri="{BB962C8B-B14F-4D97-AF65-F5344CB8AC3E}">
        <p14:creationId xmlns:p14="http://schemas.microsoft.com/office/powerpoint/2010/main" val="145317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1: light mod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E6475EA-05F8-881F-8077-6C5A702451D9}"/>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17" name="Text Placeholder 2">
            <a:extLst>
              <a:ext uri="{FF2B5EF4-FFF2-40B4-BE49-F238E27FC236}">
                <a16:creationId xmlns:a16="http://schemas.microsoft.com/office/drawing/2014/main" id="{23D344E3-E54F-25F8-2F2F-980511EB6BDF}"/>
              </a:ext>
            </a:extLst>
          </p:cNvPr>
          <p:cNvSpPr>
            <a:spLocks noGrp="1"/>
          </p:cNvSpPr>
          <p:nvPr>
            <p:ph idx="1" hasCustomPrompt="1"/>
          </p:nvPr>
        </p:nvSpPr>
        <p:spPr>
          <a:xfrm>
            <a:off x="563412" y="1371601"/>
            <a:ext cx="11077726" cy="4757738"/>
          </a:xfrm>
          <a:prstGeom prst="rect">
            <a:avLst/>
          </a:prstGeom>
        </p:spPr>
        <p:txBody>
          <a:bodyPr vert="horz" lIns="0" tIns="0" rIns="0" bIns="0" rtlCol="0">
            <a:noAutofit/>
          </a:bodyPr>
          <a:lstStyle>
            <a:lvl1pPr>
              <a:defRPr sz="1400" b="0" i="0">
                <a:latin typeface="Graphik" panose="020B0503030202060203" pitchFamily="34" charset="77"/>
              </a:defRPr>
            </a:lvl1pPr>
            <a:lvl2pPr>
              <a:defRPr sz="1400" b="0" i="0">
                <a:latin typeface="Graphik" panose="020B0503030202060203" pitchFamily="34" charset="77"/>
              </a:defRPr>
            </a:lvl2pPr>
            <a:lvl3pPr>
              <a:defRPr sz="1400" b="0" i="0">
                <a:latin typeface="Graphik" panose="020B0503030202060203" pitchFamily="34" charset="77"/>
              </a:defRPr>
            </a:lvl3pPr>
            <a:lvl4pPr>
              <a:defRPr sz="1050" b="0" i="0">
                <a:latin typeface="Graphik" panose="020B0503030202060203" pitchFamily="34" charset="77"/>
              </a:defRPr>
            </a:lvl4pPr>
            <a:lvl5pPr>
              <a:defRPr sz="1050" b="0" i="0">
                <a:latin typeface="Graphik" panose="020B0503030202060203" pitchFamily="34" charset="77"/>
              </a:defRPr>
            </a:lvl5pPr>
            <a:lvl6pPr>
              <a:defRPr sz="1400" b="0" i="0">
                <a:latin typeface="Graphik" panose="020B0503030202060203" pitchFamily="34" charset="77"/>
              </a:defRPr>
            </a:lvl6pPr>
            <a:lvl7pPr>
              <a:defRPr sz="1100" b="0" i="0">
                <a:latin typeface="Graphik" panose="020B0503030202060203" pitchFamily="34" charset="77"/>
              </a:defRPr>
            </a:lvl7pPr>
            <a:lvl9pPr>
              <a:defRPr sz="11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a:p>
            <a:pPr lvl="3"/>
            <a:r>
              <a:rPr lang="en-US"/>
              <a:t>Fourth level (bullet)</a:t>
            </a:r>
          </a:p>
          <a:p>
            <a:pPr lvl="4"/>
            <a:r>
              <a:rPr lang="en-US"/>
              <a:t>Fifth level (bullet)</a:t>
            </a:r>
          </a:p>
          <a:p>
            <a:pPr lvl="5"/>
            <a:r>
              <a:rPr lang="en-US"/>
              <a:t>Sixth level (copy)</a:t>
            </a:r>
          </a:p>
          <a:p>
            <a:pPr lvl="6"/>
            <a:r>
              <a:rPr lang="en-US"/>
              <a:t>Seventh level (small copy)</a:t>
            </a:r>
          </a:p>
          <a:p>
            <a:pPr lvl="8"/>
            <a:r>
              <a:rPr lang="en-US"/>
              <a:t>Ninth level (footnotes and citations)</a:t>
            </a:r>
          </a:p>
        </p:txBody>
      </p:sp>
    </p:spTree>
    <p:extLst>
      <p:ext uri="{BB962C8B-B14F-4D97-AF65-F5344CB8AC3E}">
        <p14:creationId xmlns:p14="http://schemas.microsoft.com/office/powerpoint/2010/main" val="2378140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1: purple">
    <p:bg>
      <p:bgPr>
        <a:solidFill>
          <a:schemeClr val="accent1"/>
        </a:solidFill>
        <a:effectLst/>
      </p:bgPr>
    </p:bg>
    <p:spTree>
      <p:nvGrpSpPr>
        <p:cNvPr id="1" name=""/>
        <p:cNvGrpSpPr/>
        <p:nvPr/>
      </p:nvGrpSpPr>
      <p:grpSpPr>
        <a:xfrm>
          <a:off x="0" y="0"/>
          <a:ext cx="0" cy="0"/>
          <a:chOff x="0" y="0"/>
          <a:chExt cx="0" cy="0"/>
        </a:xfrm>
      </p:grpSpPr>
      <p:sp>
        <p:nvSpPr>
          <p:cNvPr id="11" name="GTS_WH">
            <a:extLst>
              <a:ext uri="{FF2B5EF4-FFF2-40B4-BE49-F238E27FC236}">
                <a16:creationId xmlns:a16="http://schemas.microsoft.com/office/drawing/2014/main" id="{5EFDEB3F-4743-43EA-A121-ED3CB6054C7F}"/>
              </a:ext>
              <a:ext uri="{C183D7F6-B498-43B3-948B-1728B52AA6E4}">
                <adec:decorative xmlns:adec="http://schemas.microsoft.com/office/drawing/2017/decorative" val="1"/>
              </a:ext>
            </a:extLst>
          </p:cNvPr>
          <p:cNvSpPr>
            <a:spLocks noChangeAspect="1"/>
          </p:cNvSpPr>
          <p:nvPr userDrawn="1"/>
        </p:nvSpPr>
        <p:spPr bwMode="black">
          <a:xfrm>
            <a:off x="56341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6" name="Text Placeholder 2">
            <a:extLst>
              <a:ext uri="{FF2B5EF4-FFF2-40B4-BE49-F238E27FC236}">
                <a16:creationId xmlns:a16="http://schemas.microsoft.com/office/drawing/2014/main" id="{72BD5E18-7BA8-5728-2FF2-876642FDAD1A}"/>
              </a:ext>
            </a:extLst>
          </p:cNvPr>
          <p:cNvSpPr>
            <a:spLocks noGrp="1"/>
          </p:cNvSpPr>
          <p:nvPr>
            <p:ph idx="1" hasCustomPrompt="1"/>
          </p:nvPr>
        </p:nvSpPr>
        <p:spPr>
          <a:xfrm>
            <a:off x="563411" y="1371601"/>
            <a:ext cx="11077727" cy="4757738"/>
          </a:xfrm>
          <a:prstGeom prst="rect">
            <a:avLst/>
          </a:prstGeom>
        </p:spPr>
        <p:txBody>
          <a:bodyPr vert="horz" lIns="0" tIns="0" rIns="0" bIns="0" rtlCol="0">
            <a:noAutofit/>
          </a:bodyPr>
          <a:lstStyle>
            <a:lvl1pPr>
              <a:defRPr sz="1400" b="0" i="0">
                <a:solidFill>
                  <a:schemeClr val="tx1"/>
                </a:solidFill>
                <a:latin typeface="Graphik" panose="020B0503030202060203" pitchFamily="34" charset="77"/>
              </a:defRPr>
            </a:lvl1pPr>
            <a:lvl2pPr>
              <a:defRPr sz="1400" b="0" i="0">
                <a:solidFill>
                  <a:schemeClr val="tx1"/>
                </a:solidFill>
                <a:latin typeface="Graphik" panose="020B0503030202060203" pitchFamily="34" charset="77"/>
              </a:defRPr>
            </a:lvl2pPr>
            <a:lvl3pPr>
              <a:defRPr sz="1400" b="0" i="0">
                <a:solidFill>
                  <a:schemeClr val="tx1"/>
                </a:solidFill>
                <a:latin typeface="Graphik" panose="020B0503030202060203" pitchFamily="34" charset="77"/>
              </a:defRPr>
            </a:lvl3pPr>
            <a:lvl4pPr>
              <a:defRPr sz="1050" b="0" i="0">
                <a:solidFill>
                  <a:schemeClr val="tx1"/>
                </a:solidFill>
                <a:latin typeface="Graphik" panose="020B0503030202060203" pitchFamily="34" charset="77"/>
              </a:defRPr>
            </a:lvl4pPr>
            <a:lvl5pPr>
              <a:defRPr sz="1050" b="0" i="0">
                <a:solidFill>
                  <a:schemeClr val="tx1"/>
                </a:solidFill>
                <a:latin typeface="Graphik" panose="020B0503030202060203" pitchFamily="34" charset="77"/>
              </a:defRPr>
            </a:lvl5pPr>
            <a:lvl6pPr>
              <a:defRPr sz="1400" b="0" i="0">
                <a:solidFill>
                  <a:schemeClr val="tx1"/>
                </a:solidFill>
                <a:latin typeface="Graphik" panose="020B0503030202060203" pitchFamily="34" charset="77"/>
              </a:defRPr>
            </a:lvl6pPr>
            <a:lvl7pPr>
              <a:defRPr sz="1100" b="0" i="0">
                <a:solidFill>
                  <a:schemeClr val="tx1"/>
                </a:solidFill>
                <a:latin typeface="Graphik" panose="020B0503030202060203" pitchFamily="34" charset="77"/>
              </a:defRPr>
            </a:lvl7pPr>
            <a:lvl9pPr>
              <a:defRPr sz="1100" b="0" i="0">
                <a:solidFill>
                  <a:schemeClr val="tx1"/>
                </a:solidFill>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a:p>
            <a:pPr lvl="3"/>
            <a:r>
              <a:rPr lang="en-US"/>
              <a:t>Fourth level (bullet)</a:t>
            </a:r>
          </a:p>
          <a:p>
            <a:pPr lvl="4"/>
            <a:r>
              <a:rPr lang="en-US"/>
              <a:t>Fifth level (bullet)</a:t>
            </a:r>
          </a:p>
          <a:p>
            <a:pPr lvl="5"/>
            <a:r>
              <a:rPr lang="en-US"/>
              <a:t>Sixth level (copy)</a:t>
            </a:r>
          </a:p>
          <a:p>
            <a:pPr lvl="6"/>
            <a:r>
              <a:rPr lang="en-US"/>
              <a:t>Seventh level (small copy)</a:t>
            </a:r>
          </a:p>
          <a:p>
            <a:pPr lvl="8"/>
            <a:r>
              <a:rPr lang="en-US"/>
              <a:t>Ninth level (footnotes and citations)</a:t>
            </a:r>
          </a:p>
        </p:txBody>
      </p:sp>
      <p:sp>
        <p:nvSpPr>
          <p:cNvPr id="3" name="Title 2">
            <a:extLst>
              <a:ext uri="{FF2B5EF4-FFF2-40B4-BE49-F238E27FC236}">
                <a16:creationId xmlns:a16="http://schemas.microsoft.com/office/drawing/2014/main" id="{45C11A26-2DA7-C2CB-5CA4-C2226E694332}"/>
              </a:ext>
            </a:extLst>
          </p:cNvPr>
          <p:cNvSpPr>
            <a:spLocks noGrp="1"/>
          </p:cNvSpPr>
          <p:nvPr>
            <p:ph type="title"/>
          </p:nvPr>
        </p:nvSpPr>
        <p:spPr>
          <a:xfrm>
            <a:off x="556467" y="572600"/>
            <a:ext cx="11077728" cy="393954"/>
          </a:xfrm>
        </p:spPr>
        <p:txBody>
          <a:bodyPr/>
          <a:lstStyle/>
          <a:p>
            <a:r>
              <a:rPr lang="en-US"/>
              <a:t>Click to edit Master title style</a:t>
            </a:r>
          </a:p>
        </p:txBody>
      </p:sp>
    </p:spTree>
    <p:extLst>
      <p:ext uri="{BB962C8B-B14F-4D97-AF65-F5344CB8AC3E}">
        <p14:creationId xmlns:p14="http://schemas.microsoft.com/office/powerpoint/2010/main" val="2832733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1: dark mode">
    <p:bg>
      <p:bgPr>
        <a:solidFill>
          <a:srgbClr val="000000"/>
        </a:solidFill>
        <a:effectLst/>
      </p:bgPr>
    </p:bg>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98A5B9C-C3DA-AD99-4E28-C97B8A81C3CC}"/>
              </a:ext>
            </a:extLst>
          </p:cNvPr>
          <p:cNvSpPr>
            <a:spLocks noGrp="1"/>
          </p:cNvSpPr>
          <p:nvPr>
            <p:ph type="title"/>
          </p:nvPr>
        </p:nvSpPr>
        <p:spPr>
          <a:xfrm>
            <a:off x="556467" y="572600"/>
            <a:ext cx="11084672" cy="393954"/>
          </a:xfrm>
        </p:spPr>
        <p:txBody>
          <a:bodyPr/>
          <a:lstStyle>
            <a:lvl1pPr>
              <a:defRPr>
                <a:solidFill>
                  <a:schemeClr val="bg1"/>
                </a:solidFill>
              </a:defRPr>
            </a:lvl1pPr>
          </a:lstStyle>
          <a:p>
            <a:r>
              <a:rPr lang="en-US"/>
              <a:t>Click to edit Master title style</a:t>
            </a:r>
          </a:p>
        </p:txBody>
      </p:sp>
      <p:sp>
        <p:nvSpPr>
          <p:cNvPr id="17" name="Text Placeholder 2">
            <a:extLst>
              <a:ext uri="{FF2B5EF4-FFF2-40B4-BE49-F238E27FC236}">
                <a16:creationId xmlns:a16="http://schemas.microsoft.com/office/drawing/2014/main" id="{23D344E3-E54F-25F8-2F2F-980511EB6BDF}"/>
              </a:ext>
            </a:extLst>
          </p:cNvPr>
          <p:cNvSpPr>
            <a:spLocks noGrp="1"/>
          </p:cNvSpPr>
          <p:nvPr>
            <p:ph idx="1" hasCustomPrompt="1"/>
          </p:nvPr>
        </p:nvSpPr>
        <p:spPr>
          <a:xfrm>
            <a:off x="563411" y="1371601"/>
            <a:ext cx="11084673" cy="4757738"/>
          </a:xfrm>
          <a:prstGeom prst="rect">
            <a:avLst/>
          </a:prstGeom>
        </p:spPr>
        <p:txBody>
          <a:bodyPr vert="horz" lIns="0" tIns="0" rIns="0" bIns="0" rtlCol="0">
            <a:noAutofit/>
          </a:bodyPr>
          <a:lstStyle>
            <a:lvl1pPr>
              <a:defRPr sz="1400" b="0" i="0">
                <a:solidFill>
                  <a:srgbClr val="FFFFFF"/>
                </a:solidFill>
                <a:latin typeface="Graphik" panose="020B0503030202060203" pitchFamily="34" charset="77"/>
              </a:defRPr>
            </a:lvl1pPr>
            <a:lvl2pPr>
              <a:defRPr sz="1400" b="0" i="0">
                <a:solidFill>
                  <a:srgbClr val="FFFFFF"/>
                </a:solidFill>
                <a:latin typeface="Graphik" panose="020B0503030202060203" pitchFamily="34" charset="77"/>
              </a:defRPr>
            </a:lvl2pPr>
            <a:lvl3pPr>
              <a:defRPr sz="1400" b="0" i="0">
                <a:solidFill>
                  <a:srgbClr val="FFFFFF"/>
                </a:solidFill>
                <a:latin typeface="Graphik" panose="020B0503030202060203" pitchFamily="34" charset="77"/>
              </a:defRPr>
            </a:lvl3pPr>
            <a:lvl4pPr>
              <a:defRPr sz="1050" b="0" i="0">
                <a:solidFill>
                  <a:srgbClr val="FFFFFF"/>
                </a:solidFill>
                <a:latin typeface="Graphik" panose="020B0503030202060203" pitchFamily="34" charset="77"/>
              </a:defRPr>
            </a:lvl4pPr>
            <a:lvl5pPr>
              <a:defRPr sz="1050" b="0" i="0">
                <a:solidFill>
                  <a:srgbClr val="FFFFFF"/>
                </a:solidFill>
                <a:latin typeface="Graphik" panose="020B0503030202060203" pitchFamily="34" charset="77"/>
              </a:defRPr>
            </a:lvl5pPr>
            <a:lvl6pPr>
              <a:defRPr sz="1400" b="0" i="0">
                <a:solidFill>
                  <a:srgbClr val="FFFFFF"/>
                </a:solidFill>
                <a:latin typeface="Graphik" panose="020B0503030202060203" pitchFamily="34" charset="77"/>
              </a:defRPr>
            </a:lvl6pPr>
            <a:lvl7pPr>
              <a:defRPr sz="1100" b="0" i="0">
                <a:solidFill>
                  <a:srgbClr val="FFFFFF"/>
                </a:solidFill>
                <a:latin typeface="Graphik" panose="020B0503030202060203" pitchFamily="34" charset="77"/>
              </a:defRPr>
            </a:lvl7pPr>
            <a:lvl9pPr>
              <a:defRPr sz="1100" b="0" i="0">
                <a:solidFill>
                  <a:srgbClr val="FFFFFF"/>
                </a:solidFill>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a:p>
            <a:pPr lvl="3"/>
            <a:r>
              <a:rPr lang="en-US"/>
              <a:t>Fourth level (bullet)</a:t>
            </a:r>
          </a:p>
          <a:p>
            <a:pPr lvl="4"/>
            <a:r>
              <a:rPr lang="en-US"/>
              <a:t>Fifth level (bullet)</a:t>
            </a:r>
          </a:p>
          <a:p>
            <a:pPr lvl="5"/>
            <a:r>
              <a:rPr lang="en-US"/>
              <a:t>Sixth level (copy)</a:t>
            </a:r>
          </a:p>
          <a:p>
            <a:pPr lvl="6"/>
            <a:r>
              <a:rPr lang="en-US"/>
              <a:t>Seventh level (small copy)</a:t>
            </a:r>
          </a:p>
          <a:p>
            <a:pPr lvl="8"/>
            <a:r>
              <a:rPr lang="en-US"/>
              <a:t>Ninth level (footnotes and citations)</a:t>
            </a:r>
          </a:p>
        </p:txBody>
      </p:sp>
      <p:sp>
        <p:nvSpPr>
          <p:cNvPr id="4" name="GTS_WH">
            <a:extLst>
              <a:ext uri="{FF2B5EF4-FFF2-40B4-BE49-F238E27FC236}">
                <a16:creationId xmlns:a16="http://schemas.microsoft.com/office/drawing/2014/main" id="{7F75177E-60CD-488F-76CA-383DF4BA8EAB}"/>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3951250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2: light m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C6DC0A-3CA3-F5A5-5E70-94036764CF84}"/>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6" name="Text Placeholder 3">
            <a:extLst>
              <a:ext uri="{FF2B5EF4-FFF2-40B4-BE49-F238E27FC236}">
                <a16:creationId xmlns:a16="http://schemas.microsoft.com/office/drawing/2014/main" id="{0EC44ACB-E461-9710-1A88-433105BDF5D8}"/>
              </a:ext>
            </a:extLst>
          </p:cNvPr>
          <p:cNvSpPr>
            <a:spLocks noGrp="1"/>
          </p:cNvSpPr>
          <p:nvPr>
            <p:ph type="body" sz="quarter" idx="26" hasCustomPrompt="1"/>
          </p:nvPr>
        </p:nvSpPr>
        <p:spPr>
          <a:xfrm>
            <a:off x="563411" y="1109663"/>
            <a:ext cx="11084673"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2" name="Text Placeholder 2">
            <a:extLst>
              <a:ext uri="{FF2B5EF4-FFF2-40B4-BE49-F238E27FC236}">
                <a16:creationId xmlns:a16="http://schemas.microsoft.com/office/drawing/2014/main" id="{E013B68F-B365-32C6-C8B6-66516407E205}"/>
              </a:ext>
            </a:extLst>
          </p:cNvPr>
          <p:cNvSpPr>
            <a:spLocks noGrp="1"/>
          </p:cNvSpPr>
          <p:nvPr>
            <p:ph idx="1" hasCustomPrompt="1"/>
          </p:nvPr>
        </p:nvSpPr>
        <p:spPr>
          <a:xfrm>
            <a:off x="563411" y="1684021"/>
            <a:ext cx="11077727" cy="4445317"/>
          </a:xfrm>
          <a:prstGeom prst="rect">
            <a:avLst/>
          </a:prstGeom>
        </p:spPr>
        <p:txBody>
          <a:bodyPr vert="horz" lIns="0" tIns="0" rIns="0" bIns="0" rtlCol="0">
            <a:noAutofit/>
          </a:bodyPr>
          <a:lstStyle>
            <a:lvl1pPr>
              <a:defRPr sz="1400" b="0" i="0">
                <a:latin typeface="Graphik" panose="020B0503030202060203" pitchFamily="34" charset="77"/>
              </a:defRPr>
            </a:lvl1pPr>
            <a:lvl2pPr>
              <a:defRPr sz="1400" b="0" i="0">
                <a:latin typeface="Graphik" panose="020B0503030202060203" pitchFamily="34" charset="77"/>
              </a:defRPr>
            </a:lvl2pPr>
            <a:lvl3pPr>
              <a:defRPr sz="1400" b="0" i="0">
                <a:latin typeface="Graphik" panose="020B0503030202060203" pitchFamily="34" charset="77"/>
              </a:defRPr>
            </a:lvl3pPr>
            <a:lvl4pPr>
              <a:defRPr sz="1050" b="0" i="0">
                <a:latin typeface="Graphik" panose="020B0503030202060203" pitchFamily="34" charset="77"/>
              </a:defRPr>
            </a:lvl4pPr>
            <a:lvl5pPr>
              <a:defRPr sz="1050" b="0" i="0">
                <a:latin typeface="Graphik" panose="020B0503030202060203" pitchFamily="34" charset="77"/>
              </a:defRPr>
            </a:lvl5pPr>
            <a:lvl6pPr>
              <a:defRPr sz="1400" b="0" i="0">
                <a:latin typeface="Graphik" panose="020B0503030202060203" pitchFamily="34" charset="77"/>
              </a:defRPr>
            </a:lvl6pPr>
            <a:lvl7pPr>
              <a:defRPr sz="1100" b="0" i="0">
                <a:latin typeface="Graphik" panose="020B0503030202060203" pitchFamily="34" charset="77"/>
              </a:defRPr>
            </a:lvl7pPr>
            <a:lvl9pPr>
              <a:defRPr sz="1100" b="0" i="0">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a:p>
            <a:pPr lvl="3"/>
            <a:r>
              <a:rPr lang="en-US"/>
              <a:t>Fourth level (bullet)</a:t>
            </a:r>
          </a:p>
          <a:p>
            <a:pPr lvl="4"/>
            <a:r>
              <a:rPr lang="en-US"/>
              <a:t>Fifth level (bullet)</a:t>
            </a:r>
          </a:p>
          <a:p>
            <a:pPr lvl="5"/>
            <a:r>
              <a:rPr lang="en-US"/>
              <a:t>Sixth level (copy)</a:t>
            </a:r>
          </a:p>
          <a:p>
            <a:pPr lvl="6"/>
            <a:r>
              <a:rPr lang="en-US"/>
              <a:t>Seventh level (small copy)</a:t>
            </a:r>
          </a:p>
          <a:p>
            <a:pPr lvl="8"/>
            <a:r>
              <a:rPr lang="en-US"/>
              <a:t>Ninth level (footnotes and citations)</a:t>
            </a:r>
          </a:p>
        </p:txBody>
      </p:sp>
    </p:spTree>
    <p:extLst>
      <p:ext uri="{BB962C8B-B14F-4D97-AF65-F5344CB8AC3E}">
        <p14:creationId xmlns:p14="http://schemas.microsoft.com/office/powerpoint/2010/main" val="3327608351"/>
      </p:ext>
    </p:extLst>
  </p:cSld>
  <p:clrMapOvr>
    <a:masterClrMapping/>
  </p:clrMapOvr>
  <p:extLst>
    <p:ext uri="{DCECCB84-F9BA-43D5-87BE-67443E8EF086}">
      <p15:sldGuideLst xmlns:p15="http://schemas.microsoft.com/office/powerpoint/2012/main">
        <p15:guide id="1" orient="horz" pos="699"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dark mode">
    <p:bg>
      <p:bgPr>
        <a:solidFill>
          <a:srgbClr val="000000"/>
        </a:solidFill>
        <a:effectLst/>
      </p:bgPr>
    </p:bg>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DB73B016-14F1-76F3-AF33-93292F228360}"/>
              </a:ext>
            </a:extLst>
          </p:cNvPr>
          <p:cNvSpPr>
            <a:spLocks noGrp="1"/>
          </p:cNvSpPr>
          <p:nvPr>
            <p:ph type="title"/>
          </p:nvPr>
        </p:nvSpPr>
        <p:spPr>
          <a:xfrm>
            <a:off x="556467" y="572600"/>
            <a:ext cx="11084672" cy="393954"/>
          </a:xfrm>
        </p:spPr>
        <p:txBody>
          <a:bodyPr/>
          <a:lstStyle>
            <a:lvl1pPr>
              <a:defRPr>
                <a:solidFill>
                  <a:schemeClr val="bg1"/>
                </a:solidFill>
              </a:defRPr>
            </a:lvl1pPr>
          </a:lstStyle>
          <a:p>
            <a:r>
              <a:rPr lang="en-US"/>
              <a:t>Click to edit Master title style</a:t>
            </a:r>
          </a:p>
        </p:txBody>
      </p:sp>
      <p:sp>
        <p:nvSpPr>
          <p:cNvPr id="11" name="Text Placeholder 3">
            <a:extLst>
              <a:ext uri="{FF2B5EF4-FFF2-40B4-BE49-F238E27FC236}">
                <a16:creationId xmlns:a16="http://schemas.microsoft.com/office/drawing/2014/main" id="{0C3F8CBC-7C73-A273-514B-A95005E2DFE9}"/>
              </a:ext>
            </a:extLst>
          </p:cNvPr>
          <p:cNvSpPr>
            <a:spLocks noGrp="1"/>
          </p:cNvSpPr>
          <p:nvPr>
            <p:ph type="body" sz="quarter" idx="26" hasCustomPrompt="1"/>
          </p:nvPr>
        </p:nvSpPr>
        <p:spPr>
          <a:xfrm>
            <a:off x="563412" y="1109663"/>
            <a:ext cx="11084672" cy="384048"/>
          </a:xfrm>
          <a:prstGeom prst="rect">
            <a:avLst/>
          </a:prstGeom>
        </p:spPr>
        <p:txBody>
          <a:bodyPr anchor="t"/>
          <a:lstStyle>
            <a:lvl1pPr marL="0" indent="0">
              <a:spcAft>
                <a:spcPts val="0"/>
              </a:spcAft>
              <a:buNone/>
              <a:defRPr sz="1800" b="0" i="0">
                <a:solidFill>
                  <a:schemeClr val="bg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2" name="Text Placeholder 2">
            <a:extLst>
              <a:ext uri="{FF2B5EF4-FFF2-40B4-BE49-F238E27FC236}">
                <a16:creationId xmlns:a16="http://schemas.microsoft.com/office/drawing/2014/main" id="{E013B68F-B365-32C6-C8B6-66516407E205}"/>
              </a:ext>
            </a:extLst>
          </p:cNvPr>
          <p:cNvSpPr>
            <a:spLocks noGrp="1"/>
          </p:cNvSpPr>
          <p:nvPr>
            <p:ph idx="1" hasCustomPrompt="1"/>
          </p:nvPr>
        </p:nvSpPr>
        <p:spPr>
          <a:xfrm>
            <a:off x="563411" y="1684021"/>
            <a:ext cx="11077727" cy="4445317"/>
          </a:xfrm>
          <a:prstGeom prst="rect">
            <a:avLst/>
          </a:prstGeom>
        </p:spPr>
        <p:txBody>
          <a:bodyPr vert="horz" lIns="0" tIns="0" rIns="0" bIns="0" rtlCol="0">
            <a:noAutofit/>
          </a:bodyPr>
          <a:lstStyle>
            <a:lvl1pPr>
              <a:defRPr sz="1400" b="0" i="0">
                <a:solidFill>
                  <a:srgbClr val="FFFFFF"/>
                </a:solidFill>
                <a:latin typeface="Graphik" panose="020B0503030202060203" pitchFamily="34" charset="77"/>
              </a:defRPr>
            </a:lvl1pPr>
            <a:lvl2pPr>
              <a:defRPr sz="1400" b="0" i="0">
                <a:solidFill>
                  <a:srgbClr val="FFFFFF"/>
                </a:solidFill>
                <a:latin typeface="Graphik" panose="020B0503030202060203" pitchFamily="34" charset="77"/>
              </a:defRPr>
            </a:lvl2pPr>
            <a:lvl3pPr>
              <a:defRPr sz="1400" b="0" i="0">
                <a:solidFill>
                  <a:srgbClr val="FFFFFF"/>
                </a:solidFill>
                <a:latin typeface="Graphik" panose="020B0503030202060203" pitchFamily="34" charset="77"/>
              </a:defRPr>
            </a:lvl3pPr>
            <a:lvl4pPr>
              <a:defRPr sz="1050" b="0" i="0">
                <a:solidFill>
                  <a:srgbClr val="FFFFFF"/>
                </a:solidFill>
                <a:latin typeface="Graphik" panose="020B0503030202060203" pitchFamily="34" charset="77"/>
              </a:defRPr>
            </a:lvl4pPr>
            <a:lvl5pPr>
              <a:defRPr sz="1050" b="0" i="0">
                <a:solidFill>
                  <a:srgbClr val="FFFFFF"/>
                </a:solidFill>
                <a:latin typeface="Graphik" panose="020B0503030202060203" pitchFamily="34" charset="77"/>
              </a:defRPr>
            </a:lvl5pPr>
            <a:lvl6pPr>
              <a:defRPr sz="1400" b="0" i="0">
                <a:solidFill>
                  <a:srgbClr val="FFFFFF"/>
                </a:solidFill>
                <a:latin typeface="Graphik" panose="020B0503030202060203" pitchFamily="34" charset="77"/>
              </a:defRPr>
            </a:lvl6pPr>
            <a:lvl7pPr>
              <a:defRPr sz="1100" b="0" i="0">
                <a:solidFill>
                  <a:srgbClr val="FFFFFF"/>
                </a:solidFill>
                <a:latin typeface="Graphik" panose="020B0503030202060203" pitchFamily="34" charset="77"/>
              </a:defRPr>
            </a:lvl7pPr>
            <a:lvl9pPr>
              <a:defRPr sz="1100" b="0" i="0">
                <a:solidFill>
                  <a:srgbClr val="FFFFFF"/>
                </a:solidFill>
                <a:latin typeface="Graphik" panose="020B0503030202060203" pitchFamily="34" charset="77"/>
              </a:defRPr>
            </a:lvl9pPr>
          </a:lstStyle>
          <a:p>
            <a:pPr lvl="0"/>
            <a:r>
              <a:rPr lang="en-US"/>
              <a:t>First level (bullet)</a:t>
            </a:r>
          </a:p>
          <a:p>
            <a:pPr lvl="1"/>
            <a:r>
              <a:rPr lang="en-US"/>
              <a:t>Second level (bullet)</a:t>
            </a:r>
          </a:p>
          <a:p>
            <a:pPr lvl="2"/>
            <a:r>
              <a:rPr lang="en-US"/>
              <a:t>Third level (bullet)</a:t>
            </a:r>
          </a:p>
          <a:p>
            <a:pPr lvl="3"/>
            <a:r>
              <a:rPr lang="en-US"/>
              <a:t>Fourth level (bullet)</a:t>
            </a:r>
          </a:p>
          <a:p>
            <a:pPr lvl="4"/>
            <a:r>
              <a:rPr lang="en-US"/>
              <a:t>Fifth level (bullet)</a:t>
            </a:r>
          </a:p>
          <a:p>
            <a:pPr lvl="5"/>
            <a:r>
              <a:rPr lang="en-US"/>
              <a:t>Sixth level (copy)</a:t>
            </a:r>
          </a:p>
          <a:p>
            <a:pPr lvl="6"/>
            <a:r>
              <a:rPr lang="en-US"/>
              <a:t>Seventh level (small copy)</a:t>
            </a:r>
          </a:p>
          <a:p>
            <a:pPr lvl="8"/>
            <a:r>
              <a:rPr lang="en-US"/>
              <a:t>Ninth level (footnotes and citations)</a:t>
            </a:r>
          </a:p>
        </p:txBody>
      </p:sp>
      <p:sp>
        <p:nvSpPr>
          <p:cNvPr id="4" name="GTS_WH">
            <a:extLst>
              <a:ext uri="{FF2B5EF4-FFF2-40B4-BE49-F238E27FC236}">
                <a16:creationId xmlns:a16="http://schemas.microsoft.com/office/drawing/2014/main" id="{BDF14360-0E2D-7FE6-A174-E8EA0610C689}"/>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3402908245"/>
      </p:ext>
    </p:extLst>
  </p:cSld>
  <p:clrMapOvr>
    <a:masterClrMapping/>
  </p:clrMapOvr>
  <p:extLst>
    <p:ext uri="{DCECCB84-F9BA-43D5-87BE-67443E8EF086}">
      <p15:sldGuideLst xmlns:p15="http://schemas.microsoft.com/office/powerpoint/2012/main">
        <p15:guide id="1" orient="horz" pos="699"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2 columns ">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8701463-9442-1142-516A-46496479961A}"/>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7" name="Content Placeholder 4">
            <a:extLst>
              <a:ext uri="{FF2B5EF4-FFF2-40B4-BE49-F238E27FC236}">
                <a16:creationId xmlns:a16="http://schemas.microsoft.com/office/drawing/2014/main" id="{9917C584-C28F-B584-7B0F-55FA025AE20A}"/>
              </a:ext>
            </a:extLst>
          </p:cNvPr>
          <p:cNvSpPr>
            <a:spLocks noGrp="1"/>
          </p:cNvSpPr>
          <p:nvPr>
            <p:ph sz="half" idx="23" hasCustomPrompt="1"/>
          </p:nvPr>
        </p:nvSpPr>
        <p:spPr>
          <a:xfrm>
            <a:off x="563411" y="1371600"/>
            <a:ext cx="5366829" cy="4757738"/>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1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8" name="Content Placeholder 4">
            <a:extLst>
              <a:ext uri="{FF2B5EF4-FFF2-40B4-BE49-F238E27FC236}">
                <a16:creationId xmlns:a16="http://schemas.microsoft.com/office/drawing/2014/main" id="{6042C45C-90BD-45D8-3274-EC8F9C34884E}"/>
              </a:ext>
            </a:extLst>
          </p:cNvPr>
          <p:cNvSpPr>
            <a:spLocks noGrp="1"/>
          </p:cNvSpPr>
          <p:nvPr>
            <p:ph sz="half" idx="27" hasCustomPrompt="1"/>
          </p:nvPr>
        </p:nvSpPr>
        <p:spPr>
          <a:xfrm>
            <a:off x="6274309" y="1371600"/>
            <a:ext cx="5366829" cy="4757738"/>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1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47410774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columns + subtitle">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ADD1F44-0234-2D57-4413-4FC6C13C9526}"/>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3" name="Text Placeholder 3">
            <a:extLst>
              <a:ext uri="{FF2B5EF4-FFF2-40B4-BE49-F238E27FC236}">
                <a16:creationId xmlns:a16="http://schemas.microsoft.com/office/drawing/2014/main" id="{A3A63DC6-F1D4-F48E-63CC-C7FB269035DD}"/>
              </a:ext>
            </a:extLst>
          </p:cNvPr>
          <p:cNvSpPr>
            <a:spLocks noGrp="1"/>
          </p:cNvSpPr>
          <p:nvPr>
            <p:ph type="body" sz="quarter" idx="26" hasCustomPrompt="1"/>
          </p:nvPr>
        </p:nvSpPr>
        <p:spPr>
          <a:xfrm>
            <a:off x="563411" y="1109663"/>
            <a:ext cx="11084673" cy="384048"/>
          </a:xfrm>
          <a:prstGeom prst="rect">
            <a:avLst/>
          </a:prstGeom>
        </p:spPr>
        <p:txBody>
          <a:bodyPr anchor="t"/>
          <a:lstStyle>
            <a:lvl1pPr marL="0" indent="0">
              <a:spcAft>
                <a:spcPts val="0"/>
              </a:spcAft>
              <a:buNone/>
              <a:defRPr sz="1800" b="0" i="0">
                <a:solidFill>
                  <a:schemeClr val="bg2"/>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11" name="Content Placeholder 4">
            <a:extLst>
              <a:ext uri="{FF2B5EF4-FFF2-40B4-BE49-F238E27FC236}">
                <a16:creationId xmlns:a16="http://schemas.microsoft.com/office/drawing/2014/main" id="{D1F96AC0-D13D-0E71-5754-A36D3204D2CE}"/>
              </a:ext>
            </a:extLst>
          </p:cNvPr>
          <p:cNvSpPr>
            <a:spLocks noGrp="1"/>
          </p:cNvSpPr>
          <p:nvPr>
            <p:ph sz="half" idx="23" hasCustomPrompt="1"/>
          </p:nvPr>
        </p:nvSpPr>
        <p:spPr>
          <a:xfrm>
            <a:off x="563411" y="1844675"/>
            <a:ext cx="5366829" cy="4284663"/>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4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2" name="Content Placeholder 4">
            <a:extLst>
              <a:ext uri="{FF2B5EF4-FFF2-40B4-BE49-F238E27FC236}">
                <a16:creationId xmlns:a16="http://schemas.microsoft.com/office/drawing/2014/main" id="{32746C65-211F-F944-7DC6-636860898795}"/>
              </a:ext>
            </a:extLst>
          </p:cNvPr>
          <p:cNvSpPr>
            <a:spLocks noGrp="1"/>
          </p:cNvSpPr>
          <p:nvPr>
            <p:ph sz="half" idx="27" hasCustomPrompt="1"/>
          </p:nvPr>
        </p:nvSpPr>
        <p:spPr>
          <a:xfrm>
            <a:off x="6274309" y="1844675"/>
            <a:ext cx="5366829" cy="4284663"/>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4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21426150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 column + imag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E7AEC39-79BA-E7A3-BBD2-6D1623631EAD}"/>
              </a:ext>
            </a:extLst>
          </p:cNvPr>
          <p:cNvSpPr>
            <a:spLocks noGrp="1"/>
          </p:cNvSpPr>
          <p:nvPr>
            <p:ph type="title"/>
          </p:nvPr>
        </p:nvSpPr>
        <p:spPr>
          <a:xfrm>
            <a:off x="556466" y="572600"/>
            <a:ext cx="4958430" cy="393954"/>
          </a:xfrm>
        </p:spPr>
        <p:txBody>
          <a:bodyPr/>
          <a:lstStyle/>
          <a:p>
            <a:r>
              <a:rPr lang="en-US"/>
              <a:t>Click to edit Master title style</a:t>
            </a:r>
          </a:p>
        </p:txBody>
      </p:sp>
      <p:sp>
        <p:nvSpPr>
          <p:cNvPr id="2" name="Text Placeholder 3">
            <a:extLst>
              <a:ext uri="{FF2B5EF4-FFF2-40B4-BE49-F238E27FC236}">
                <a16:creationId xmlns:a16="http://schemas.microsoft.com/office/drawing/2014/main" id="{76AA3A1C-64F6-5ED3-5870-9290D090DB50}"/>
              </a:ext>
            </a:extLst>
          </p:cNvPr>
          <p:cNvSpPr>
            <a:spLocks noGrp="1"/>
          </p:cNvSpPr>
          <p:nvPr>
            <p:ph type="body" sz="quarter" idx="26" hasCustomPrompt="1"/>
          </p:nvPr>
        </p:nvSpPr>
        <p:spPr>
          <a:xfrm>
            <a:off x="563411" y="1609787"/>
            <a:ext cx="4958430" cy="384048"/>
          </a:xfrm>
          <a:prstGeom prst="rect">
            <a:avLst/>
          </a:prstGeom>
        </p:spPr>
        <p:txBody>
          <a:bodyPr anchor="t"/>
          <a:lstStyle>
            <a:lvl1pPr marL="0" indent="0">
              <a:spcAft>
                <a:spcPts val="0"/>
              </a:spcAft>
              <a:buNone/>
              <a:defRPr sz="1800" b="0" i="0">
                <a:solidFill>
                  <a:schemeClr val="bg2"/>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9" name="Text Placeholder 3a">
            <a:extLst>
              <a:ext uri="{FF2B5EF4-FFF2-40B4-BE49-F238E27FC236}">
                <a16:creationId xmlns:a16="http://schemas.microsoft.com/office/drawing/2014/main" id="{5D9B6009-93F7-0EA3-7688-ED060527BD22}"/>
              </a:ext>
            </a:extLst>
          </p:cNvPr>
          <p:cNvSpPr>
            <a:spLocks noGrp="1"/>
          </p:cNvSpPr>
          <p:nvPr>
            <p:ph type="body" idx="22" hasCustomPrompt="1"/>
          </p:nvPr>
        </p:nvSpPr>
        <p:spPr>
          <a:xfrm>
            <a:off x="563411" y="2168501"/>
            <a:ext cx="4951564" cy="632327"/>
          </a:xfrm>
          <a:prstGeom prst="rect">
            <a:avLst/>
          </a:prstGeom>
        </p:spPr>
        <p:txBody>
          <a:bodyPr anchor="t"/>
          <a:lstStyle>
            <a:lvl1pPr marL="0" indent="0">
              <a:lnSpc>
                <a:spcPct val="90000"/>
              </a:lnSpc>
              <a:spcAft>
                <a:spcPts val="0"/>
              </a:spcAft>
              <a:buNone/>
              <a:defRPr sz="18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a:t>
            </a:r>
            <a:br>
              <a:rPr lang="en-US"/>
            </a:br>
            <a:r>
              <a:rPr lang="en-US"/>
              <a:t>here</a:t>
            </a:r>
          </a:p>
        </p:txBody>
      </p:sp>
      <p:sp>
        <p:nvSpPr>
          <p:cNvPr id="14" name="Content Placeholder 4">
            <a:extLst>
              <a:ext uri="{FF2B5EF4-FFF2-40B4-BE49-F238E27FC236}">
                <a16:creationId xmlns:a16="http://schemas.microsoft.com/office/drawing/2014/main" id="{DD884840-889C-7E2B-A21E-B460E6632A5E}"/>
              </a:ext>
            </a:extLst>
          </p:cNvPr>
          <p:cNvSpPr>
            <a:spLocks noGrp="1"/>
          </p:cNvSpPr>
          <p:nvPr>
            <p:ph sz="half" idx="23" hasCustomPrompt="1"/>
          </p:nvPr>
        </p:nvSpPr>
        <p:spPr>
          <a:xfrm>
            <a:off x="563411" y="2857534"/>
            <a:ext cx="4951564" cy="3247991"/>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100" b="0" i="0">
                <a:latin typeface="Graphik" panose="020B0503030202060203" pitchFamily="34" charset="77"/>
              </a:defRPr>
            </a:lvl6pPr>
          </a:lstStyle>
          <a:p>
            <a:pPr lvl="0"/>
            <a:r>
              <a:rPr lang="en-US"/>
              <a:t>Place text her</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2" name="Picture Placeholder 10">
            <a:extLst>
              <a:ext uri="{FF2B5EF4-FFF2-40B4-BE49-F238E27FC236}">
                <a16:creationId xmlns:a16="http://schemas.microsoft.com/office/drawing/2014/main" id="{B0AA4D52-B7EF-3A7F-8F6B-EE17D2CD81D7}"/>
              </a:ext>
            </a:extLst>
          </p:cNvPr>
          <p:cNvSpPr>
            <a:spLocks noGrp="1" noChangeAspect="1"/>
          </p:cNvSpPr>
          <p:nvPr>
            <p:ph type="pic" sz="quarter" idx="16"/>
          </p:nvPr>
        </p:nvSpPr>
        <p:spPr>
          <a:xfrm>
            <a:off x="6103368" y="549275"/>
            <a:ext cx="6092648" cy="5759450"/>
          </a:xfrm>
          <a:solidFill>
            <a:schemeClr val="bg1">
              <a:lumMod val="95000"/>
            </a:schemeClr>
          </a:solidFill>
        </p:spPr>
        <p:txBody>
          <a:bodyPr anchor="ctr"/>
          <a:lstStyle>
            <a:lvl1pPr algn="ctr">
              <a:defRPr/>
            </a:lvl1pPr>
          </a:lstStyle>
          <a:p>
            <a:r>
              <a:rPr lang="en-US"/>
              <a:t>Click icon to add picture</a:t>
            </a:r>
          </a:p>
        </p:txBody>
      </p:sp>
    </p:spTree>
    <p:extLst>
      <p:ext uri="{BB962C8B-B14F-4D97-AF65-F5344CB8AC3E}">
        <p14:creationId xmlns:p14="http://schemas.microsoft.com/office/powerpoint/2010/main" val="281682914"/>
      </p:ext>
    </p:extLst>
  </p:cSld>
  <p:clrMapOvr>
    <a:masterClrMapping/>
  </p:clrMapOvr>
  <p:extLst>
    <p:ext uri="{DCECCB84-F9BA-43D5-87BE-67443E8EF086}">
      <p15:sldGuideLst xmlns:p15="http://schemas.microsoft.com/office/powerpoint/2012/main">
        <p15:guide id="1" orient="horz" pos="2781" userDrawn="1">
          <p15:clr>
            <a:srgbClr val="C35EA4"/>
          </p15:clr>
        </p15:guide>
        <p15:guide id="2" orient="horz" pos="699"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BE54C0EC-61DC-B59E-7818-7970359D572F}"/>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5" name="Text Placeholder 3">
            <a:extLst>
              <a:ext uri="{FF2B5EF4-FFF2-40B4-BE49-F238E27FC236}">
                <a16:creationId xmlns:a16="http://schemas.microsoft.com/office/drawing/2014/main" id="{829CD64B-978B-B166-4177-22D54438A49F}"/>
              </a:ext>
            </a:extLst>
          </p:cNvPr>
          <p:cNvSpPr>
            <a:spLocks noGrp="1"/>
          </p:cNvSpPr>
          <p:nvPr>
            <p:ph type="body" sz="quarter" idx="26" hasCustomPrompt="1"/>
          </p:nvPr>
        </p:nvSpPr>
        <p:spPr>
          <a:xfrm>
            <a:off x="563411" y="1109663"/>
            <a:ext cx="11084673"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561424" y="1844675"/>
            <a:ext cx="3393084"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3" name="Text Placeholder 3a">
            <a:extLst>
              <a:ext uri="{FF2B5EF4-FFF2-40B4-BE49-F238E27FC236}">
                <a16:creationId xmlns:a16="http://schemas.microsoft.com/office/drawing/2014/main" id="{4C9BBD74-54FD-481F-B3FD-0CE5318F281F}"/>
              </a:ext>
            </a:extLst>
          </p:cNvPr>
          <p:cNvSpPr>
            <a:spLocks noGrp="1"/>
          </p:cNvSpPr>
          <p:nvPr>
            <p:ph type="body" idx="1" hasCustomPrompt="1"/>
          </p:nvPr>
        </p:nvSpPr>
        <p:spPr>
          <a:xfrm>
            <a:off x="561424" y="2301875"/>
            <a:ext cx="3393084" cy="822960"/>
          </a:xfrm>
          <a:prstGeom prst="rect">
            <a:avLst/>
          </a:prstGeom>
        </p:spPr>
        <p:txBody>
          <a:bodyPr anchor="t"/>
          <a:lstStyle>
            <a:lvl1pPr marL="0" indent="0">
              <a:lnSpc>
                <a:spcPct val="90000"/>
              </a:lnSpc>
              <a:spcAft>
                <a:spcPts val="0"/>
              </a:spcAft>
              <a:buNone/>
              <a:defRPr sz="18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4" name="Content Placeholder 4">
            <a:extLst>
              <a:ext uri="{FF2B5EF4-FFF2-40B4-BE49-F238E27FC236}">
                <a16:creationId xmlns:a16="http://schemas.microsoft.com/office/drawing/2014/main" id="{02BA4C27-1C65-4465-A8B1-ACE92701B4D0}"/>
              </a:ext>
            </a:extLst>
          </p:cNvPr>
          <p:cNvSpPr>
            <a:spLocks noGrp="1"/>
          </p:cNvSpPr>
          <p:nvPr>
            <p:ph sz="half" idx="2" hasCustomPrompt="1"/>
          </p:nvPr>
        </p:nvSpPr>
        <p:spPr>
          <a:xfrm>
            <a:off x="561424" y="3124835"/>
            <a:ext cx="3393084" cy="2761488"/>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1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4" name="Text Placeholder 5">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408212" y="1844675"/>
            <a:ext cx="3393084"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22" name="Text Placeholder 6">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408212" y="2301875"/>
            <a:ext cx="3393084" cy="822960"/>
          </a:xfrm>
          <a:prstGeom prst="rect">
            <a:avLst/>
          </a:prstGeom>
        </p:spPr>
        <p:txBody>
          <a:bodyPr anchor="t"/>
          <a:lstStyle>
            <a:lvl1pPr marL="0" indent="0">
              <a:lnSpc>
                <a:spcPct val="90000"/>
              </a:lnSpc>
              <a:spcAft>
                <a:spcPts val="0"/>
              </a:spcAft>
              <a:buNone/>
              <a:defRPr sz="18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23" name="Content Placeholder 7">
            <a:extLst>
              <a:ext uri="{FF2B5EF4-FFF2-40B4-BE49-F238E27FC236}">
                <a16:creationId xmlns:a16="http://schemas.microsoft.com/office/drawing/2014/main" id="{DB26F5FE-8482-4C00-99C1-3FC3BEEE82C8}"/>
              </a:ext>
            </a:extLst>
          </p:cNvPr>
          <p:cNvSpPr>
            <a:spLocks noGrp="1"/>
          </p:cNvSpPr>
          <p:nvPr>
            <p:ph sz="half" idx="20" hasCustomPrompt="1"/>
          </p:nvPr>
        </p:nvSpPr>
        <p:spPr>
          <a:xfrm>
            <a:off x="4408212" y="3124835"/>
            <a:ext cx="3393084" cy="2761488"/>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lang="en-US" sz="1100" b="0" i="0" kern="1200" dirty="0">
                <a:solidFill>
                  <a:schemeClr val="tx1"/>
                </a:solidFill>
                <a:latin typeface="Graphik" panose="020B0503030202060203" pitchFamily="34" charset="77"/>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594"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8">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44675"/>
            <a:ext cx="3393084"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25" name="Text Placeholder 9">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301875"/>
            <a:ext cx="3393084" cy="822960"/>
          </a:xfrm>
          <a:prstGeom prst="rect">
            <a:avLst/>
          </a:prstGeom>
        </p:spPr>
        <p:txBody>
          <a:bodyPr anchor="t"/>
          <a:lstStyle>
            <a:lvl1pPr marL="0" indent="0">
              <a:lnSpc>
                <a:spcPct val="90000"/>
              </a:lnSpc>
              <a:spcAft>
                <a:spcPts val="0"/>
              </a:spcAft>
              <a:buNone/>
              <a:defRPr sz="18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26" name="Content Placeholder 10">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24835"/>
            <a:ext cx="3393084" cy="2761488"/>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lang="en-US" sz="1100" b="0" i="0" kern="1200" dirty="0">
                <a:solidFill>
                  <a:schemeClr val="tx1"/>
                </a:solidFill>
                <a:latin typeface="Graphik" panose="020B0503030202060203" pitchFamily="34" charset="77"/>
                <a:ea typeface="+mn-ea"/>
                <a:cs typeface="+mn-cs"/>
              </a:defRPr>
            </a:lvl6pPr>
          </a:lstStyle>
          <a:p>
            <a:pPr lvl="0"/>
            <a:r>
              <a:rPr lang="en-US"/>
              <a:t>Place text here</a:t>
            </a:r>
          </a:p>
          <a:p>
            <a:pPr lvl="1"/>
            <a:r>
              <a:rPr lang="en-US"/>
              <a:t>Second level</a:t>
            </a:r>
          </a:p>
          <a:p>
            <a:pPr lvl="2"/>
            <a:r>
              <a:rPr lang="en-US"/>
              <a:t>Third leve</a:t>
            </a:r>
          </a:p>
          <a:p>
            <a:pPr lvl="3"/>
            <a:r>
              <a:rPr lang="en-US"/>
              <a:t>Fourth level</a:t>
            </a:r>
          </a:p>
          <a:p>
            <a:pPr lvl="4"/>
            <a:r>
              <a:rPr lang="en-US"/>
              <a:t>Fifth level</a:t>
            </a:r>
          </a:p>
          <a:p>
            <a:pPr marL="11113" lvl="5" indent="0" algn="l" defTabSz="228594"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Tree>
    <p:extLst>
      <p:ext uri="{BB962C8B-B14F-4D97-AF65-F5344CB8AC3E}">
        <p14:creationId xmlns:p14="http://schemas.microsoft.com/office/powerpoint/2010/main" val="1646546609"/>
      </p:ext>
    </p:extLst>
  </p:cSld>
  <p:clrMapOvr>
    <a:masterClrMapping/>
  </p:clrMapOvr>
  <p:extLst>
    <p:ext uri="{DCECCB84-F9BA-43D5-87BE-67443E8EF086}">
      <p15:sldGuideLst xmlns:p15="http://schemas.microsoft.com/office/powerpoint/2012/main">
        <p15:guide id="1" orient="horz" pos="2777" userDrawn="1">
          <p15:clr>
            <a:srgbClr val="C35EA4"/>
          </p15:clr>
        </p15:guide>
        <p15:guide id="2" orient="horz" pos="699"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tategy and Consulting">
    <p:bg>
      <p:bgPr>
        <a:solidFill>
          <a:schemeClr val="tx1">
            <a:lumMod val="65000"/>
          </a:schemeClr>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F82E940-E7B0-A119-28B0-041715DCEAF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rot="5400000">
            <a:off x="2667739" y="-2666263"/>
            <a:ext cx="6857999" cy="12190525"/>
          </a:xfrm>
          <a:prstGeom prst="rect">
            <a:avLst/>
          </a:prstGeom>
        </p:spPr>
      </p:pic>
      <p:sp>
        <p:nvSpPr>
          <p:cNvPr id="3" name="Title 1">
            <a:extLst>
              <a:ext uri="{FF2B5EF4-FFF2-40B4-BE49-F238E27FC236}">
                <a16:creationId xmlns:a16="http://schemas.microsoft.com/office/drawing/2014/main" id="{2878D30E-951E-72C4-5535-66637753BE55}"/>
              </a:ext>
            </a:extLst>
          </p:cNvPr>
          <p:cNvSpPr>
            <a:spLocks noGrp="1"/>
          </p:cNvSpPr>
          <p:nvPr>
            <p:ph type="title"/>
          </p:nvPr>
        </p:nvSpPr>
        <p:spPr>
          <a:xfrm>
            <a:off x="1164970" y="2952671"/>
            <a:ext cx="8931530" cy="664797"/>
          </a:xfrm>
          <a:prstGeom prst="rect">
            <a:avLst/>
          </a:prstGeom>
        </p:spPr>
        <p:txBody>
          <a:bodyPr wrap="square" anchor="b">
            <a:spAutoFit/>
          </a:bodyPr>
          <a:lstStyle>
            <a:lvl1pPr algn="l">
              <a:lnSpc>
                <a:spcPct val="90000"/>
              </a:lnSpc>
              <a:defRPr sz="4800">
                <a:solidFill>
                  <a:schemeClr val="tx1"/>
                </a:solidFill>
              </a:defRPr>
            </a:lvl1pPr>
          </a:lstStyle>
          <a:p>
            <a:r>
              <a:rPr lang="en-US"/>
              <a:t>Click to edit Master title style</a:t>
            </a:r>
          </a:p>
        </p:txBody>
      </p:sp>
      <p:sp>
        <p:nvSpPr>
          <p:cNvPr id="4" name="Subtitle 2">
            <a:extLst>
              <a:ext uri="{FF2B5EF4-FFF2-40B4-BE49-F238E27FC236}">
                <a16:creationId xmlns:a16="http://schemas.microsoft.com/office/drawing/2014/main" id="{5775FD5F-4D58-7741-C57A-08997F3E1DD6}"/>
              </a:ext>
            </a:extLst>
          </p:cNvPr>
          <p:cNvSpPr>
            <a:spLocks noGrp="1"/>
          </p:cNvSpPr>
          <p:nvPr>
            <p:ph type="subTitle" idx="1" hasCustomPrompt="1"/>
          </p:nvPr>
        </p:nvSpPr>
        <p:spPr>
          <a:xfrm>
            <a:off x="1164970" y="3741489"/>
            <a:ext cx="893153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6" name="Date">
            <a:extLst>
              <a:ext uri="{FF2B5EF4-FFF2-40B4-BE49-F238E27FC236}">
                <a16:creationId xmlns:a16="http://schemas.microsoft.com/office/drawing/2014/main" id="{EA105FD1-CA09-BDBB-C408-AB40400DB336}"/>
              </a:ext>
            </a:extLst>
          </p:cNvPr>
          <p:cNvSpPr>
            <a:spLocks noGrp="1"/>
          </p:cNvSpPr>
          <p:nvPr>
            <p:ph type="body" sz="quarter" idx="15" hasCustomPrompt="1"/>
          </p:nvPr>
        </p:nvSpPr>
        <p:spPr>
          <a:xfrm>
            <a:off x="1171950" y="5176580"/>
            <a:ext cx="3655291"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5" name="Presenter">
            <a:extLst>
              <a:ext uri="{FF2B5EF4-FFF2-40B4-BE49-F238E27FC236}">
                <a16:creationId xmlns:a16="http://schemas.microsoft.com/office/drawing/2014/main" id="{D266AB3E-F8D9-4648-CDC8-BDA8246735A6}"/>
              </a:ext>
            </a:extLst>
          </p:cNvPr>
          <p:cNvSpPr>
            <a:spLocks noGrp="1"/>
          </p:cNvSpPr>
          <p:nvPr>
            <p:ph type="body" sz="quarter" idx="12" hasCustomPrompt="1"/>
          </p:nvPr>
        </p:nvSpPr>
        <p:spPr>
          <a:xfrm>
            <a:off x="1171950" y="5401494"/>
            <a:ext cx="3655291" cy="184666"/>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7" name="Picture 6">
            <a:extLst>
              <a:ext uri="{FF2B5EF4-FFF2-40B4-BE49-F238E27FC236}">
                <a16:creationId xmlns:a16="http://schemas.microsoft.com/office/drawing/2014/main" id="{83846F98-F8B1-A055-B8BE-D3F7B0E0B895}"/>
              </a:ext>
            </a:extLst>
          </p:cNvPr>
          <p:cNvPicPr>
            <a:picLocks noChangeAspect="1"/>
          </p:cNvPicPr>
          <p:nvPr userDrawn="1"/>
        </p:nvPicPr>
        <p:blipFill>
          <a:blip r:embed="rId3"/>
          <a:stretch>
            <a:fillRect/>
          </a:stretch>
        </p:blipFill>
        <p:spPr>
          <a:xfrm>
            <a:off x="1163639" y="6161496"/>
            <a:ext cx="3003550" cy="188234"/>
          </a:xfrm>
          <a:prstGeom prst="rect">
            <a:avLst/>
          </a:prstGeom>
        </p:spPr>
      </p:pic>
      <p:pic>
        <p:nvPicPr>
          <p:cNvPr id="8" name="accenture" descr="accenture logo">
            <a:extLst>
              <a:ext uri="{FF2B5EF4-FFF2-40B4-BE49-F238E27FC236}">
                <a16:creationId xmlns:a16="http://schemas.microsoft.com/office/drawing/2014/main" id="{8492655B-58E5-2786-FA8A-BE236A5F4D4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71951" y="557588"/>
            <a:ext cx="1243822" cy="328510"/>
          </a:xfrm>
          <a:prstGeom prst="rect">
            <a:avLst/>
          </a:prstGeom>
        </p:spPr>
      </p:pic>
    </p:spTree>
    <p:extLst>
      <p:ext uri="{BB962C8B-B14F-4D97-AF65-F5344CB8AC3E}">
        <p14:creationId xmlns:p14="http://schemas.microsoft.com/office/powerpoint/2010/main" val="36433353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4 columns">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DE0ACE9-87AB-DC33-60CB-7857735C0CCC}"/>
              </a:ext>
            </a:extLst>
          </p:cNvPr>
          <p:cNvSpPr>
            <a:spLocks noGrp="1"/>
          </p:cNvSpPr>
          <p:nvPr>
            <p:ph type="title"/>
          </p:nvPr>
        </p:nvSpPr>
        <p:spPr>
          <a:xfrm>
            <a:off x="556467" y="572600"/>
            <a:ext cx="11109212" cy="393954"/>
          </a:xfrm>
        </p:spPr>
        <p:txBody>
          <a:bodyPr/>
          <a:lstStyle/>
          <a:p>
            <a:r>
              <a:rPr lang="en-US"/>
              <a:t>Click to edit Master title style</a:t>
            </a:r>
          </a:p>
        </p:txBody>
      </p:sp>
      <p:sp>
        <p:nvSpPr>
          <p:cNvPr id="5" name="Text Placeholder 3">
            <a:extLst>
              <a:ext uri="{FF2B5EF4-FFF2-40B4-BE49-F238E27FC236}">
                <a16:creationId xmlns:a16="http://schemas.microsoft.com/office/drawing/2014/main" id="{96979C23-8BE9-7323-535F-C9F3337F59ED}"/>
              </a:ext>
            </a:extLst>
          </p:cNvPr>
          <p:cNvSpPr>
            <a:spLocks noGrp="1"/>
          </p:cNvSpPr>
          <p:nvPr>
            <p:ph type="body" sz="quarter" idx="26" hasCustomPrompt="1"/>
          </p:nvPr>
        </p:nvSpPr>
        <p:spPr>
          <a:xfrm>
            <a:off x="563411" y="1109663"/>
            <a:ext cx="11077727"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19" name="Text Placeholder 3">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561427" y="1844800"/>
            <a:ext cx="2578828"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3" name="Text Placeholder 4">
            <a:extLst>
              <a:ext uri="{FF2B5EF4-FFF2-40B4-BE49-F238E27FC236}">
                <a16:creationId xmlns:a16="http://schemas.microsoft.com/office/drawing/2014/main" id="{4C9BBD74-54FD-481F-B3FD-0CE5318F281F}"/>
              </a:ext>
            </a:extLst>
          </p:cNvPr>
          <p:cNvSpPr>
            <a:spLocks noGrp="1"/>
          </p:cNvSpPr>
          <p:nvPr>
            <p:ph type="body" idx="1" hasCustomPrompt="1"/>
          </p:nvPr>
        </p:nvSpPr>
        <p:spPr>
          <a:xfrm>
            <a:off x="561427" y="2302000"/>
            <a:ext cx="2578828"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16" name="Content Placeholder 5">
            <a:extLst>
              <a:ext uri="{FF2B5EF4-FFF2-40B4-BE49-F238E27FC236}">
                <a16:creationId xmlns:a16="http://schemas.microsoft.com/office/drawing/2014/main" id="{3BDC2B1A-D3A0-C04B-AEDB-0389C637EF1A}"/>
              </a:ext>
            </a:extLst>
          </p:cNvPr>
          <p:cNvSpPr>
            <a:spLocks noGrp="1"/>
          </p:cNvSpPr>
          <p:nvPr>
            <p:ph sz="half" idx="28" hasCustomPrompt="1"/>
          </p:nvPr>
        </p:nvSpPr>
        <p:spPr>
          <a:xfrm>
            <a:off x="561427" y="3124961"/>
            <a:ext cx="2578828" cy="2761615"/>
          </a:xfrm>
          <a:prstGeom prst="rect">
            <a:avLst/>
          </a:prstGeom>
        </p:spPr>
        <p:txBody>
          <a:bodyPr/>
          <a:lstStyle>
            <a:lvl1pPr>
              <a:spcAft>
                <a:spcPts val="600"/>
              </a:spcAft>
              <a:defRPr sz="1200" b="0" i="0">
                <a:latin typeface="Graphik" panose="020B0503030202060203" pitchFamily="34" charset="77"/>
              </a:defRPr>
            </a:lvl1pPr>
            <a:lvl2pPr>
              <a:spcAft>
                <a:spcPts val="600"/>
              </a:spcAft>
              <a:defRPr sz="1200" b="0" i="0">
                <a:latin typeface="Graphik" panose="020B0503030202060203" pitchFamily="34" charset="77"/>
              </a:defRPr>
            </a:lvl2pPr>
            <a:lvl3pPr>
              <a:spcAft>
                <a:spcPts val="600"/>
              </a:spcAft>
              <a:defRPr sz="1200" b="0" i="0">
                <a:latin typeface="Graphik" panose="020B0503030202060203" pitchFamily="34" charset="77"/>
              </a:defRPr>
            </a:lvl3pPr>
            <a:lvl4pPr>
              <a:spcAft>
                <a:spcPts val="600"/>
              </a:spcAft>
              <a:defRPr sz="1100" b="0" i="0">
                <a:latin typeface="Graphik" panose="020B0503030202060203" pitchFamily="34" charset="77"/>
              </a:defRPr>
            </a:lvl4pPr>
            <a:lvl5pPr>
              <a:spcAft>
                <a:spcPts val="600"/>
              </a:spcAft>
              <a:defRPr sz="1100" b="0" i="0">
                <a:latin typeface="Graphik" panose="020B0503030202060203" pitchFamily="34" charset="77"/>
              </a:defRPr>
            </a:lvl5pPr>
            <a:lvl6pPr>
              <a:defRPr sz="9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a:t>
            </a:r>
          </a:p>
          <a:p>
            <a:pPr lvl="5"/>
            <a:r>
              <a:rPr lang="en-US"/>
              <a:t>Sixth level</a:t>
            </a:r>
          </a:p>
        </p:txBody>
      </p:sp>
      <p:sp>
        <p:nvSpPr>
          <p:cNvPr id="10" name="Text Placeholder 3">
            <a:extLst>
              <a:ext uri="{FF2B5EF4-FFF2-40B4-BE49-F238E27FC236}">
                <a16:creationId xmlns:a16="http://schemas.microsoft.com/office/drawing/2014/main" id="{7B5BFA1F-5247-B9BC-754B-6AAF3E525A0B}"/>
              </a:ext>
            </a:extLst>
          </p:cNvPr>
          <p:cNvSpPr>
            <a:spLocks noGrp="1"/>
          </p:cNvSpPr>
          <p:nvPr>
            <p:ph type="body" idx="34" hasCustomPrompt="1"/>
          </p:nvPr>
        </p:nvSpPr>
        <p:spPr>
          <a:xfrm>
            <a:off x="3403235" y="1844675"/>
            <a:ext cx="2578828"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11" name="Text Placeholder 4">
            <a:extLst>
              <a:ext uri="{FF2B5EF4-FFF2-40B4-BE49-F238E27FC236}">
                <a16:creationId xmlns:a16="http://schemas.microsoft.com/office/drawing/2014/main" id="{097F6A55-E927-3DDC-C6BC-9E4F7D33849E}"/>
              </a:ext>
            </a:extLst>
          </p:cNvPr>
          <p:cNvSpPr>
            <a:spLocks noGrp="1"/>
          </p:cNvSpPr>
          <p:nvPr>
            <p:ph type="body" idx="35" hasCustomPrompt="1"/>
          </p:nvPr>
        </p:nvSpPr>
        <p:spPr>
          <a:xfrm>
            <a:off x="3403235" y="2301875"/>
            <a:ext cx="2578828"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12" name="Content Placeholder 5">
            <a:extLst>
              <a:ext uri="{FF2B5EF4-FFF2-40B4-BE49-F238E27FC236}">
                <a16:creationId xmlns:a16="http://schemas.microsoft.com/office/drawing/2014/main" id="{E79F7D08-14C4-9387-451B-BF223111972A}"/>
              </a:ext>
            </a:extLst>
          </p:cNvPr>
          <p:cNvSpPr>
            <a:spLocks noGrp="1"/>
          </p:cNvSpPr>
          <p:nvPr>
            <p:ph sz="half" idx="36" hasCustomPrompt="1"/>
          </p:nvPr>
        </p:nvSpPr>
        <p:spPr>
          <a:xfrm>
            <a:off x="3403235" y="3124834"/>
            <a:ext cx="2578828" cy="2761615"/>
          </a:xfrm>
          <a:prstGeom prst="rect">
            <a:avLst/>
          </a:prstGeom>
        </p:spPr>
        <p:txBody>
          <a:bodyPr/>
          <a:lstStyle>
            <a:lvl1pPr>
              <a:spcAft>
                <a:spcPts val="600"/>
              </a:spcAft>
              <a:defRPr sz="1200" b="0" i="0">
                <a:latin typeface="Graphik" panose="020B0503030202060203" pitchFamily="34" charset="77"/>
              </a:defRPr>
            </a:lvl1pPr>
            <a:lvl2pPr>
              <a:spcAft>
                <a:spcPts val="600"/>
              </a:spcAft>
              <a:defRPr sz="1200" b="0" i="0">
                <a:latin typeface="Graphik" panose="020B0503030202060203" pitchFamily="34" charset="77"/>
              </a:defRPr>
            </a:lvl2pPr>
            <a:lvl3pPr>
              <a:spcAft>
                <a:spcPts val="600"/>
              </a:spcAft>
              <a:defRPr sz="1200" b="0" i="0">
                <a:latin typeface="Graphik" panose="020B0503030202060203" pitchFamily="34" charset="77"/>
              </a:defRPr>
            </a:lvl3pPr>
            <a:lvl4pPr>
              <a:spcAft>
                <a:spcPts val="600"/>
              </a:spcAft>
              <a:defRPr sz="1100" b="0" i="0">
                <a:latin typeface="Graphik" panose="020B0503030202060203" pitchFamily="34" charset="77"/>
              </a:defRPr>
            </a:lvl4pPr>
            <a:lvl5pPr>
              <a:spcAft>
                <a:spcPts val="600"/>
              </a:spcAft>
              <a:defRPr sz="1100" b="0" i="0">
                <a:latin typeface="Graphik" panose="020B0503030202060203" pitchFamily="34" charset="77"/>
              </a:defRPr>
            </a:lvl5pPr>
            <a:lvl6pPr>
              <a:defRPr sz="900" b="0" i="0">
                <a:latin typeface="Graphik" panose="020B0503030202060203" pitchFamily="34" charset="77"/>
              </a:defRPr>
            </a:lvl6pPr>
          </a:lstStyle>
          <a:p>
            <a:pPr lvl="0"/>
            <a:r>
              <a:rPr lang="en-US"/>
              <a:t>Place text here</a:t>
            </a:r>
          </a:p>
          <a:p>
            <a:pPr lvl="1"/>
            <a:r>
              <a:rPr lang="en-US"/>
              <a:t>Second level </a:t>
            </a:r>
          </a:p>
          <a:p>
            <a:pPr lvl="2"/>
            <a:r>
              <a:rPr lang="en-US"/>
              <a:t>Third level</a:t>
            </a:r>
          </a:p>
          <a:p>
            <a:pPr lvl="3"/>
            <a:r>
              <a:rPr lang="en-US"/>
              <a:t>Fourth level</a:t>
            </a:r>
          </a:p>
          <a:p>
            <a:pPr lvl="4"/>
            <a:r>
              <a:rPr lang="en-US"/>
              <a:t>Fifth level</a:t>
            </a:r>
          </a:p>
          <a:p>
            <a:pPr lvl="5"/>
            <a:r>
              <a:rPr lang="en-US"/>
              <a:t>Sixth leve</a:t>
            </a:r>
          </a:p>
        </p:txBody>
      </p:sp>
      <p:sp>
        <p:nvSpPr>
          <p:cNvPr id="20" name="Text Placeholder 3">
            <a:extLst>
              <a:ext uri="{FF2B5EF4-FFF2-40B4-BE49-F238E27FC236}">
                <a16:creationId xmlns:a16="http://schemas.microsoft.com/office/drawing/2014/main" id="{96A48BF3-8AA9-50DC-49B0-265A2B870BDA}"/>
              </a:ext>
            </a:extLst>
          </p:cNvPr>
          <p:cNvSpPr>
            <a:spLocks noGrp="1"/>
          </p:cNvSpPr>
          <p:nvPr>
            <p:ph type="body" idx="37" hasCustomPrompt="1"/>
          </p:nvPr>
        </p:nvSpPr>
        <p:spPr>
          <a:xfrm>
            <a:off x="6245043" y="1844675"/>
            <a:ext cx="2578828"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23" name="Text Placeholder 4">
            <a:extLst>
              <a:ext uri="{FF2B5EF4-FFF2-40B4-BE49-F238E27FC236}">
                <a16:creationId xmlns:a16="http://schemas.microsoft.com/office/drawing/2014/main" id="{6CA89A9C-8BF9-8CDF-3629-2C1B8ED659BD}"/>
              </a:ext>
            </a:extLst>
          </p:cNvPr>
          <p:cNvSpPr>
            <a:spLocks noGrp="1"/>
          </p:cNvSpPr>
          <p:nvPr>
            <p:ph type="body" idx="38" hasCustomPrompt="1"/>
          </p:nvPr>
        </p:nvSpPr>
        <p:spPr>
          <a:xfrm>
            <a:off x="6245043" y="2301875"/>
            <a:ext cx="2578828"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26" name="Content Placeholder 5">
            <a:extLst>
              <a:ext uri="{FF2B5EF4-FFF2-40B4-BE49-F238E27FC236}">
                <a16:creationId xmlns:a16="http://schemas.microsoft.com/office/drawing/2014/main" id="{AD7E4C39-2249-402B-D65E-2FB4E6A324A7}"/>
              </a:ext>
            </a:extLst>
          </p:cNvPr>
          <p:cNvSpPr>
            <a:spLocks noGrp="1"/>
          </p:cNvSpPr>
          <p:nvPr>
            <p:ph sz="half" idx="39" hasCustomPrompt="1"/>
          </p:nvPr>
        </p:nvSpPr>
        <p:spPr>
          <a:xfrm>
            <a:off x="6245043" y="3124834"/>
            <a:ext cx="2578828" cy="2761615"/>
          </a:xfrm>
          <a:prstGeom prst="rect">
            <a:avLst/>
          </a:prstGeom>
        </p:spPr>
        <p:txBody>
          <a:bodyPr/>
          <a:lstStyle>
            <a:lvl1pPr>
              <a:spcAft>
                <a:spcPts val="600"/>
              </a:spcAft>
              <a:defRPr sz="1200" b="0" i="0">
                <a:latin typeface="Graphik" panose="020B0503030202060203" pitchFamily="34" charset="77"/>
              </a:defRPr>
            </a:lvl1pPr>
            <a:lvl2pPr>
              <a:spcAft>
                <a:spcPts val="600"/>
              </a:spcAft>
              <a:defRPr sz="1200" b="0" i="0">
                <a:latin typeface="Graphik" panose="020B0503030202060203" pitchFamily="34" charset="77"/>
              </a:defRPr>
            </a:lvl2pPr>
            <a:lvl3pPr>
              <a:spcAft>
                <a:spcPts val="600"/>
              </a:spcAft>
              <a:defRPr sz="1200" b="0" i="0">
                <a:latin typeface="Graphik" panose="020B0503030202060203" pitchFamily="34" charset="77"/>
              </a:defRPr>
            </a:lvl3pPr>
            <a:lvl4pPr>
              <a:spcAft>
                <a:spcPts val="600"/>
              </a:spcAft>
              <a:defRPr sz="1100" b="0" i="0">
                <a:latin typeface="Graphik" panose="020B0503030202060203" pitchFamily="34" charset="77"/>
              </a:defRPr>
            </a:lvl4pPr>
            <a:lvl5pPr>
              <a:spcAft>
                <a:spcPts val="600"/>
              </a:spcAft>
              <a:defRPr sz="1100" b="0" i="0">
                <a:latin typeface="Graphik" panose="020B0503030202060203" pitchFamily="34" charset="77"/>
              </a:defRPr>
            </a:lvl5pPr>
            <a:lvl6pPr>
              <a:defRPr sz="9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34" name="Text Placeholder 3">
            <a:extLst>
              <a:ext uri="{FF2B5EF4-FFF2-40B4-BE49-F238E27FC236}">
                <a16:creationId xmlns:a16="http://schemas.microsoft.com/office/drawing/2014/main" id="{DC7DFE68-FFE1-E798-3629-CF0323B2195E}"/>
              </a:ext>
            </a:extLst>
          </p:cNvPr>
          <p:cNvSpPr>
            <a:spLocks noGrp="1"/>
          </p:cNvSpPr>
          <p:nvPr>
            <p:ph type="body" idx="40" hasCustomPrompt="1"/>
          </p:nvPr>
        </p:nvSpPr>
        <p:spPr>
          <a:xfrm>
            <a:off x="9086850" y="1844675"/>
            <a:ext cx="2578828" cy="457200"/>
          </a:xfrm>
          <a:prstGeom prst="rect">
            <a:avLst/>
          </a:prstGeom>
        </p:spPr>
        <p:txBody>
          <a:bodyPr anchor="t"/>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35" name="Text Placeholder 4">
            <a:extLst>
              <a:ext uri="{FF2B5EF4-FFF2-40B4-BE49-F238E27FC236}">
                <a16:creationId xmlns:a16="http://schemas.microsoft.com/office/drawing/2014/main" id="{0A5C4BB7-F326-497E-84F9-02B889C225A4}"/>
              </a:ext>
            </a:extLst>
          </p:cNvPr>
          <p:cNvSpPr>
            <a:spLocks noGrp="1"/>
          </p:cNvSpPr>
          <p:nvPr>
            <p:ph type="body" idx="41" hasCustomPrompt="1"/>
          </p:nvPr>
        </p:nvSpPr>
        <p:spPr>
          <a:xfrm>
            <a:off x="9086850" y="2301875"/>
            <a:ext cx="2578828"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36" name="Content Placeholder 5">
            <a:extLst>
              <a:ext uri="{FF2B5EF4-FFF2-40B4-BE49-F238E27FC236}">
                <a16:creationId xmlns:a16="http://schemas.microsoft.com/office/drawing/2014/main" id="{D4259B04-F910-6FD9-9F42-BCED33ECAEA9}"/>
              </a:ext>
            </a:extLst>
          </p:cNvPr>
          <p:cNvSpPr>
            <a:spLocks noGrp="1"/>
          </p:cNvSpPr>
          <p:nvPr>
            <p:ph sz="half" idx="42" hasCustomPrompt="1"/>
          </p:nvPr>
        </p:nvSpPr>
        <p:spPr>
          <a:xfrm>
            <a:off x="9086850" y="3124834"/>
            <a:ext cx="2578828" cy="2761615"/>
          </a:xfrm>
          <a:prstGeom prst="rect">
            <a:avLst/>
          </a:prstGeom>
        </p:spPr>
        <p:txBody>
          <a:bodyPr/>
          <a:lstStyle>
            <a:lvl1pPr>
              <a:spcAft>
                <a:spcPts val="600"/>
              </a:spcAft>
              <a:defRPr sz="1200" b="0" i="0">
                <a:latin typeface="Graphik" panose="020B0503030202060203" pitchFamily="34" charset="77"/>
              </a:defRPr>
            </a:lvl1pPr>
            <a:lvl2pPr>
              <a:spcAft>
                <a:spcPts val="600"/>
              </a:spcAft>
              <a:defRPr sz="1200" b="0" i="0">
                <a:latin typeface="Graphik" panose="020B0503030202060203" pitchFamily="34" charset="77"/>
              </a:defRPr>
            </a:lvl2pPr>
            <a:lvl3pPr>
              <a:spcAft>
                <a:spcPts val="600"/>
              </a:spcAft>
              <a:defRPr sz="1200" b="0" i="0">
                <a:latin typeface="Graphik" panose="020B0503030202060203" pitchFamily="34" charset="77"/>
              </a:defRPr>
            </a:lvl3pPr>
            <a:lvl4pPr>
              <a:spcAft>
                <a:spcPts val="600"/>
              </a:spcAft>
              <a:defRPr sz="1100" b="0" i="0">
                <a:latin typeface="Graphik" panose="020B0503030202060203" pitchFamily="34" charset="77"/>
              </a:defRPr>
            </a:lvl4pPr>
            <a:lvl5pPr>
              <a:spcAft>
                <a:spcPts val="600"/>
              </a:spcAft>
              <a:defRPr sz="1100" b="0" i="0">
                <a:latin typeface="Graphik" panose="020B0503030202060203" pitchFamily="34" charset="77"/>
              </a:defRPr>
            </a:lvl5pPr>
            <a:lvl6pPr>
              <a:defRPr sz="9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a:t>
            </a:r>
          </a:p>
          <a:p>
            <a:pPr lvl="4"/>
            <a:r>
              <a:rPr lang="en-US"/>
              <a:t>Fifth level</a:t>
            </a:r>
          </a:p>
          <a:p>
            <a:pPr lvl="5"/>
            <a:r>
              <a:rPr lang="en-US"/>
              <a:t>Sixth level </a:t>
            </a:r>
          </a:p>
        </p:txBody>
      </p:sp>
    </p:spTree>
    <p:extLst>
      <p:ext uri="{BB962C8B-B14F-4D97-AF65-F5344CB8AC3E}">
        <p14:creationId xmlns:p14="http://schemas.microsoft.com/office/powerpoint/2010/main" val="179670474"/>
      </p:ext>
    </p:extLst>
  </p:cSld>
  <p:clrMapOvr>
    <a:masterClrMapping/>
  </p:clrMapOvr>
  <p:extLst>
    <p:ext uri="{DCECCB84-F9BA-43D5-87BE-67443E8EF086}">
      <p15:sldGuideLst xmlns:p15="http://schemas.microsoft.com/office/powerpoint/2012/main">
        <p15:guide id="1" orient="horz" pos="2775" userDrawn="1">
          <p15:clr>
            <a:srgbClr val="C35EA4"/>
          </p15:clr>
        </p15:guide>
        <p15:guide id="2" orient="horz" pos="699"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743A-ADC6-831B-B51D-02359B5DA97F}"/>
              </a:ext>
            </a:extLst>
          </p:cNvPr>
          <p:cNvSpPr>
            <a:spLocks noGrp="1"/>
          </p:cNvSpPr>
          <p:nvPr>
            <p:ph type="title"/>
          </p:nvPr>
        </p:nvSpPr>
        <p:spPr/>
        <p:txBody>
          <a:bodyPr/>
          <a:lstStyle/>
          <a:p>
            <a:r>
              <a:rPr lang="en-US"/>
              <a:t>Click to edit Master title style</a:t>
            </a:r>
            <a:endParaRPr lang="en-AR"/>
          </a:p>
        </p:txBody>
      </p:sp>
      <p:cxnSp>
        <p:nvCxnSpPr>
          <p:cNvPr id="6" name="Straight Connector 5">
            <a:extLst>
              <a:ext uri="{FF2B5EF4-FFF2-40B4-BE49-F238E27FC236}">
                <a16:creationId xmlns:a16="http://schemas.microsoft.com/office/drawing/2014/main" id="{EE89688D-4CDD-6E55-2855-3448FFAECBE1}"/>
              </a:ext>
            </a:extLst>
          </p:cNvPr>
          <p:cNvCxnSpPr>
            <a:cxnSpLocks/>
          </p:cNvCxnSpPr>
          <p:nvPr userDrawn="1"/>
        </p:nvCxnSpPr>
        <p:spPr>
          <a:xfrm>
            <a:off x="550863" y="2386126"/>
            <a:ext cx="11090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AD4217-E551-509C-58B9-B95944CCB63E}"/>
              </a:ext>
            </a:extLst>
          </p:cNvPr>
          <p:cNvCxnSpPr>
            <a:cxnSpLocks/>
          </p:cNvCxnSpPr>
          <p:nvPr userDrawn="1"/>
        </p:nvCxnSpPr>
        <p:spPr>
          <a:xfrm>
            <a:off x="550863" y="3393857"/>
            <a:ext cx="11090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Placeholder 3">
            <a:extLst>
              <a:ext uri="{FF2B5EF4-FFF2-40B4-BE49-F238E27FC236}">
                <a16:creationId xmlns:a16="http://schemas.microsoft.com/office/drawing/2014/main" id="{13E1FBEF-5FF1-E9BB-F6B9-7326BB5CB80A}"/>
              </a:ext>
            </a:extLst>
          </p:cNvPr>
          <p:cNvSpPr>
            <a:spLocks noGrp="1"/>
          </p:cNvSpPr>
          <p:nvPr>
            <p:ph type="body" sz="quarter" idx="26" hasCustomPrompt="1"/>
          </p:nvPr>
        </p:nvSpPr>
        <p:spPr>
          <a:xfrm>
            <a:off x="563411" y="1609787"/>
            <a:ext cx="4958430"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38" name="Text Placeholder 3a">
            <a:extLst>
              <a:ext uri="{FF2B5EF4-FFF2-40B4-BE49-F238E27FC236}">
                <a16:creationId xmlns:a16="http://schemas.microsoft.com/office/drawing/2014/main" id="{B9824907-86E3-1531-50ED-112E1C8CF38B}"/>
              </a:ext>
            </a:extLst>
          </p:cNvPr>
          <p:cNvSpPr>
            <a:spLocks noGrp="1"/>
          </p:cNvSpPr>
          <p:nvPr>
            <p:ph type="body" idx="22" hasCustomPrompt="1"/>
          </p:nvPr>
        </p:nvSpPr>
        <p:spPr>
          <a:xfrm>
            <a:off x="563411" y="2527859"/>
            <a:ext cx="2510646" cy="732360"/>
          </a:xfrm>
          <a:prstGeom prst="rect">
            <a:avLst/>
          </a:prstGeom>
        </p:spPr>
        <p:txBody>
          <a:bodyPr anchor="t"/>
          <a:lstStyle>
            <a:lvl1pPr marL="0" indent="0">
              <a:lnSpc>
                <a:spcPct val="90000"/>
              </a:lnSpc>
              <a:spcAft>
                <a:spcPts val="0"/>
              </a:spcAft>
              <a:buNone/>
              <a:defRPr sz="1600" b="0" i="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48" name="Text Placeholder 47">
            <a:extLst>
              <a:ext uri="{FF2B5EF4-FFF2-40B4-BE49-F238E27FC236}">
                <a16:creationId xmlns:a16="http://schemas.microsoft.com/office/drawing/2014/main" id="{F08F731E-CEF1-4878-3FD0-FAD6C27FD39A}"/>
              </a:ext>
            </a:extLst>
          </p:cNvPr>
          <p:cNvSpPr>
            <a:spLocks noGrp="1"/>
          </p:cNvSpPr>
          <p:nvPr>
            <p:ph type="body" sz="quarter" idx="28" hasCustomPrompt="1"/>
          </p:nvPr>
        </p:nvSpPr>
        <p:spPr>
          <a:xfrm>
            <a:off x="4743153" y="2525284"/>
            <a:ext cx="3535873" cy="734935"/>
          </a:xfrm>
        </p:spPr>
        <p:txBody>
          <a:bodyPr/>
          <a:lstStyle>
            <a:lvl1pPr>
              <a:defRPr lang="en-US" sz="1200" b="0" kern="1200" dirty="0" smtClean="0">
                <a:solidFill>
                  <a:schemeClr val="tx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50" name="Text Placeholder 3a">
            <a:extLst>
              <a:ext uri="{FF2B5EF4-FFF2-40B4-BE49-F238E27FC236}">
                <a16:creationId xmlns:a16="http://schemas.microsoft.com/office/drawing/2014/main" id="{26505188-6359-30FA-BD41-1EE3AE7460F8}"/>
              </a:ext>
            </a:extLst>
          </p:cNvPr>
          <p:cNvSpPr>
            <a:spLocks noGrp="1"/>
          </p:cNvSpPr>
          <p:nvPr>
            <p:ph type="body" idx="29" hasCustomPrompt="1"/>
          </p:nvPr>
        </p:nvSpPr>
        <p:spPr>
          <a:xfrm>
            <a:off x="9948122" y="2527859"/>
            <a:ext cx="1680467" cy="732360"/>
          </a:xfrm>
          <a:prstGeom prst="rect">
            <a:avLst/>
          </a:prstGeom>
        </p:spPr>
        <p:txBody>
          <a:bodyPr anchor="t"/>
          <a:lstStyle>
            <a:lvl1pPr marL="0" indent="0">
              <a:lnSpc>
                <a:spcPct val="90000"/>
              </a:lnSpc>
              <a:spcAft>
                <a:spcPts val="0"/>
              </a:spcAft>
              <a:buNone/>
              <a:defRPr sz="1600" b="0"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52" name="Text Placeholder 3a">
            <a:extLst>
              <a:ext uri="{FF2B5EF4-FFF2-40B4-BE49-F238E27FC236}">
                <a16:creationId xmlns:a16="http://schemas.microsoft.com/office/drawing/2014/main" id="{2F8B0EA0-CACA-263A-C93F-CBC13D1410B5}"/>
              </a:ext>
            </a:extLst>
          </p:cNvPr>
          <p:cNvSpPr>
            <a:spLocks noGrp="1"/>
          </p:cNvSpPr>
          <p:nvPr>
            <p:ph type="body" idx="30" hasCustomPrompt="1"/>
          </p:nvPr>
        </p:nvSpPr>
        <p:spPr>
          <a:xfrm>
            <a:off x="575960" y="3541109"/>
            <a:ext cx="2510646" cy="732360"/>
          </a:xfrm>
          <a:prstGeom prst="rect">
            <a:avLst/>
          </a:prstGeom>
        </p:spPr>
        <p:txBody>
          <a:bodyPr anchor="t"/>
          <a:lstStyle>
            <a:lvl1pPr marL="0" indent="0">
              <a:lnSpc>
                <a:spcPct val="90000"/>
              </a:lnSpc>
              <a:spcAft>
                <a:spcPts val="0"/>
              </a:spcAft>
              <a:buNone/>
              <a:defRPr sz="1600" b="0" i="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cxnSp>
        <p:nvCxnSpPr>
          <p:cNvPr id="53" name="Straight Connector 52">
            <a:extLst>
              <a:ext uri="{FF2B5EF4-FFF2-40B4-BE49-F238E27FC236}">
                <a16:creationId xmlns:a16="http://schemas.microsoft.com/office/drawing/2014/main" id="{6C42FCDB-4459-39E5-63C4-5DCECB1F820C}"/>
              </a:ext>
            </a:extLst>
          </p:cNvPr>
          <p:cNvCxnSpPr>
            <a:cxnSpLocks/>
          </p:cNvCxnSpPr>
          <p:nvPr userDrawn="1"/>
        </p:nvCxnSpPr>
        <p:spPr>
          <a:xfrm>
            <a:off x="563412" y="4412630"/>
            <a:ext cx="11090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 Placeholder 47">
            <a:extLst>
              <a:ext uri="{FF2B5EF4-FFF2-40B4-BE49-F238E27FC236}">
                <a16:creationId xmlns:a16="http://schemas.microsoft.com/office/drawing/2014/main" id="{D9BC5705-EC9D-D2BB-D13E-6DCF41A2CFBA}"/>
              </a:ext>
            </a:extLst>
          </p:cNvPr>
          <p:cNvSpPr>
            <a:spLocks noGrp="1"/>
          </p:cNvSpPr>
          <p:nvPr>
            <p:ph type="body" sz="quarter" idx="31" hasCustomPrompt="1"/>
          </p:nvPr>
        </p:nvSpPr>
        <p:spPr>
          <a:xfrm>
            <a:off x="4755702" y="3538534"/>
            <a:ext cx="3535873" cy="734935"/>
          </a:xfrm>
        </p:spPr>
        <p:txBody>
          <a:bodyPr/>
          <a:lstStyle>
            <a:lvl1pPr>
              <a:defRPr lang="en-US" sz="1200" b="0" kern="1200" dirty="0" smtClean="0">
                <a:solidFill>
                  <a:schemeClr val="tx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55" name="Text Placeholder 3a">
            <a:extLst>
              <a:ext uri="{FF2B5EF4-FFF2-40B4-BE49-F238E27FC236}">
                <a16:creationId xmlns:a16="http://schemas.microsoft.com/office/drawing/2014/main" id="{63F87C57-352F-9F6B-1FEC-F82F24A89FD5}"/>
              </a:ext>
            </a:extLst>
          </p:cNvPr>
          <p:cNvSpPr>
            <a:spLocks noGrp="1"/>
          </p:cNvSpPr>
          <p:nvPr>
            <p:ph type="body" idx="32" hasCustomPrompt="1"/>
          </p:nvPr>
        </p:nvSpPr>
        <p:spPr>
          <a:xfrm>
            <a:off x="9960671" y="3541109"/>
            <a:ext cx="1680467" cy="732360"/>
          </a:xfrm>
          <a:prstGeom prst="rect">
            <a:avLst/>
          </a:prstGeom>
        </p:spPr>
        <p:txBody>
          <a:bodyPr anchor="t"/>
          <a:lstStyle>
            <a:lvl1pPr marL="0" indent="0">
              <a:lnSpc>
                <a:spcPct val="90000"/>
              </a:lnSpc>
              <a:spcAft>
                <a:spcPts val="0"/>
              </a:spcAft>
              <a:buNone/>
              <a:defRPr sz="1600" b="0"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cxnSp>
        <p:nvCxnSpPr>
          <p:cNvPr id="57" name="Straight Connector 56">
            <a:extLst>
              <a:ext uri="{FF2B5EF4-FFF2-40B4-BE49-F238E27FC236}">
                <a16:creationId xmlns:a16="http://schemas.microsoft.com/office/drawing/2014/main" id="{7691468D-335A-5F09-ECAE-A20FF3432172}"/>
              </a:ext>
            </a:extLst>
          </p:cNvPr>
          <p:cNvCxnSpPr>
            <a:cxnSpLocks/>
          </p:cNvCxnSpPr>
          <p:nvPr userDrawn="1"/>
        </p:nvCxnSpPr>
        <p:spPr>
          <a:xfrm>
            <a:off x="563411" y="5409319"/>
            <a:ext cx="11090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Placeholder 3a">
            <a:extLst>
              <a:ext uri="{FF2B5EF4-FFF2-40B4-BE49-F238E27FC236}">
                <a16:creationId xmlns:a16="http://schemas.microsoft.com/office/drawing/2014/main" id="{6A205F7E-A1D0-35BC-AC88-4EDB1ABA180C}"/>
              </a:ext>
            </a:extLst>
          </p:cNvPr>
          <p:cNvSpPr>
            <a:spLocks noGrp="1"/>
          </p:cNvSpPr>
          <p:nvPr>
            <p:ph type="body" idx="33" hasCustomPrompt="1"/>
          </p:nvPr>
        </p:nvSpPr>
        <p:spPr>
          <a:xfrm>
            <a:off x="575959" y="4543321"/>
            <a:ext cx="2510646" cy="732360"/>
          </a:xfrm>
          <a:prstGeom prst="rect">
            <a:avLst/>
          </a:prstGeom>
        </p:spPr>
        <p:txBody>
          <a:bodyPr anchor="t"/>
          <a:lstStyle>
            <a:lvl1pPr marL="0" indent="0">
              <a:lnSpc>
                <a:spcPct val="90000"/>
              </a:lnSpc>
              <a:spcAft>
                <a:spcPts val="0"/>
              </a:spcAft>
              <a:buNone/>
              <a:defRPr sz="1600" b="0" i="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60" name="Text Placeholder 47">
            <a:extLst>
              <a:ext uri="{FF2B5EF4-FFF2-40B4-BE49-F238E27FC236}">
                <a16:creationId xmlns:a16="http://schemas.microsoft.com/office/drawing/2014/main" id="{976843C5-C03A-A8D3-E5FA-0F07BFBDD774}"/>
              </a:ext>
            </a:extLst>
          </p:cNvPr>
          <p:cNvSpPr>
            <a:spLocks noGrp="1"/>
          </p:cNvSpPr>
          <p:nvPr>
            <p:ph type="body" sz="quarter" idx="34" hasCustomPrompt="1"/>
          </p:nvPr>
        </p:nvSpPr>
        <p:spPr>
          <a:xfrm>
            <a:off x="4755701" y="4540746"/>
            <a:ext cx="3535873" cy="734935"/>
          </a:xfrm>
        </p:spPr>
        <p:txBody>
          <a:bodyPr/>
          <a:lstStyle>
            <a:lvl1pPr>
              <a:defRPr lang="en-US" sz="1200" b="0" kern="1200" dirty="0" smtClean="0">
                <a:solidFill>
                  <a:schemeClr val="tx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61" name="Text Placeholder 3a">
            <a:extLst>
              <a:ext uri="{FF2B5EF4-FFF2-40B4-BE49-F238E27FC236}">
                <a16:creationId xmlns:a16="http://schemas.microsoft.com/office/drawing/2014/main" id="{99F72155-DC8E-FD59-347A-8E42F7539245}"/>
              </a:ext>
            </a:extLst>
          </p:cNvPr>
          <p:cNvSpPr>
            <a:spLocks noGrp="1"/>
          </p:cNvSpPr>
          <p:nvPr>
            <p:ph type="body" idx="35" hasCustomPrompt="1"/>
          </p:nvPr>
        </p:nvSpPr>
        <p:spPr>
          <a:xfrm>
            <a:off x="9960670" y="4543321"/>
            <a:ext cx="1680467" cy="732360"/>
          </a:xfrm>
          <a:prstGeom prst="rect">
            <a:avLst/>
          </a:prstGeom>
        </p:spPr>
        <p:txBody>
          <a:bodyPr anchor="t"/>
          <a:lstStyle>
            <a:lvl1pPr marL="0" indent="0">
              <a:lnSpc>
                <a:spcPct val="90000"/>
              </a:lnSpc>
              <a:spcAft>
                <a:spcPts val="0"/>
              </a:spcAft>
              <a:buNone/>
              <a:defRPr sz="1600" b="0"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62" name="Text Placeholder 3a">
            <a:extLst>
              <a:ext uri="{FF2B5EF4-FFF2-40B4-BE49-F238E27FC236}">
                <a16:creationId xmlns:a16="http://schemas.microsoft.com/office/drawing/2014/main" id="{46463B47-CA2F-FBD9-29CC-24F465D0AE42}"/>
              </a:ext>
            </a:extLst>
          </p:cNvPr>
          <p:cNvSpPr>
            <a:spLocks noGrp="1"/>
          </p:cNvSpPr>
          <p:nvPr>
            <p:ph type="body" idx="36" hasCustomPrompt="1"/>
          </p:nvPr>
        </p:nvSpPr>
        <p:spPr>
          <a:xfrm>
            <a:off x="588508" y="5556571"/>
            <a:ext cx="2510646" cy="732360"/>
          </a:xfrm>
          <a:prstGeom prst="rect">
            <a:avLst/>
          </a:prstGeom>
        </p:spPr>
        <p:txBody>
          <a:bodyPr anchor="t"/>
          <a:lstStyle>
            <a:lvl1pPr marL="0" indent="0">
              <a:lnSpc>
                <a:spcPct val="90000"/>
              </a:lnSpc>
              <a:spcAft>
                <a:spcPts val="0"/>
              </a:spcAft>
              <a:buNone/>
              <a:defRPr sz="1600" b="0" i="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64" name="Text Placeholder 47">
            <a:extLst>
              <a:ext uri="{FF2B5EF4-FFF2-40B4-BE49-F238E27FC236}">
                <a16:creationId xmlns:a16="http://schemas.microsoft.com/office/drawing/2014/main" id="{AE0584A6-3ABE-9106-5EC5-8BBE05F01F0E}"/>
              </a:ext>
            </a:extLst>
          </p:cNvPr>
          <p:cNvSpPr>
            <a:spLocks noGrp="1"/>
          </p:cNvSpPr>
          <p:nvPr>
            <p:ph type="body" sz="quarter" idx="37" hasCustomPrompt="1"/>
          </p:nvPr>
        </p:nvSpPr>
        <p:spPr>
          <a:xfrm>
            <a:off x="4768250" y="5553996"/>
            <a:ext cx="3535873" cy="734935"/>
          </a:xfrm>
        </p:spPr>
        <p:txBody>
          <a:bodyPr/>
          <a:lstStyle>
            <a:lvl1pPr>
              <a:defRPr lang="en-US" sz="1200" b="0" kern="1200" dirty="0" smtClean="0">
                <a:solidFill>
                  <a:schemeClr val="tx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65" name="Text Placeholder 3a">
            <a:extLst>
              <a:ext uri="{FF2B5EF4-FFF2-40B4-BE49-F238E27FC236}">
                <a16:creationId xmlns:a16="http://schemas.microsoft.com/office/drawing/2014/main" id="{670F6FAD-5A3C-11EB-6E81-8B16B52F81EF}"/>
              </a:ext>
            </a:extLst>
          </p:cNvPr>
          <p:cNvSpPr>
            <a:spLocks noGrp="1"/>
          </p:cNvSpPr>
          <p:nvPr>
            <p:ph type="body" idx="38" hasCustomPrompt="1"/>
          </p:nvPr>
        </p:nvSpPr>
        <p:spPr>
          <a:xfrm>
            <a:off x="9973219" y="5556571"/>
            <a:ext cx="1680467" cy="732360"/>
          </a:xfrm>
          <a:prstGeom prst="rect">
            <a:avLst/>
          </a:prstGeom>
        </p:spPr>
        <p:txBody>
          <a:bodyPr anchor="t"/>
          <a:lstStyle>
            <a:lvl1pPr marL="0" indent="0">
              <a:lnSpc>
                <a:spcPct val="90000"/>
              </a:lnSpc>
              <a:spcAft>
                <a:spcPts val="0"/>
              </a:spcAft>
              <a:buNone/>
              <a:defRPr sz="1600" b="0"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Tree>
    <p:extLst>
      <p:ext uri="{BB962C8B-B14F-4D97-AF65-F5344CB8AC3E}">
        <p14:creationId xmlns:p14="http://schemas.microsoft.com/office/powerpoint/2010/main" val="2286054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pli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DDCEF-8841-4D73-EAEB-25E159BD364A}"/>
              </a:ext>
            </a:extLst>
          </p:cNvPr>
          <p:cNvSpPr/>
          <p:nvPr userDrawn="1"/>
        </p:nvSpPr>
        <p:spPr>
          <a:xfrm>
            <a:off x="0" y="0"/>
            <a:ext cx="487680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bIns="121920" rtlCol="0" anchor="ctr"/>
          <a:lstStyle/>
          <a:p>
            <a:pPr algn="ctr"/>
            <a:endParaRPr lang="en-US" sz="2400" err="1"/>
          </a:p>
        </p:txBody>
      </p:sp>
      <p:sp>
        <p:nvSpPr>
          <p:cNvPr id="6" name="Title 2">
            <a:extLst>
              <a:ext uri="{FF2B5EF4-FFF2-40B4-BE49-F238E27FC236}">
                <a16:creationId xmlns:a16="http://schemas.microsoft.com/office/drawing/2014/main" id="{9596D82E-71B7-FF51-B8E9-B259B21B69EB}"/>
              </a:ext>
            </a:extLst>
          </p:cNvPr>
          <p:cNvSpPr>
            <a:spLocks noGrp="1"/>
          </p:cNvSpPr>
          <p:nvPr>
            <p:ph type="title"/>
          </p:nvPr>
        </p:nvSpPr>
        <p:spPr>
          <a:xfrm>
            <a:off x="556468" y="572600"/>
            <a:ext cx="3984536" cy="787908"/>
          </a:xfrm>
        </p:spPr>
        <p:txBody>
          <a:bodyPr/>
          <a:lstStyle>
            <a:lvl1pPr>
              <a:defRPr>
                <a:solidFill>
                  <a:schemeClr val="bg1"/>
                </a:solidFill>
              </a:defRPr>
            </a:lvl1pPr>
          </a:lstStyle>
          <a:p>
            <a:r>
              <a:rPr lang="en-US"/>
              <a:t>Click to edit Master title style</a:t>
            </a:r>
          </a:p>
        </p:txBody>
      </p:sp>
      <p:sp>
        <p:nvSpPr>
          <p:cNvPr id="16" name="Text Placeholder 3a">
            <a:extLst>
              <a:ext uri="{FF2B5EF4-FFF2-40B4-BE49-F238E27FC236}">
                <a16:creationId xmlns:a16="http://schemas.microsoft.com/office/drawing/2014/main" id="{FAAE1576-C1B9-0E2B-83B0-F7C54B8589E8}"/>
              </a:ext>
            </a:extLst>
          </p:cNvPr>
          <p:cNvSpPr>
            <a:spLocks noGrp="1"/>
          </p:cNvSpPr>
          <p:nvPr>
            <p:ph type="body" idx="29" hasCustomPrompt="1"/>
          </p:nvPr>
        </p:nvSpPr>
        <p:spPr>
          <a:xfrm>
            <a:off x="556468" y="1887912"/>
            <a:ext cx="3148429" cy="550488"/>
          </a:xfrm>
          <a:prstGeom prst="rect">
            <a:avLst/>
          </a:prstGeom>
        </p:spPr>
        <p:txBody>
          <a:bodyPr anchor="t"/>
          <a:lstStyle>
            <a:lvl1pPr marL="0" indent="0">
              <a:lnSpc>
                <a:spcPct val="90000"/>
              </a:lnSpc>
              <a:spcAft>
                <a:spcPts val="0"/>
              </a:spcAft>
              <a:buNone/>
              <a:defRPr sz="1600" b="0" i="0">
                <a:solidFill>
                  <a:schemeClr val="accent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15" name="Text Placeholder 47">
            <a:extLst>
              <a:ext uri="{FF2B5EF4-FFF2-40B4-BE49-F238E27FC236}">
                <a16:creationId xmlns:a16="http://schemas.microsoft.com/office/drawing/2014/main" id="{3269863B-5234-38BF-0D34-E538ACE4EA2B}"/>
              </a:ext>
            </a:extLst>
          </p:cNvPr>
          <p:cNvSpPr>
            <a:spLocks noGrp="1"/>
          </p:cNvSpPr>
          <p:nvPr>
            <p:ph type="body" sz="quarter" idx="28" hasCustomPrompt="1"/>
          </p:nvPr>
        </p:nvSpPr>
        <p:spPr>
          <a:xfrm>
            <a:off x="556468" y="2598336"/>
            <a:ext cx="3148429" cy="3512832"/>
          </a:xfrm>
        </p:spPr>
        <p:txBody>
          <a:bodyPr/>
          <a:lstStyle>
            <a:lvl1pPr>
              <a:defRPr lang="en-US" sz="1200" b="0" kern="1200" dirty="0" smtClean="0">
                <a:solidFill>
                  <a:schemeClr val="bg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3" name="GTS_WH">
            <a:extLst>
              <a:ext uri="{FF2B5EF4-FFF2-40B4-BE49-F238E27FC236}">
                <a16:creationId xmlns:a16="http://schemas.microsoft.com/office/drawing/2014/main" id="{CE15062E-1BE5-ECEF-BF47-4CDD412B3BA7}"/>
              </a:ext>
              <a:ext uri="{C183D7F6-B498-43B3-948B-1728B52AA6E4}">
                <adec:decorative xmlns:adec="http://schemas.microsoft.com/office/drawing/2017/decorative" val="1"/>
              </a:ext>
            </a:extLst>
          </p:cNvPr>
          <p:cNvSpPr>
            <a:spLocks noChangeAspect="1"/>
          </p:cNvSpPr>
          <p:nvPr userDrawn="1"/>
        </p:nvSpPr>
        <p:spPr bwMode="black">
          <a:xfrm>
            <a:off x="56341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1892477570"/>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list + image">
    <p:spTree>
      <p:nvGrpSpPr>
        <p:cNvPr id="1" name=""/>
        <p:cNvGrpSpPr/>
        <p:nvPr/>
      </p:nvGrpSpPr>
      <p:grpSpPr>
        <a:xfrm>
          <a:off x="0" y="0"/>
          <a:ext cx="0" cy="0"/>
          <a:chOff x="0" y="0"/>
          <a:chExt cx="0" cy="0"/>
        </a:xfrm>
      </p:grpSpPr>
      <p:sp>
        <p:nvSpPr>
          <p:cNvPr id="19" name="Text Placeholder 3">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561427" y="3998977"/>
            <a:ext cx="173125" cy="369332"/>
          </a:xfrm>
          <a:prstGeom prst="rect">
            <a:avLst/>
          </a:prstGeom>
        </p:spPr>
        <p:txBody>
          <a:bodyPr wrap="none" anchor="t">
            <a:spAutoFit/>
          </a:bodyPr>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3" name="Text Placeholder 4">
            <a:extLst>
              <a:ext uri="{FF2B5EF4-FFF2-40B4-BE49-F238E27FC236}">
                <a16:creationId xmlns:a16="http://schemas.microsoft.com/office/drawing/2014/main" id="{4C9BBD74-54FD-481F-B3FD-0CE5318F281F}"/>
              </a:ext>
            </a:extLst>
          </p:cNvPr>
          <p:cNvSpPr>
            <a:spLocks noGrp="1"/>
          </p:cNvSpPr>
          <p:nvPr>
            <p:ph type="body" idx="1" hasCustomPrompt="1"/>
          </p:nvPr>
        </p:nvSpPr>
        <p:spPr>
          <a:xfrm>
            <a:off x="561427" y="4456176"/>
            <a:ext cx="1953007"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4" name="Text Placeholder 3">
            <a:extLst>
              <a:ext uri="{FF2B5EF4-FFF2-40B4-BE49-F238E27FC236}">
                <a16:creationId xmlns:a16="http://schemas.microsoft.com/office/drawing/2014/main" id="{B85B306C-DA4C-EE64-1727-749659F0A793}"/>
              </a:ext>
            </a:extLst>
          </p:cNvPr>
          <p:cNvSpPr>
            <a:spLocks noGrp="1"/>
          </p:cNvSpPr>
          <p:nvPr>
            <p:ph type="body" sz="quarter" idx="11" hasCustomPrompt="1"/>
          </p:nvPr>
        </p:nvSpPr>
        <p:spPr>
          <a:xfrm>
            <a:off x="563411" y="2472896"/>
            <a:ext cx="5171607" cy="384048"/>
          </a:xfrm>
          <a:prstGeom prst="rect">
            <a:avLst/>
          </a:prstGeom>
        </p:spPr>
        <p:txBody>
          <a:bodyPr anchor="t"/>
          <a:lstStyle>
            <a:lvl1pPr marL="0" indent="0">
              <a:spcAft>
                <a:spcPts val="0"/>
              </a:spcAft>
              <a:buNone/>
              <a:defRPr lang="en-US" sz="1800" b="0" i="0" kern="1200">
                <a:solidFill>
                  <a:schemeClr val="tx1"/>
                </a:solidFill>
                <a:latin typeface="Graphik" panose="020B0503030202060203" pitchFamily="34" charset="77"/>
                <a:ea typeface="+mn-ea"/>
                <a:cs typeface="+mn-cs"/>
              </a:defRPr>
            </a:lvl1pPr>
          </a:lstStyle>
          <a:p>
            <a:pPr marL="0" lvl="0" indent="0" algn="l" defTabSz="228594" rtl="0" eaLnBrk="1" latinLnBrk="0" hangingPunct="1">
              <a:lnSpc>
                <a:spcPct val="100000"/>
              </a:lnSpc>
              <a:spcBef>
                <a:spcPts val="0"/>
              </a:spcBef>
              <a:spcAft>
                <a:spcPts val="0"/>
              </a:spcAft>
              <a:buFont typeface="Arial" panose="020B0604020202020204" pitchFamily="34" charset="0"/>
              <a:buNone/>
            </a:pPr>
            <a:r>
              <a:rPr lang="en-GB"/>
              <a:t>Place subtitle here in </a:t>
            </a:r>
            <a:r>
              <a:rPr lang="en-GB" err="1"/>
              <a:t>Graphik</a:t>
            </a:r>
            <a:endParaRPr lang="en-US"/>
          </a:p>
        </p:txBody>
      </p:sp>
      <p:sp>
        <p:nvSpPr>
          <p:cNvPr id="10" name="Text Placeholder 3">
            <a:extLst>
              <a:ext uri="{FF2B5EF4-FFF2-40B4-BE49-F238E27FC236}">
                <a16:creationId xmlns:a16="http://schemas.microsoft.com/office/drawing/2014/main" id="{7B5BFA1F-5247-B9BC-754B-6AAF3E525A0B}"/>
              </a:ext>
            </a:extLst>
          </p:cNvPr>
          <p:cNvSpPr>
            <a:spLocks noGrp="1"/>
          </p:cNvSpPr>
          <p:nvPr>
            <p:ph type="body" idx="34" hasCustomPrompt="1"/>
          </p:nvPr>
        </p:nvSpPr>
        <p:spPr>
          <a:xfrm>
            <a:off x="2843427" y="3998851"/>
            <a:ext cx="173125" cy="369332"/>
          </a:xfrm>
          <a:prstGeom prst="rect">
            <a:avLst/>
          </a:prstGeom>
        </p:spPr>
        <p:txBody>
          <a:bodyPr wrap="none" anchor="t">
            <a:spAutoFit/>
          </a:bodyPr>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11" name="Text Placeholder 4">
            <a:extLst>
              <a:ext uri="{FF2B5EF4-FFF2-40B4-BE49-F238E27FC236}">
                <a16:creationId xmlns:a16="http://schemas.microsoft.com/office/drawing/2014/main" id="{097F6A55-E927-3DDC-C6BC-9E4F7D33849E}"/>
              </a:ext>
            </a:extLst>
          </p:cNvPr>
          <p:cNvSpPr>
            <a:spLocks noGrp="1"/>
          </p:cNvSpPr>
          <p:nvPr>
            <p:ph type="body" idx="35" hasCustomPrompt="1"/>
          </p:nvPr>
        </p:nvSpPr>
        <p:spPr>
          <a:xfrm>
            <a:off x="2843427" y="4456051"/>
            <a:ext cx="1953007"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20" name="Text Placeholder 3">
            <a:extLst>
              <a:ext uri="{FF2B5EF4-FFF2-40B4-BE49-F238E27FC236}">
                <a16:creationId xmlns:a16="http://schemas.microsoft.com/office/drawing/2014/main" id="{96A48BF3-8AA9-50DC-49B0-265A2B870BDA}"/>
              </a:ext>
            </a:extLst>
          </p:cNvPr>
          <p:cNvSpPr>
            <a:spLocks noGrp="1"/>
          </p:cNvSpPr>
          <p:nvPr>
            <p:ph type="body" idx="37" hasCustomPrompt="1"/>
          </p:nvPr>
        </p:nvSpPr>
        <p:spPr>
          <a:xfrm>
            <a:off x="5118171" y="3998851"/>
            <a:ext cx="173125" cy="369332"/>
          </a:xfrm>
          <a:prstGeom prst="rect">
            <a:avLst/>
          </a:prstGeom>
        </p:spPr>
        <p:txBody>
          <a:bodyPr wrap="none" anchor="t">
            <a:spAutoFit/>
          </a:bodyPr>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23" name="Text Placeholder 4">
            <a:extLst>
              <a:ext uri="{FF2B5EF4-FFF2-40B4-BE49-F238E27FC236}">
                <a16:creationId xmlns:a16="http://schemas.microsoft.com/office/drawing/2014/main" id="{6CA89A9C-8BF9-8CDF-3629-2C1B8ED659BD}"/>
              </a:ext>
            </a:extLst>
          </p:cNvPr>
          <p:cNvSpPr>
            <a:spLocks noGrp="1"/>
          </p:cNvSpPr>
          <p:nvPr>
            <p:ph type="body" idx="38" hasCustomPrompt="1"/>
          </p:nvPr>
        </p:nvSpPr>
        <p:spPr>
          <a:xfrm>
            <a:off x="5125427" y="4456051"/>
            <a:ext cx="1953007"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34" name="Text Placeholder 3">
            <a:extLst>
              <a:ext uri="{FF2B5EF4-FFF2-40B4-BE49-F238E27FC236}">
                <a16:creationId xmlns:a16="http://schemas.microsoft.com/office/drawing/2014/main" id="{DC7DFE68-FFE1-E798-3629-CF0323B2195E}"/>
              </a:ext>
            </a:extLst>
          </p:cNvPr>
          <p:cNvSpPr>
            <a:spLocks noGrp="1"/>
          </p:cNvSpPr>
          <p:nvPr>
            <p:ph type="body" idx="40" hasCustomPrompt="1"/>
          </p:nvPr>
        </p:nvSpPr>
        <p:spPr>
          <a:xfrm>
            <a:off x="7407427" y="3998851"/>
            <a:ext cx="173125" cy="369332"/>
          </a:xfrm>
          <a:prstGeom prst="rect">
            <a:avLst/>
          </a:prstGeom>
        </p:spPr>
        <p:txBody>
          <a:bodyPr wrap="none" anchor="t">
            <a:spAutoFit/>
          </a:bodyPr>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35" name="Text Placeholder 4">
            <a:extLst>
              <a:ext uri="{FF2B5EF4-FFF2-40B4-BE49-F238E27FC236}">
                <a16:creationId xmlns:a16="http://schemas.microsoft.com/office/drawing/2014/main" id="{0A5C4BB7-F326-497E-84F9-02B889C225A4}"/>
              </a:ext>
            </a:extLst>
          </p:cNvPr>
          <p:cNvSpPr>
            <a:spLocks noGrp="1"/>
          </p:cNvSpPr>
          <p:nvPr>
            <p:ph type="body" idx="41" hasCustomPrompt="1"/>
          </p:nvPr>
        </p:nvSpPr>
        <p:spPr>
          <a:xfrm>
            <a:off x="7407427" y="4456051"/>
            <a:ext cx="1953007"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
        <p:nvSpPr>
          <p:cNvPr id="2" name="Title 1">
            <a:extLst>
              <a:ext uri="{FF2B5EF4-FFF2-40B4-BE49-F238E27FC236}">
                <a16:creationId xmlns:a16="http://schemas.microsoft.com/office/drawing/2014/main" id="{2A8000A6-6DCD-FF31-392B-5CD7870A0353}"/>
              </a:ext>
            </a:extLst>
          </p:cNvPr>
          <p:cNvSpPr>
            <a:spLocks noGrp="1"/>
          </p:cNvSpPr>
          <p:nvPr>
            <p:ph type="title"/>
          </p:nvPr>
        </p:nvSpPr>
        <p:spPr>
          <a:xfrm>
            <a:off x="554568" y="1515429"/>
            <a:ext cx="5175672" cy="886396"/>
          </a:xfrm>
        </p:spPr>
        <p:txBody>
          <a:bodyPr anchor="b"/>
          <a:lstStyle/>
          <a:p>
            <a:r>
              <a:rPr lang="en-US"/>
              <a:t>Click to edit Master title style</a:t>
            </a:r>
          </a:p>
        </p:txBody>
      </p:sp>
      <p:sp>
        <p:nvSpPr>
          <p:cNvPr id="6" name="Picture Placeholder 5">
            <a:extLst>
              <a:ext uri="{FF2B5EF4-FFF2-40B4-BE49-F238E27FC236}">
                <a16:creationId xmlns:a16="http://schemas.microsoft.com/office/drawing/2014/main" id="{5783FD05-DB3B-FD57-46A5-ACA36397CBF3}"/>
              </a:ext>
            </a:extLst>
          </p:cNvPr>
          <p:cNvSpPr>
            <a:spLocks noGrp="1"/>
          </p:cNvSpPr>
          <p:nvPr>
            <p:ph type="pic" sz="quarter" idx="42"/>
          </p:nvPr>
        </p:nvSpPr>
        <p:spPr>
          <a:xfrm>
            <a:off x="6692901" y="0"/>
            <a:ext cx="5499100" cy="3429000"/>
          </a:xfrm>
          <a:solidFill>
            <a:schemeClr val="bg1">
              <a:lumMod val="95000"/>
            </a:schemeClr>
          </a:solidFill>
        </p:spPr>
        <p:txBody>
          <a:bodyPr anchor="ctr"/>
          <a:lstStyle>
            <a:lvl1pPr algn="ctr">
              <a:defRPr/>
            </a:lvl1pPr>
          </a:lstStyle>
          <a:p>
            <a:r>
              <a:rPr lang="en-US"/>
              <a:t>Click icon to add picture</a:t>
            </a:r>
          </a:p>
        </p:txBody>
      </p:sp>
      <p:sp>
        <p:nvSpPr>
          <p:cNvPr id="7" name="Text Placeholder 3">
            <a:extLst>
              <a:ext uri="{FF2B5EF4-FFF2-40B4-BE49-F238E27FC236}">
                <a16:creationId xmlns:a16="http://schemas.microsoft.com/office/drawing/2014/main" id="{636E3600-1199-1547-D313-449C38319BD9}"/>
              </a:ext>
            </a:extLst>
          </p:cNvPr>
          <p:cNvSpPr>
            <a:spLocks noGrp="1"/>
          </p:cNvSpPr>
          <p:nvPr>
            <p:ph type="body" idx="43" hasCustomPrompt="1"/>
          </p:nvPr>
        </p:nvSpPr>
        <p:spPr>
          <a:xfrm>
            <a:off x="9689427" y="3998851"/>
            <a:ext cx="173125" cy="369332"/>
          </a:xfrm>
          <a:prstGeom prst="rect">
            <a:avLst/>
          </a:prstGeom>
        </p:spPr>
        <p:txBody>
          <a:bodyPr wrap="none" anchor="t">
            <a:spAutoFit/>
          </a:bodyPr>
          <a:lstStyle>
            <a:lvl1pPr marL="0" indent="0">
              <a:spcAft>
                <a:spcPts val="0"/>
              </a:spcAft>
              <a:buNone/>
              <a:defRPr sz="2400" b="1" i="0">
                <a:solidFill>
                  <a:schemeClr val="bg2"/>
                </a:solidFill>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a:t>
            </a:r>
            <a:endParaRPr lang="en-US"/>
          </a:p>
        </p:txBody>
      </p:sp>
      <p:sp>
        <p:nvSpPr>
          <p:cNvPr id="8" name="Text Placeholder 4">
            <a:extLst>
              <a:ext uri="{FF2B5EF4-FFF2-40B4-BE49-F238E27FC236}">
                <a16:creationId xmlns:a16="http://schemas.microsoft.com/office/drawing/2014/main" id="{3D84B231-1D63-35B5-7ECE-7094A7C3BD42}"/>
              </a:ext>
            </a:extLst>
          </p:cNvPr>
          <p:cNvSpPr>
            <a:spLocks noGrp="1"/>
          </p:cNvSpPr>
          <p:nvPr>
            <p:ph type="body" idx="44" hasCustomPrompt="1"/>
          </p:nvPr>
        </p:nvSpPr>
        <p:spPr>
          <a:xfrm>
            <a:off x="9689427" y="4456051"/>
            <a:ext cx="1953007" cy="822960"/>
          </a:xfrm>
          <a:prstGeom prst="rect">
            <a:avLst/>
          </a:prstGeom>
        </p:spPr>
        <p:txBody>
          <a:bodyPr anchor="t"/>
          <a:lstStyle>
            <a:lvl1pPr marL="0" indent="0">
              <a:lnSpc>
                <a:spcPct val="90000"/>
              </a:lnSpc>
              <a:spcAft>
                <a:spcPts val="0"/>
              </a:spcAft>
              <a:buNone/>
              <a:defRPr sz="1600" b="1" i="0">
                <a:latin typeface="Graphik Semibold" panose="020B0503030202060203" pitchFamily="34" charset="77"/>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Place headline here</a:t>
            </a:r>
          </a:p>
        </p:txBody>
      </p:sp>
    </p:spTree>
    <p:extLst>
      <p:ext uri="{BB962C8B-B14F-4D97-AF65-F5344CB8AC3E}">
        <p14:creationId xmlns:p14="http://schemas.microsoft.com/office/powerpoint/2010/main" val="687942863"/>
      </p:ext>
    </p:extLst>
  </p:cSld>
  <p:clrMapOvr>
    <a:masterClrMapping/>
  </p:clrMapOvr>
  <p:extLst>
    <p:ext uri="{DCECCB84-F9BA-43D5-87BE-67443E8EF086}">
      <p15:sldGuideLst xmlns:p15="http://schemas.microsoft.com/office/powerpoint/2012/main">
        <p15:guide id="1" orient="horz" pos="2775" userDrawn="1">
          <p15:clr>
            <a:srgbClr val="C35EA4"/>
          </p15:clr>
        </p15:guide>
        <p15:guide id="2" orient="horz" pos="699" userDrawn="1">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text + spl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DDCEF-8841-4D73-EAEB-25E159BD364A}"/>
              </a:ext>
            </a:extLst>
          </p:cNvPr>
          <p:cNvSpPr/>
          <p:nvPr userDrawn="1"/>
        </p:nvSpPr>
        <p:spPr>
          <a:xfrm>
            <a:off x="7839456" y="0"/>
            <a:ext cx="435254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bIns="121920" rtlCol="0" anchor="ctr"/>
          <a:lstStyle/>
          <a:p>
            <a:pPr algn="ctr"/>
            <a:endParaRPr lang="en-US" sz="2400" err="1"/>
          </a:p>
        </p:txBody>
      </p:sp>
      <p:sp>
        <p:nvSpPr>
          <p:cNvPr id="6" name="Title 2">
            <a:extLst>
              <a:ext uri="{FF2B5EF4-FFF2-40B4-BE49-F238E27FC236}">
                <a16:creationId xmlns:a16="http://schemas.microsoft.com/office/drawing/2014/main" id="{9596D82E-71B7-FF51-B8E9-B259B21B69EB}"/>
              </a:ext>
            </a:extLst>
          </p:cNvPr>
          <p:cNvSpPr>
            <a:spLocks noGrp="1"/>
          </p:cNvSpPr>
          <p:nvPr>
            <p:ph type="title"/>
          </p:nvPr>
        </p:nvSpPr>
        <p:spPr>
          <a:xfrm>
            <a:off x="556467" y="572600"/>
            <a:ext cx="6757704" cy="393954"/>
          </a:xfrm>
        </p:spPr>
        <p:txBody>
          <a:bodyPr/>
          <a:lstStyle/>
          <a:p>
            <a:r>
              <a:rPr lang="en-US"/>
              <a:t>Click to edit Master title style</a:t>
            </a:r>
          </a:p>
        </p:txBody>
      </p:sp>
      <p:sp>
        <p:nvSpPr>
          <p:cNvPr id="15" name="Text Placeholder 47">
            <a:extLst>
              <a:ext uri="{FF2B5EF4-FFF2-40B4-BE49-F238E27FC236}">
                <a16:creationId xmlns:a16="http://schemas.microsoft.com/office/drawing/2014/main" id="{3269863B-5234-38BF-0D34-E538ACE4EA2B}"/>
              </a:ext>
            </a:extLst>
          </p:cNvPr>
          <p:cNvSpPr>
            <a:spLocks noGrp="1"/>
          </p:cNvSpPr>
          <p:nvPr>
            <p:ph type="body" sz="quarter" idx="28" hasCustomPrompt="1"/>
          </p:nvPr>
        </p:nvSpPr>
        <p:spPr>
          <a:xfrm>
            <a:off x="556468" y="2330533"/>
            <a:ext cx="3148429" cy="734935"/>
          </a:xfrm>
        </p:spPr>
        <p:txBody>
          <a:bodyPr/>
          <a:lstStyle>
            <a:lvl1pPr>
              <a:defRPr lang="en-US" sz="1200" b="0" kern="1200" dirty="0" smtClean="0">
                <a:solidFill>
                  <a:schemeClr val="tx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16" name="Text Placeholder 3a">
            <a:extLst>
              <a:ext uri="{FF2B5EF4-FFF2-40B4-BE49-F238E27FC236}">
                <a16:creationId xmlns:a16="http://schemas.microsoft.com/office/drawing/2014/main" id="{FAAE1576-C1B9-0E2B-83B0-F7C54B8589E8}"/>
              </a:ext>
            </a:extLst>
          </p:cNvPr>
          <p:cNvSpPr>
            <a:spLocks noGrp="1"/>
          </p:cNvSpPr>
          <p:nvPr>
            <p:ph type="body" idx="29" hasCustomPrompt="1"/>
          </p:nvPr>
        </p:nvSpPr>
        <p:spPr>
          <a:xfrm>
            <a:off x="556468" y="1887912"/>
            <a:ext cx="3148429" cy="256198"/>
          </a:xfrm>
          <a:prstGeom prst="rect">
            <a:avLst/>
          </a:prstGeom>
        </p:spPr>
        <p:txBody>
          <a:bodyPr anchor="t"/>
          <a:lstStyle>
            <a:lvl1pPr marL="0" indent="0">
              <a:lnSpc>
                <a:spcPct val="90000"/>
              </a:lnSpc>
              <a:spcAft>
                <a:spcPts val="0"/>
              </a:spcAft>
              <a:buNone/>
              <a:defRPr sz="1600" b="0"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17" name="Text Placeholder 47">
            <a:extLst>
              <a:ext uri="{FF2B5EF4-FFF2-40B4-BE49-F238E27FC236}">
                <a16:creationId xmlns:a16="http://schemas.microsoft.com/office/drawing/2014/main" id="{8ED52606-50DB-73E6-95EA-D88B274B22CD}"/>
              </a:ext>
            </a:extLst>
          </p:cNvPr>
          <p:cNvSpPr>
            <a:spLocks noGrp="1"/>
          </p:cNvSpPr>
          <p:nvPr>
            <p:ph type="body" sz="quarter" idx="30" hasCustomPrompt="1"/>
          </p:nvPr>
        </p:nvSpPr>
        <p:spPr>
          <a:xfrm>
            <a:off x="4135240" y="2330533"/>
            <a:ext cx="3148429" cy="734935"/>
          </a:xfrm>
        </p:spPr>
        <p:txBody>
          <a:bodyPr/>
          <a:lstStyle>
            <a:lvl1pPr>
              <a:defRPr lang="en-US" sz="1200" b="0" kern="1200" dirty="0" smtClean="0">
                <a:solidFill>
                  <a:schemeClr val="tx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 Lorem ipsum dolor sit </a:t>
            </a:r>
            <a:r>
              <a:rPr lang="en-US" err="1"/>
              <a:t>amet</a:t>
            </a:r>
            <a:r>
              <a:rPr lang="en-US"/>
              <a:t>, </a:t>
            </a:r>
            <a:r>
              <a:rPr lang="en-US" err="1"/>
              <a:t>consectetur</a:t>
            </a:r>
            <a:r>
              <a:rPr lang="en-US"/>
              <a:t> </a:t>
            </a:r>
            <a:r>
              <a:rPr lang="en-US" err="1"/>
              <a:t>adipiscing</a:t>
            </a:r>
            <a:r>
              <a:rPr lang="en-US"/>
              <a:t> </a:t>
            </a:r>
            <a:r>
              <a:rPr lang="en-US" err="1"/>
              <a:t>elit</a:t>
            </a:r>
            <a:r>
              <a:rPr lang="en-US"/>
              <a:t>.</a:t>
            </a:r>
            <a:endParaRPr lang="en-AR"/>
          </a:p>
        </p:txBody>
      </p:sp>
      <p:sp>
        <p:nvSpPr>
          <p:cNvPr id="18" name="Text Placeholder 3a">
            <a:extLst>
              <a:ext uri="{FF2B5EF4-FFF2-40B4-BE49-F238E27FC236}">
                <a16:creationId xmlns:a16="http://schemas.microsoft.com/office/drawing/2014/main" id="{AA248D68-4226-2C8B-DAF1-EBBE3A60A940}"/>
              </a:ext>
            </a:extLst>
          </p:cNvPr>
          <p:cNvSpPr>
            <a:spLocks noGrp="1"/>
          </p:cNvSpPr>
          <p:nvPr>
            <p:ph type="body" idx="31" hasCustomPrompt="1"/>
          </p:nvPr>
        </p:nvSpPr>
        <p:spPr>
          <a:xfrm>
            <a:off x="4135240" y="1887912"/>
            <a:ext cx="3148429" cy="256198"/>
          </a:xfrm>
          <a:prstGeom prst="rect">
            <a:avLst/>
          </a:prstGeom>
        </p:spPr>
        <p:txBody>
          <a:bodyPr anchor="t"/>
          <a:lstStyle>
            <a:lvl1pPr marL="0" indent="0">
              <a:lnSpc>
                <a:spcPct val="90000"/>
              </a:lnSpc>
              <a:spcAft>
                <a:spcPts val="0"/>
              </a:spcAft>
              <a:buNone/>
              <a:defRPr sz="1600" b="0" i="0">
                <a:solidFill>
                  <a:schemeClr val="bg2"/>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Text here</a:t>
            </a:r>
          </a:p>
        </p:txBody>
      </p:sp>
      <p:sp>
        <p:nvSpPr>
          <p:cNvPr id="3" name="copyright">
            <a:extLst>
              <a:ext uri="{FF2B5EF4-FFF2-40B4-BE49-F238E27FC236}">
                <a16:creationId xmlns:a16="http://schemas.microsoft.com/office/drawing/2014/main" id="{1BFF566D-EEFC-0454-54B0-66CBAB8DA700}"/>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7" name="slide number automatic">
            <a:extLst>
              <a:ext uri="{FF2B5EF4-FFF2-40B4-BE49-F238E27FC236}">
                <a16:creationId xmlns:a16="http://schemas.microsoft.com/office/drawing/2014/main" id="{B0F19C31-6554-B271-0340-EE09C970123A}"/>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Tree>
    <p:extLst>
      <p:ext uri="{BB962C8B-B14F-4D97-AF65-F5344CB8AC3E}">
        <p14:creationId xmlns:p14="http://schemas.microsoft.com/office/powerpoint/2010/main" val="3392396099"/>
      </p:ext>
    </p:extLst>
  </p:cSld>
  <p:clrMapOvr>
    <a:masterClrMapping/>
  </p:clrMapOvr>
  <p:extLst>
    <p:ext uri="{DCECCB84-F9BA-43D5-87BE-67443E8EF086}">
      <p15:sldGuideLst xmlns:p15="http://schemas.microsoft.com/office/powerpoint/2012/main">
        <p15:guide id="1" orient="horz" pos="324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1 column + split">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id="{9917C584-C28F-B584-7B0F-55FA025AE20A}"/>
              </a:ext>
            </a:extLst>
          </p:cNvPr>
          <p:cNvSpPr>
            <a:spLocks noGrp="1"/>
          </p:cNvSpPr>
          <p:nvPr>
            <p:ph sz="half" idx="23" hasCustomPrompt="1"/>
          </p:nvPr>
        </p:nvSpPr>
        <p:spPr>
          <a:xfrm>
            <a:off x="563411" y="1871331"/>
            <a:ext cx="6898434" cy="4258007"/>
          </a:xfrm>
          <a:prstGeom prst="rect">
            <a:avLst/>
          </a:prstGeom>
        </p:spPr>
        <p:txBody>
          <a:bodyPr/>
          <a:lstStyle>
            <a:lvl1pPr>
              <a:spcAft>
                <a:spcPts val="600"/>
              </a:spcAft>
              <a:defRPr sz="1400" b="0" i="0">
                <a:latin typeface="Graphik" panose="020B0503030202060203" pitchFamily="34" charset="77"/>
              </a:defRPr>
            </a:lvl1pPr>
            <a:lvl2pPr>
              <a:spcAft>
                <a:spcPts val="600"/>
              </a:spcAft>
              <a:defRPr sz="1400" b="0" i="0">
                <a:latin typeface="Graphik" panose="020B0503030202060203" pitchFamily="34" charset="77"/>
              </a:defRPr>
            </a:lvl2pPr>
            <a:lvl3pPr>
              <a:spcAft>
                <a:spcPts val="600"/>
              </a:spcAft>
              <a:defRPr sz="1400" b="0" i="0">
                <a:latin typeface="Graphik" panose="020B0503030202060203" pitchFamily="34" charset="77"/>
              </a:defRPr>
            </a:lvl3pPr>
            <a:lvl4pPr>
              <a:spcAft>
                <a:spcPts val="600"/>
              </a:spcAft>
              <a:defRPr sz="1200" b="0" i="0">
                <a:latin typeface="Graphik" panose="020B0503030202060203" pitchFamily="34" charset="77"/>
              </a:defRPr>
            </a:lvl4pPr>
            <a:lvl5pPr>
              <a:spcAft>
                <a:spcPts val="600"/>
              </a:spcAft>
              <a:defRPr sz="1200" b="0" i="0">
                <a:latin typeface="Graphik" panose="020B0503030202060203" pitchFamily="34" charset="77"/>
              </a:defRPr>
            </a:lvl5pPr>
            <a:lvl6pPr>
              <a:defRPr sz="1100" b="0" i="0">
                <a:latin typeface="Graphik" panose="020B0503030202060203" pitchFamily="34" charset="77"/>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 name="Rectangle 1">
            <a:extLst>
              <a:ext uri="{FF2B5EF4-FFF2-40B4-BE49-F238E27FC236}">
                <a16:creationId xmlns:a16="http://schemas.microsoft.com/office/drawing/2014/main" id="{7CADDCEF-8841-4D73-EAEB-25E159BD364A}"/>
              </a:ext>
            </a:extLst>
          </p:cNvPr>
          <p:cNvSpPr/>
          <p:nvPr userDrawn="1"/>
        </p:nvSpPr>
        <p:spPr>
          <a:xfrm>
            <a:off x="7839456" y="0"/>
            <a:ext cx="435254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21920" bIns="121920" rtlCol="0" anchor="ctr"/>
          <a:lstStyle/>
          <a:p>
            <a:pPr algn="ctr"/>
            <a:endParaRPr lang="en-US" sz="2400" err="1"/>
          </a:p>
        </p:txBody>
      </p:sp>
      <p:sp>
        <p:nvSpPr>
          <p:cNvPr id="8" name="Title 2">
            <a:extLst>
              <a:ext uri="{FF2B5EF4-FFF2-40B4-BE49-F238E27FC236}">
                <a16:creationId xmlns:a16="http://schemas.microsoft.com/office/drawing/2014/main" id="{5D3D732C-3732-CD02-EAC3-668BD05D5AF0}"/>
              </a:ext>
            </a:extLst>
          </p:cNvPr>
          <p:cNvSpPr>
            <a:spLocks noGrp="1"/>
          </p:cNvSpPr>
          <p:nvPr>
            <p:ph type="title"/>
          </p:nvPr>
        </p:nvSpPr>
        <p:spPr>
          <a:xfrm>
            <a:off x="556467" y="572600"/>
            <a:ext cx="6898434" cy="393954"/>
          </a:xfrm>
        </p:spPr>
        <p:txBody>
          <a:bodyPr/>
          <a:lstStyle/>
          <a:p>
            <a:r>
              <a:rPr lang="en-US"/>
              <a:t>Click to edit Master title style</a:t>
            </a:r>
          </a:p>
        </p:txBody>
      </p:sp>
      <p:sp>
        <p:nvSpPr>
          <p:cNvPr id="3" name="Text Placeholder 47">
            <a:extLst>
              <a:ext uri="{FF2B5EF4-FFF2-40B4-BE49-F238E27FC236}">
                <a16:creationId xmlns:a16="http://schemas.microsoft.com/office/drawing/2014/main" id="{48660C5F-04AB-D437-8D1D-398DD42B6654}"/>
              </a:ext>
            </a:extLst>
          </p:cNvPr>
          <p:cNvSpPr>
            <a:spLocks noGrp="1"/>
          </p:cNvSpPr>
          <p:nvPr>
            <p:ph type="body" sz="quarter" idx="28" hasCustomPrompt="1"/>
          </p:nvPr>
        </p:nvSpPr>
        <p:spPr>
          <a:xfrm>
            <a:off x="8492709" y="2254789"/>
            <a:ext cx="3148429" cy="399921"/>
          </a:xfrm>
        </p:spPr>
        <p:txBody>
          <a:bodyPr/>
          <a:lstStyle>
            <a:lvl1pPr>
              <a:defRPr lang="en-US" sz="1600" b="0" kern="1200" dirty="0" smtClean="0">
                <a:solidFill>
                  <a:schemeClr val="bg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a:t>
            </a:r>
            <a:endParaRPr lang="en-AR"/>
          </a:p>
        </p:txBody>
      </p:sp>
      <p:sp>
        <p:nvSpPr>
          <p:cNvPr id="9" name="Text Placeholder 47">
            <a:extLst>
              <a:ext uri="{FF2B5EF4-FFF2-40B4-BE49-F238E27FC236}">
                <a16:creationId xmlns:a16="http://schemas.microsoft.com/office/drawing/2014/main" id="{87445057-4F7B-3130-60F5-D78783A22201}"/>
              </a:ext>
            </a:extLst>
          </p:cNvPr>
          <p:cNvSpPr>
            <a:spLocks noGrp="1"/>
          </p:cNvSpPr>
          <p:nvPr>
            <p:ph type="body" sz="quarter" idx="29" hasCustomPrompt="1"/>
          </p:nvPr>
        </p:nvSpPr>
        <p:spPr>
          <a:xfrm>
            <a:off x="8492709" y="3223267"/>
            <a:ext cx="3148429" cy="399921"/>
          </a:xfrm>
        </p:spPr>
        <p:txBody>
          <a:bodyPr/>
          <a:lstStyle>
            <a:lvl1pPr>
              <a:defRPr lang="en-US" sz="1600" b="0" kern="1200" dirty="0" smtClean="0">
                <a:solidFill>
                  <a:schemeClr val="bg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a:t>
            </a:r>
            <a:endParaRPr lang="en-AR"/>
          </a:p>
        </p:txBody>
      </p:sp>
      <p:sp>
        <p:nvSpPr>
          <p:cNvPr id="10" name="Text Placeholder 47">
            <a:extLst>
              <a:ext uri="{FF2B5EF4-FFF2-40B4-BE49-F238E27FC236}">
                <a16:creationId xmlns:a16="http://schemas.microsoft.com/office/drawing/2014/main" id="{7153D109-A742-E656-63F7-1203E6EBAA15}"/>
              </a:ext>
            </a:extLst>
          </p:cNvPr>
          <p:cNvSpPr>
            <a:spLocks noGrp="1"/>
          </p:cNvSpPr>
          <p:nvPr>
            <p:ph type="body" sz="quarter" idx="30" hasCustomPrompt="1"/>
          </p:nvPr>
        </p:nvSpPr>
        <p:spPr>
          <a:xfrm>
            <a:off x="8492709" y="4191745"/>
            <a:ext cx="3148429" cy="399921"/>
          </a:xfrm>
        </p:spPr>
        <p:txBody>
          <a:bodyPr/>
          <a:lstStyle>
            <a:lvl1pPr>
              <a:defRPr lang="en-US" sz="1600" b="0" kern="1200" dirty="0" smtClean="0">
                <a:solidFill>
                  <a:schemeClr val="bg1"/>
                </a:solidFill>
                <a:latin typeface="+mn-lt"/>
                <a:ea typeface="+mn-ea"/>
                <a:cs typeface="+mn-cs"/>
              </a:defRPr>
            </a:lvl1pPr>
            <a:lvl2pPr>
              <a:defRPr lang="en-US" sz="1400" b="0" kern="1200" dirty="0" smtClean="0">
                <a:solidFill>
                  <a:schemeClr val="tx1"/>
                </a:solidFill>
                <a:latin typeface="+mn-lt"/>
                <a:ea typeface="+mn-ea"/>
                <a:cs typeface="+mn-cs"/>
              </a:defRPr>
            </a:lvl2pPr>
            <a:lvl3pPr>
              <a:defRPr/>
            </a:lvl3pPr>
            <a:lvl4pPr>
              <a:defRPr/>
            </a:lvl4pPr>
            <a:lvl5pPr>
              <a:defRPr/>
            </a:lvl5pPr>
          </a:lstStyle>
          <a:p>
            <a:pPr lvl="0"/>
            <a:r>
              <a:rPr lang="en-US"/>
              <a:t>Click to edit Master text styles.</a:t>
            </a:r>
            <a:endParaRPr lang="en-AR"/>
          </a:p>
        </p:txBody>
      </p:sp>
      <p:sp>
        <p:nvSpPr>
          <p:cNvPr id="6" name="copyright">
            <a:extLst>
              <a:ext uri="{FF2B5EF4-FFF2-40B4-BE49-F238E27FC236}">
                <a16:creationId xmlns:a16="http://schemas.microsoft.com/office/drawing/2014/main" id="{C773503D-16B0-06FF-353B-F4C73BE165A6}"/>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11" name="slide number automatic">
            <a:extLst>
              <a:ext uri="{FF2B5EF4-FFF2-40B4-BE49-F238E27FC236}">
                <a16:creationId xmlns:a16="http://schemas.microsoft.com/office/drawing/2014/main" id="{922D4837-A73E-8289-1E8F-AD0D5C3080D2}"/>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Tree>
    <p:extLst>
      <p:ext uri="{BB962C8B-B14F-4D97-AF65-F5344CB8AC3E}">
        <p14:creationId xmlns:p14="http://schemas.microsoft.com/office/powerpoint/2010/main" val="1281824958"/>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image + white mode">
    <p:bg>
      <p:bgPr>
        <a:solidFill>
          <a:schemeClr val="bg1"/>
        </a:solidFill>
        <a:effectLst/>
      </p:bgPr>
    </p:bg>
    <p:spTree>
      <p:nvGrpSpPr>
        <p:cNvPr id="1" name=""/>
        <p:cNvGrpSpPr/>
        <p:nvPr/>
      </p:nvGrpSpPr>
      <p:grpSpPr>
        <a:xfrm>
          <a:off x="0" y="0"/>
          <a:ext cx="0" cy="0"/>
          <a:chOff x="0" y="0"/>
          <a:chExt cx="0" cy="0"/>
        </a:xfrm>
      </p:grpSpPr>
      <p:sp>
        <p:nvSpPr>
          <p:cNvPr id="5" name="Picture Placeholder 10">
            <a:extLst>
              <a:ext uri="{FF2B5EF4-FFF2-40B4-BE49-F238E27FC236}">
                <a16:creationId xmlns:a16="http://schemas.microsoft.com/office/drawing/2014/main" id="{85F087B1-CDA4-427D-C33A-06F752C0B04F}"/>
              </a:ext>
            </a:extLst>
          </p:cNvPr>
          <p:cNvSpPr>
            <a:spLocks noGrp="1" noChangeAspect="1"/>
          </p:cNvSpPr>
          <p:nvPr>
            <p:ph type="pic" sz="quarter" idx="16"/>
          </p:nvPr>
        </p:nvSpPr>
        <p:spPr>
          <a:xfrm>
            <a:off x="6099351" y="549276"/>
            <a:ext cx="6091200" cy="5759450"/>
          </a:xfrm>
          <a:solidFill>
            <a:schemeClr val="bg1">
              <a:lumMod val="95000"/>
            </a:schemeClr>
          </a:solidFill>
        </p:spPr>
        <p:txBody>
          <a:bodyPr anchor="ctr"/>
          <a:lstStyle>
            <a:lvl1pPr algn="ctr">
              <a:defRPr>
                <a:solidFill>
                  <a:schemeClr val="tx1"/>
                </a:solidFill>
              </a:defRPr>
            </a:lvl1pPr>
          </a:lstStyle>
          <a:p>
            <a:r>
              <a:rPr lang="en-US"/>
              <a:t>Click icon to add picture</a:t>
            </a:r>
          </a:p>
        </p:txBody>
      </p:sp>
      <p:sp>
        <p:nvSpPr>
          <p:cNvPr id="2" name="Title 1">
            <a:extLst>
              <a:ext uri="{FF2B5EF4-FFF2-40B4-BE49-F238E27FC236}">
                <a16:creationId xmlns:a16="http://schemas.microsoft.com/office/drawing/2014/main" id="{1A550722-1BF3-D08F-D5F2-F357EE4FD5A8}"/>
              </a:ext>
            </a:extLst>
          </p:cNvPr>
          <p:cNvSpPr>
            <a:spLocks noGrp="1"/>
          </p:cNvSpPr>
          <p:nvPr>
            <p:ph type="title" hasCustomPrompt="1"/>
          </p:nvPr>
        </p:nvSpPr>
        <p:spPr>
          <a:xfrm>
            <a:off x="1163638" y="3033307"/>
            <a:ext cx="4489017" cy="398699"/>
          </a:xfrm>
          <a:prstGeom prst="rect">
            <a:avLst/>
          </a:prstGeom>
        </p:spPr>
        <p:txBody>
          <a:bodyPr anchor="ctr"/>
          <a:lstStyle>
            <a:lvl1pPr>
              <a:lnSpc>
                <a:spcPct val="100000"/>
              </a:lnSpc>
              <a:defRPr lang="en-US" sz="3200" b="0" i="0" kern="1200">
                <a:solidFill>
                  <a:schemeClr val="tx1"/>
                </a:solidFill>
                <a:latin typeface="GT Sectra Fine Rg" pitchFamily="2" charset="77"/>
                <a:ea typeface="+mj-ea"/>
                <a:cs typeface="+mj-cs"/>
              </a:defRPr>
            </a:lvl1pPr>
          </a:lstStyle>
          <a:p>
            <a:pPr marL="0" lvl="0" indent="0" algn="l" defTabSz="914377" rtl="0" eaLnBrk="1" latinLnBrk="0" hangingPunct="1">
              <a:lnSpc>
                <a:spcPct val="80000"/>
              </a:lnSpc>
              <a:spcBef>
                <a:spcPct val="0"/>
              </a:spcBef>
              <a:spcAft>
                <a:spcPts val="0"/>
              </a:spcAft>
              <a:buFont typeface="Arial" panose="020B0604020202020204" pitchFamily="34" charset="0"/>
              <a:buNone/>
            </a:pPr>
            <a:r>
              <a:rPr lang="en-US"/>
              <a:t>Place quote here</a:t>
            </a:r>
          </a:p>
        </p:txBody>
      </p:sp>
    </p:spTree>
    <p:extLst>
      <p:ext uri="{BB962C8B-B14F-4D97-AF65-F5344CB8AC3E}">
        <p14:creationId xmlns:p14="http://schemas.microsoft.com/office/powerpoint/2010/main" val="292567954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image + dark mode">
    <p:bg>
      <p:bgPr>
        <a:solidFill>
          <a:srgbClr val="000000"/>
        </a:solidFill>
        <a:effectLst/>
      </p:bgPr>
    </p:bg>
    <p:spTree>
      <p:nvGrpSpPr>
        <p:cNvPr id="1" name=""/>
        <p:cNvGrpSpPr/>
        <p:nvPr/>
      </p:nvGrpSpPr>
      <p:grpSpPr>
        <a:xfrm>
          <a:off x="0" y="0"/>
          <a:ext cx="0" cy="0"/>
          <a:chOff x="0" y="0"/>
          <a:chExt cx="0" cy="0"/>
        </a:xfrm>
      </p:grpSpPr>
      <p:sp>
        <p:nvSpPr>
          <p:cNvPr id="5" name="Picture Placeholder 10">
            <a:extLst>
              <a:ext uri="{FF2B5EF4-FFF2-40B4-BE49-F238E27FC236}">
                <a16:creationId xmlns:a16="http://schemas.microsoft.com/office/drawing/2014/main" id="{85F087B1-CDA4-427D-C33A-06F752C0B04F}"/>
              </a:ext>
            </a:extLst>
          </p:cNvPr>
          <p:cNvSpPr>
            <a:spLocks noGrp="1" noChangeAspect="1"/>
          </p:cNvSpPr>
          <p:nvPr>
            <p:ph type="pic" sz="quarter" idx="16"/>
          </p:nvPr>
        </p:nvSpPr>
        <p:spPr>
          <a:xfrm>
            <a:off x="6099351" y="549276"/>
            <a:ext cx="6091200" cy="5759450"/>
          </a:xfrm>
        </p:spPr>
        <p:txBody>
          <a:bodyPr anchor="ctr"/>
          <a:lstStyle>
            <a:lvl1pPr algn="ctr">
              <a:defRPr/>
            </a:lvl1pPr>
          </a:lstStyle>
          <a:p>
            <a:r>
              <a:rPr lang="en-US"/>
              <a:t>Click icon to add picture</a:t>
            </a:r>
          </a:p>
        </p:txBody>
      </p:sp>
      <p:sp>
        <p:nvSpPr>
          <p:cNvPr id="9" name="GTS_WH">
            <a:extLst>
              <a:ext uri="{FF2B5EF4-FFF2-40B4-BE49-F238E27FC236}">
                <a16:creationId xmlns:a16="http://schemas.microsoft.com/office/drawing/2014/main" id="{8DE35BA1-021B-C8B8-EEDE-464FB3F9F466}"/>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2" name="Title 1">
            <a:extLst>
              <a:ext uri="{FF2B5EF4-FFF2-40B4-BE49-F238E27FC236}">
                <a16:creationId xmlns:a16="http://schemas.microsoft.com/office/drawing/2014/main" id="{4D0BE08F-518C-6621-8CFD-4A6B4150BC57}"/>
              </a:ext>
            </a:extLst>
          </p:cNvPr>
          <p:cNvSpPr>
            <a:spLocks noGrp="1"/>
          </p:cNvSpPr>
          <p:nvPr>
            <p:ph type="title" hasCustomPrompt="1"/>
          </p:nvPr>
        </p:nvSpPr>
        <p:spPr>
          <a:xfrm>
            <a:off x="1163638" y="1244185"/>
            <a:ext cx="4489017" cy="3976944"/>
          </a:xfrm>
          <a:prstGeom prst="rect">
            <a:avLst/>
          </a:prstGeom>
        </p:spPr>
        <p:txBody>
          <a:bodyPr anchor="ctr"/>
          <a:lstStyle>
            <a:lvl1pPr>
              <a:lnSpc>
                <a:spcPct val="100000"/>
              </a:lnSpc>
              <a:defRPr lang="en-US" sz="3200" b="0" i="0" kern="1200">
                <a:solidFill>
                  <a:schemeClr val="bg1"/>
                </a:solidFill>
                <a:latin typeface="GT Sectra Fine Rg" pitchFamily="2" charset="77"/>
                <a:ea typeface="+mj-ea"/>
                <a:cs typeface="+mj-cs"/>
              </a:defRPr>
            </a:lvl1pPr>
          </a:lstStyle>
          <a:p>
            <a:pPr marL="0" lvl="0" indent="0" algn="l" defTabSz="914377" rtl="0" eaLnBrk="1" latinLnBrk="0" hangingPunct="1">
              <a:lnSpc>
                <a:spcPct val="80000"/>
              </a:lnSpc>
              <a:spcBef>
                <a:spcPct val="0"/>
              </a:spcBef>
              <a:spcAft>
                <a:spcPts val="0"/>
              </a:spcAft>
              <a:buFont typeface="Arial" panose="020B0604020202020204" pitchFamily="34" charset="0"/>
              <a:buNone/>
            </a:pPr>
            <a:r>
              <a:rPr lang="en-US"/>
              <a:t>Place quote here</a:t>
            </a:r>
          </a:p>
        </p:txBody>
      </p:sp>
      <p:sp>
        <p:nvSpPr>
          <p:cNvPr id="3" name="copyright">
            <a:extLst>
              <a:ext uri="{FF2B5EF4-FFF2-40B4-BE49-F238E27FC236}">
                <a16:creationId xmlns:a16="http://schemas.microsoft.com/office/drawing/2014/main" id="{CDD1F25F-57C8-B39C-4928-D5758551C5BE}"/>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4" name="slide number automatic">
            <a:extLst>
              <a:ext uri="{FF2B5EF4-FFF2-40B4-BE49-F238E27FC236}">
                <a16:creationId xmlns:a16="http://schemas.microsoft.com/office/drawing/2014/main" id="{65E3D15D-8C37-9915-8ED3-632625C6F4D2}"/>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Tree>
    <p:extLst>
      <p:ext uri="{BB962C8B-B14F-4D97-AF65-F5344CB8AC3E}">
        <p14:creationId xmlns:p14="http://schemas.microsoft.com/office/powerpoint/2010/main" val="66665357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image + gradient">
    <p:spTree>
      <p:nvGrpSpPr>
        <p:cNvPr id="1" name=""/>
        <p:cNvGrpSpPr/>
        <p:nvPr/>
      </p:nvGrpSpPr>
      <p:grpSpPr>
        <a:xfrm>
          <a:off x="0" y="0"/>
          <a:ext cx="0" cy="0"/>
          <a:chOff x="0" y="0"/>
          <a:chExt cx="0" cy="0"/>
        </a:xfrm>
      </p:grpSpPr>
      <p:pic>
        <p:nvPicPr>
          <p:cNvPr id="4" name="Picture 3" descr="A purple and white blurry background&#10;&#10;AI-generated content may be incorrect.">
            <a:extLst>
              <a:ext uri="{FF2B5EF4-FFF2-40B4-BE49-F238E27FC236}">
                <a16:creationId xmlns:a16="http://schemas.microsoft.com/office/drawing/2014/main" id="{A383F73A-0DDB-6544-ADBF-6FC2D5357A9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rot="5400000">
            <a:off x="2665522" y="-2667001"/>
            <a:ext cx="6857998" cy="12192000"/>
          </a:xfrm>
          <a:prstGeom prst="rect">
            <a:avLst/>
          </a:prstGeom>
        </p:spPr>
      </p:pic>
      <p:sp>
        <p:nvSpPr>
          <p:cNvPr id="11" name="Picture Placeholder 10">
            <a:extLst>
              <a:ext uri="{FF2B5EF4-FFF2-40B4-BE49-F238E27FC236}">
                <a16:creationId xmlns:a16="http://schemas.microsoft.com/office/drawing/2014/main" id="{C176B75E-8527-3123-1BF5-5C5B849F38C1}"/>
              </a:ext>
            </a:extLst>
          </p:cNvPr>
          <p:cNvSpPr>
            <a:spLocks noGrp="1" noChangeAspect="1"/>
          </p:cNvSpPr>
          <p:nvPr>
            <p:ph type="pic" sz="quarter" idx="16"/>
          </p:nvPr>
        </p:nvSpPr>
        <p:spPr>
          <a:xfrm>
            <a:off x="6103368" y="549275"/>
            <a:ext cx="6092648" cy="5759450"/>
          </a:xfrm>
        </p:spPr>
        <p:txBody>
          <a:bodyPr anchor="ctr"/>
          <a:lstStyle>
            <a:lvl1pPr algn="ctr">
              <a:defRPr/>
            </a:lvl1pPr>
          </a:lstStyle>
          <a:p>
            <a:r>
              <a:rPr lang="en-US"/>
              <a:t>Click icon to add picture</a:t>
            </a:r>
          </a:p>
        </p:txBody>
      </p:sp>
      <p:sp>
        <p:nvSpPr>
          <p:cNvPr id="9" name="GTS_WH">
            <a:extLst>
              <a:ext uri="{FF2B5EF4-FFF2-40B4-BE49-F238E27FC236}">
                <a16:creationId xmlns:a16="http://schemas.microsoft.com/office/drawing/2014/main" id="{8DE35BA1-021B-C8B8-EEDE-464FB3F9F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3" name="copyright">
            <a:extLst>
              <a:ext uri="{FF2B5EF4-FFF2-40B4-BE49-F238E27FC236}">
                <a16:creationId xmlns:a16="http://schemas.microsoft.com/office/drawing/2014/main" id="{9A332159-0514-2C2D-4B40-662BCE968BE7}"/>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5" name="slide number automatic">
            <a:extLst>
              <a:ext uri="{FF2B5EF4-FFF2-40B4-BE49-F238E27FC236}">
                <a16:creationId xmlns:a16="http://schemas.microsoft.com/office/drawing/2014/main" id="{2250694F-F294-16BF-824E-C65B31D78242}"/>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
        <p:nvSpPr>
          <p:cNvPr id="2" name="Title 1">
            <a:extLst>
              <a:ext uri="{FF2B5EF4-FFF2-40B4-BE49-F238E27FC236}">
                <a16:creationId xmlns:a16="http://schemas.microsoft.com/office/drawing/2014/main" id="{0B7292A3-796A-5092-2636-A42C4142BA0C}"/>
              </a:ext>
            </a:extLst>
          </p:cNvPr>
          <p:cNvSpPr>
            <a:spLocks noGrp="1"/>
          </p:cNvSpPr>
          <p:nvPr>
            <p:ph type="title" hasCustomPrompt="1"/>
          </p:nvPr>
        </p:nvSpPr>
        <p:spPr>
          <a:xfrm>
            <a:off x="1163638" y="1319135"/>
            <a:ext cx="4489017" cy="3827044"/>
          </a:xfrm>
          <a:prstGeom prst="rect">
            <a:avLst/>
          </a:prstGeom>
        </p:spPr>
        <p:txBody>
          <a:bodyPr anchor="ctr"/>
          <a:lstStyle>
            <a:lvl1pPr>
              <a:lnSpc>
                <a:spcPct val="100000"/>
              </a:lnSpc>
              <a:defRPr lang="en-US" sz="3200" b="0" i="0" kern="1200">
                <a:solidFill>
                  <a:schemeClr val="bg1"/>
                </a:solidFill>
                <a:latin typeface="GT Sectra Fine Rg" pitchFamily="2" charset="77"/>
                <a:ea typeface="+mj-ea"/>
                <a:cs typeface="+mj-cs"/>
              </a:defRPr>
            </a:lvl1pPr>
          </a:lstStyle>
          <a:p>
            <a:pPr marL="0" lvl="0" indent="0" algn="l" defTabSz="914377" rtl="0" eaLnBrk="1" latinLnBrk="0" hangingPunct="1">
              <a:lnSpc>
                <a:spcPct val="80000"/>
              </a:lnSpc>
              <a:spcBef>
                <a:spcPct val="0"/>
              </a:spcBef>
              <a:spcAft>
                <a:spcPts val="0"/>
              </a:spcAft>
              <a:buFont typeface="Arial" panose="020B0604020202020204" pitchFamily="34" charset="0"/>
              <a:buNone/>
            </a:pPr>
            <a:r>
              <a:rPr lang="en-US"/>
              <a:t>Place quote here</a:t>
            </a:r>
          </a:p>
        </p:txBody>
      </p:sp>
    </p:spTree>
    <p:extLst>
      <p:ext uri="{BB962C8B-B14F-4D97-AF65-F5344CB8AC3E}">
        <p14:creationId xmlns:p14="http://schemas.microsoft.com/office/powerpoint/2010/main" val="115751301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key message + image, light m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554568" y="2838703"/>
            <a:ext cx="5098087" cy="787908"/>
          </a:xfrm>
          <a:prstGeom prst="rect">
            <a:avLst/>
          </a:prstGeom>
        </p:spPr>
        <p:txBody>
          <a:bodyPr anchor="ctr"/>
          <a:lstStyle>
            <a:lvl1pPr>
              <a:defRPr sz="3200" b="0" i="0">
                <a:solidFill>
                  <a:schemeClr val="tx1"/>
                </a:solidFill>
                <a:latin typeface="+mn-lt"/>
              </a:defRPr>
            </a:lvl1pPr>
          </a:lstStyle>
          <a:p>
            <a:r>
              <a:rPr lang="en-US"/>
              <a:t>Place quote or key message here</a:t>
            </a:r>
          </a:p>
        </p:txBody>
      </p:sp>
      <p:sp>
        <p:nvSpPr>
          <p:cNvPr id="3" name="Picture Placeholder 18">
            <a:extLst>
              <a:ext uri="{FF2B5EF4-FFF2-40B4-BE49-F238E27FC236}">
                <a16:creationId xmlns:a16="http://schemas.microsoft.com/office/drawing/2014/main" id="{65F763E4-6449-FB61-1EC3-49C208D39CBF}"/>
              </a:ext>
            </a:extLst>
          </p:cNvPr>
          <p:cNvSpPr>
            <a:spLocks noGrp="1"/>
          </p:cNvSpPr>
          <p:nvPr>
            <p:ph type="pic" sz="quarter" idx="13" hasCustomPrompt="1"/>
          </p:nvPr>
        </p:nvSpPr>
        <p:spPr bwMode="gray">
          <a:xfrm>
            <a:off x="6096001" y="561651"/>
            <a:ext cx="6096000" cy="5747074"/>
          </a:xfrm>
          <a:prstGeom prst="rect">
            <a:avLst/>
          </a:prstGeom>
          <a:solidFill>
            <a:schemeClr val="bg1">
              <a:lumMod val="95000"/>
            </a:schemeClr>
          </a:solidFill>
          <a:effectLst/>
        </p:spPr>
        <p:txBody>
          <a:bodyPr tIns="274320" bIns="27432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Tree>
    <p:extLst>
      <p:ext uri="{BB962C8B-B14F-4D97-AF65-F5344CB8AC3E}">
        <p14:creationId xmlns:p14="http://schemas.microsoft.com/office/powerpoint/2010/main" val="742038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Industry X">
    <p:bg>
      <p:bgPr>
        <a:solidFill>
          <a:schemeClr val="tx1">
            <a:lumMod val="65000"/>
          </a:schemeClr>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F82E940-E7B0-A119-28B0-041715DCEAF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rot="5400000">
            <a:off x="2667739" y="-2666263"/>
            <a:ext cx="6857999" cy="12190525"/>
          </a:xfrm>
          <a:prstGeom prst="rect">
            <a:avLst/>
          </a:prstGeom>
        </p:spPr>
      </p:pic>
      <p:sp>
        <p:nvSpPr>
          <p:cNvPr id="3" name="Title 1">
            <a:extLst>
              <a:ext uri="{FF2B5EF4-FFF2-40B4-BE49-F238E27FC236}">
                <a16:creationId xmlns:a16="http://schemas.microsoft.com/office/drawing/2014/main" id="{2878D30E-951E-72C4-5535-66637753BE55}"/>
              </a:ext>
            </a:extLst>
          </p:cNvPr>
          <p:cNvSpPr>
            <a:spLocks noGrp="1"/>
          </p:cNvSpPr>
          <p:nvPr>
            <p:ph type="title"/>
          </p:nvPr>
        </p:nvSpPr>
        <p:spPr>
          <a:xfrm>
            <a:off x="1164970" y="2952671"/>
            <a:ext cx="8931530" cy="664797"/>
          </a:xfrm>
          <a:prstGeom prst="rect">
            <a:avLst/>
          </a:prstGeom>
        </p:spPr>
        <p:txBody>
          <a:bodyPr wrap="square" anchor="b">
            <a:spAutoFit/>
          </a:bodyPr>
          <a:lstStyle>
            <a:lvl1pPr algn="l">
              <a:lnSpc>
                <a:spcPct val="90000"/>
              </a:lnSpc>
              <a:defRPr sz="4800">
                <a:solidFill>
                  <a:schemeClr val="tx1"/>
                </a:solidFill>
              </a:defRPr>
            </a:lvl1pPr>
          </a:lstStyle>
          <a:p>
            <a:r>
              <a:rPr lang="en-US"/>
              <a:t>Click to edit Master title style</a:t>
            </a:r>
          </a:p>
        </p:txBody>
      </p:sp>
      <p:sp>
        <p:nvSpPr>
          <p:cNvPr id="4" name="Subtitle 2">
            <a:extLst>
              <a:ext uri="{FF2B5EF4-FFF2-40B4-BE49-F238E27FC236}">
                <a16:creationId xmlns:a16="http://schemas.microsoft.com/office/drawing/2014/main" id="{5775FD5F-4D58-7741-C57A-08997F3E1DD6}"/>
              </a:ext>
            </a:extLst>
          </p:cNvPr>
          <p:cNvSpPr>
            <a:spLocks noGrp="1"/>
          </p:cNvSpPr>
          <p:nvPr>
            <p:ph type="subTitle" idx="1" hasCustomPrompt="1"/>
          </p:nvPr>
        </p:nvSpPr>
        <p:spPr>
          <a:xfrm>
            <a:off x="1164970" y="3741489"/>
            <a:ext cx="893153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6" name="Date">
            <a:extLst>
              <a:ext uri="{FF2B5EF4-FFF2-40B4-BE49-F238E27FC236}">
                <a16:creationId xmlns:a16="http://schemas.microsoft.com/office/drawing/2014/main" id="{EA105FD1-CA09-BDBB-C408-AB40400DB336}"/>
              </a:ext>
            </a:extLst>
          </p:cNvPr>
          <p:cNvSpPr>
            <a:spLocks noGrp="1"/>
          </p:cNvSpPr>
          <p:nvPr>
            <p:ph type="body" sz="quarter" idx="15" hasCustomPrompt="1"/>
          </p:nvPr>
        </p:nvSpPr>
        <p:spPr>
          <a:xfrm>
            <a:off x="1171950" y="5176580"/>
            <a:ext cx="3655291"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5" name="Presenter">
            <a:extLst>
              <a:ext uri="{FF2B5EF4-FFF2-40B4-BE49-F238E27FC236}">
                <a16:creationId xmlns:a16="http://schemas.microsoft.com/office/drawing/2014/main" id="{D266AB3E-F8D9-4648-CDC8-BDA8246735A6}"/>
              </a:ext>
            </a:extLst>
          </p:cNvPr>
          <p:cNvSpPr>
            <a:spLocks noGrp="1"/>
          </p:cNvSpPr>
          <p:nvPr>
            <p:ph type="body" sz="quarter" idx="12" hasCustomPrompt="1"/>
          </p:nvPr>
        </p:nvSpPr>
        <p:spPr>
          <a:xfrm>
            <a:off x="1171950" y="5401494"/>
            <a:ext cx="3655291" cy="184666"/>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7" name="Picture 6">
            <a:extLst>
              <a:ext uri="{FF2B5EF4-FFF2-40B4-BE49-F238E27FC236}">
                <a16:creationId xmlns:a16="http://schemas.microsoft.com/office/drawing/2014/main" id="{FF99D39C-4D0C-2445-F0BB-034F1EA4C1F3}"/>
              </a:ext>
            </a:extLst>
          </p:cNvPr>
          <p:cNvPicPr>
            <a:picLocks noChangeAspect="1"/>
          </p:cNvPicPr>
          <p:nvPr userDrawn="1"/>
        </p:nvPicPr>
        <p:blipFill>
          <a:blip r:embed="rId3"/>
          <a:stretch>
            <a:fillRect/>
          </a:stretch>
        </p:blipFill>
        <p:spPr>
          <a:xfrm>
            <a:off x="1163638" y="6161496"/>
            <a:ext cx="1964175" cy="188234"/>
          </a:xfrm>
          <a:prstGeom prst="rect">
            <a:avLst/>
          </a:prstGeom>
        </p:spPr>
      </p:pic>
      <p:pic>
        <p:nvPicPr>
          <p:cNvPr id="8" name="accenture" descr="accenture logo">
            <a:extLst>
              <a:ext uri="{FF2B5EF4-FFF2-40B4-BE49-F238E27FC236}">
                <a16:creationId xmlns:a16="http://schemas.microsoft.com/office/drawing/2014/main" id="{5136C80E-9AB0-8B71-990C-8DCDA980FB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71951" y="557588"/>
            <a:ext cx="1243822" cy="328510"/>
          </a:xfrm>
          <a:prstGeom prst="rect">
            <a:avLst/>
          </a:prstGeom>
        </p:spPr>
      </p:pic>
    </p:spTree>
    <p:extLst>
      <p:ext uri="{BB962C8B-B14F-4D97-AF65-F5344CB8AC3E}">
        <p14:creationId xmlns:p14="http://schemas.microsoft.com/office/powerpoint/2010/main" val="231666375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key message + image, gradient">
    <p:spTree>
      <p:nvGrpSpPr>
        <p:cNvPr id="1" name=""/>
        <p:cNvGrpSpPr/>
        <p:nvPr/>
      </p:nvGrpSpPr>
      <p:grpSpPr>
        <a:xfrm>
          <a:off x="0" y="0"/>
          <a:ext cx="0" cy="0"/>
          <a:chOff x="0" y="0"/>
          <a:chExt cx="0" cy="0"/>
        </a:xfrm>
      </p:grpSpPr>
      <p:pic>
        <p:nvPicPr>
          <p:cNvPr id="2" name="Picture 1" descr="A purple and white blurry background&#10;&#10;AI-generated content may be incorrect.">
            <a:extLst>
              <a:ext uri="{FF2B5EF4-FFF2-40B4-BE49-F238E27FC236}">
                <a16:creationId xmlns:a16="http://schemas.microsoft.com/office/drawing/2014/main" id="{9BD1E420-1BB8-094F-77D8-F027430B17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rot="5400000">
            <a:off x="2665522" y="-2667001"/>
            <a:ext cx="6857998" cy="12192000"/>
          </a:xfrm>
          <a:prstGeom prst="rect">
            <a:avLst/>
          </a:prstGeom>
        </p:spPr>
      </p:pic>
      <p:sp>
        <p:nvSpPr>
          <p:cNvPr id="9" name="GTS_WH">
            <a:extLst>
              <a:ext uri="{FF2B5EF4-FFF2-40B4-BE49-F238E27FC236}">
                <a16:creationId xmlns:a16="http://schemas.microsoft.com/office/drawing/2014/main" id="{8DE35BA1-021B-C8B8-EEDE-464FB3F9F466}"/>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10" name="Picture Placeholder 18">
            <a:extLst>
              <a:ext uri="{FF2B5EF4-FFF2-40B4-BE49-F238E27FC236}">
                <a16:creationId xmlns:a16="http://schemas.microsoft.com/office/drawing/2014/main" id="{9AA3B26C-CA7F-B4DF-EE34-75C3462C65F7}"/>
              </a:ext>
            </a:extLst>
          </p:cNvPr>
          <p:cNvSpPr>
            <a:spLocks noGrp="1"/>
          </p:cNvSpPr>
          <p:nvPr>
            <p:ph type="pic" sz="quarter" idx="13" hasCustomPrompt="1"/>
          </p:nvPr>
        </p:nvSpPr>
        <p:spPr bwMode="gray">
          <a:xfrm>
            <a:off x="6096001" y="561651"/>
            <a:ext cx="6096000" cy="5747074"/>
          </a:xfrm>
          <a:prstGeom prst="rect">
            <a:avLst/>
          </a:prstGeom>
          <a:solidFill>
            <a:schemeClr val="bg1">
              <a:lumMod val="95000"/>
            </a:schemeClr>
          </a:solidFill>
          <a:effectLst/>
        </p:spPr>
        <p:txBody>
          <a:bodyPr tIns="274320" bIns="27432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3" name="copyright">
            <a:extLst>
              <a:ext uri="{FF2B5EF4-FFF2-40B4-BE49-F238E27FC236}">
                <a16:creationId xmlns:a16="http://schemas.microsoft.com/office/drawing/2014/main" id="{8D5BD53D-6FAE-CF38-36EC-5B6A69250BA2}"/>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4" name="slide number automatic">
            <a:extLst>
              <a:ext uri="{FF2B5EF4-FFF2-40B4-BE49-F238E27FC236}">
                <a16:creationId xmlns:a16="http://schemas.microsoft.com/office/drawing/2014/main" id="{60F9A526-39EE-8272-4753-D784C27C5191}"/>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
        <p:nvSpPr>
          <p:cNvPr id="11" name="Title 1">
            <a:extLst>
              <a:ext uri="{FF2B5EF4-FFF2-40B4-BE49-F238E27FC236}">
                <a16:creationId xmlns:a16="http://schemas.microsoft.com/office/drawing/2014/main" id="{5761EBD1-EAAC-E1FA-6310-1DCDC89C84B6}"/>
              </a:ext>
            </a:extLst>
          </p:cNvPr>
          <p:cNvSpPr>
            <a:spLocks noGrp="1"/>
          </p:cNvSpPr>
          <p:nvPr>
            <p:ph type="title" hasCustomPrompt="1"/>
          </p:nvPr>
        </p:nvSpPr>
        <p:spPr>
          <a:xfrm>
            <a:off x="554568" y="2005263"/>
            <a:ext cx="5098087" cy="2454788"/>
          </a:xfrm>
          <a:prstGeom prst="rect">
            <a:avLst/>
          </a:prstGeom>
        </p:spPr>
        <p:txBody>
          <a:bodyPr anchor="ctr"/>
          <a:lstStyle>
            <a:lvl1pPr>
              <a:defRPr sz="3200" b="0" i="0">
                <a:solidFill>
                  <a:schemeClr val="bg1"/>
                </a:solidFill>
                <a:latin typeface="+mn-lt"/>
              </a:defRPr>
            </a:lvl1pPr>
          </a:lstStyle>
          <a:p>
            <a:r>
              <a:rPr lang="en-US"/>
              <a:t>Place quote or key message here</a:t>
            </a:r>
          </a:p>
        </p:txBody>
      </p:sp>
    </p:spTree>
    <p:extLst>
      <p:ext uri="{BB962C8B-B14F-4D97-AF65-F5344CB8AC3E}">
        <p14:creationId xmlns:p14="http://schemas.microsoft.com/office/powerpoint/2010/main" val="102599723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key message + image, dark mode">
    <p:bg>
      <p:bgPr>
        <a:solidFill>
          <a:srgbClr val="000000"/>
        </a:solidFill>
        <a:effectLst/>
      </p:bgPr>
    </p:bg>
    <p:spTree>
      <p:nvGrpSpPr>
        <p:cNvPr id="1" name=""/>
        <p:cNvGrpSpPr/>
        <p:nvPr/>
      </p:nvGrpSpPr>
      <p:grpSpPr>
        <a:xfrm>
          <a:off x="0" y="0"/>
          <a:ext cx="0" cy="0"/>
          <a:chOff x="0" y="0"/>
          <a:chExt cx="0" cy="0"/>
        </a:xfrm>
      </p:grpSpPr>
      <p:sp>
        <p:nvSpPr>
          <p:cNvPr id="2" name="copyright">
            <a:extLst>
              <a:ext uri="{FF2B5EF4-FFF2-40B4-BE49-F238E27FC236}">
                <a16:creationId xmlns:a16="http://schemas.microsoft.com/office/drawing/2014/main" id="{54E44863-5E53-DDCD-5FA5-173816802E74}"/>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8" name="slide number automatic">
            <a:extLst>
              <a:ext uri="{FF2B5EF4-FFF2-40B4-BE49-F238E27FC236}">
                <a16:creationId xmlns:a16="http://schemas.microsoft.com/office/drawing/2014/main" id="{4F03B290-6E83-1A46-D0DD-7EDFE2CF4967}"/>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
        <p:nvSpPr>
          <p:cNvPr id="9" name="GTS_WH">
            <a:extLst>
              <a:ext uri="{FF2B5EF4-FFF2-40B4-BE49-F238E27FC236}">
                <a16:creationId xmlns:a16="http://schemas.microsoft.com/office/drawing/2014/main" id="{8DE35BA1-021B-C8B8-EEDE-464FB3F9F466}"/>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3" name="Title 1">
            <a:extLst>
              <a:ext uri="{FF2B5EF4-FFF2-40B4-BE49-F238E27FC236}">
                <a16:creationId xmlns:a16="http://schemas.microsoft.com/office/drawing/2014/main" id="{639540C7-90CF-ACE6-34AE-174CDEB46195}"/>
              </a:ext>
            </a:extLst>
          </p:cNvPr>
          <p:cNvSpPr>
            <a:spLocks noGrp="1"/>
          </p:cNvSpPr>
          <p:nvPr>
            <p:ph type="title" hasCustomPrompt="1"/>
          </p:nvPr>
        </p:nvSpPr>
        <p:spPr>
          <a:xfrm>
            <a:off x="554568" y="1941095"/>
            <a:ext cx="5098087" cy="2583124"/>
          </a:xfrm>
          <a:prstGeom prst="rect">
            <a:avLst/>
          </a:prstGeom>
        </p:spPr>
        <p:txBody>
          <a:bodyPr anchor="ctr"/>
          <a:lstStyle>
            <a:lvl1pPr>
              <a:defRPr sz="3200" b="0" i="0">
                <a:solidFill>
                  <a:schemeClr val="bg1"/>
                </a:solidFill>
                <a:latin typeface="+mn-lt"/>
              </a:defRPr>
            </a:lvl1pPr>
          </a:lstStyle>
          <a:p>
            <a:r>
              <a:rPr lang="en-US"/>
              <a:t>Place quote or key message here</a:t>
            </a:r>
          </a:p>
        </p:txBody>
      </p:sp>
      <p:sp>
        <p:nvSpPr>
          <p:cNvPr id="5" name="Picture Placeholder 18">
            <a:extLst>
              <a:ext uri="{FF2B5EF4-FFF2-40B4-BE49-F238E27FC236}">
                <a16:creationId xmlns:a16="http://schemas.microsoft.com/office/drawing/2014/main" id="{0E1008B6-7792-F7C1-448D-E26EBA7F66E1}"/>
              </a:ext>
            </a:extLst>
          </p:cNvPr>
          <p:cNvSpPr>
            <a:spLocks noGrp="1"/>
          </p:cNvSpPr>
          <p:nvPr>
            <p:ph type="pic" sz="quarter" idx="13" hasCustomPrompt="1"/>
          </p:nvPr>
        </p:nvSpPr>
        <p:spPr bwMode="gray">
          <a:xfrm>
            <a:off x="6096001" y="561651"/>
            <a:ext cx="6096000" cy="5747074"/>
          </a:xfrm>
          <a:prstGeom prst="rect">
            <a:avLst/>
          </a:prstGeom>
          <a:solidFill>
            <a:schemeClr val="bg1">
              <a:lumMod val="95000"/>
            </a:schemeClr>
          </a:solidFill>
          <a:effectLst/>
        </p:spPr>
        <p:txBody>
          <a:bodyPr tIns="274320" bIns="27432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Tree>
    <p:extLst>
      <p:ext uri="{BB962C8B-B14F-4D97-AF65-F5344CB8AC3E}">
        <p14:creationId xmlns:p14="http://schemas.microsoft.com/office/powerpoint/2010/main" val="1547389539"/>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ey message: light mode">
    <p:bg>
      <p:bgPr>
        <a:solidFill>
          <a:schemeClr val="tx1"/>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9538720-5D87-005C-9D54-D7F07F69BE61}"/>
              </a:ext>
            </a:extLst>
          </p:cNvPr>
          <p:cNvSpPr txBox="1">
            <a:spLocks/>
          </p:cNvSpPr>
          <p:nvPr userDrawn="1"/>
        </p:nvSpPr>
        <p:spPr>
          <a:xfrm>
            <a:off x="7315200" y="6384001"/>
            <a:ext cx="4114800" cy="198319"/>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94">
              <a:spcAft>
                <a:spcPts val="1200"/>
              </a:spcAft>
              <a:defRPr/>
            </a:pPr>
            <a:r>
              <a:rPr lang="en-US" sz="800" b="0" i="0">
                <a:solidFill>
                  <a:schemeClr val="bg1"/>
                </a:solidFill>
                <a:latin typeface="Graphik" panose="020B0503030202060203" pitchFamily="34" charset="77"/>
              </a:rPr>
              <a:t>Copyright © 2025 Accenture. All rights reserved.</a:t>
            </a:r>
          </a:p>
        </p:txBody>
      </p:sp>
      <p:sp>
        <p:nvSpPr>
          <p:cNvPr id="8" name="Slide number automatic">
            <a:extLst>
              <a:ext uri="{FF2B5EF4-FFF2-40B4-BE49-F238E27FC236}">
                <a16:creationId xmlns:a16="http://schemas.microsoft.com/office/drawing/2014/main" id="{4FE121F1-B169-11A8-1F63-C705FECD0AAA}"/>
              </a:ext>
            </a:extLst>
          </p:cNvPr>
          <p:cNvSpPr txBox="1">
            <a:spLocks/>
          </p:cNvSpPr>
          <p:nvPr userDrawn="1"/>
        </p:nvSpPr>
        <p:spPr>
          <a:xfrm>
            <a:off x="11484000" y="6384001"/>
            <a:ext cx="327600" cy="198319"/>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914377" rtl="0" eaLnBrk="1" latinLnBrk="0" hangingPunct="1">
              <a:spcAft>
                <a:spcPts val="1200"/>
              </a:spcAft>
              <a:defRPr/>
            </a:pPr>
            <a:fld id="{73F1C454-A9D8-014C-8BFC-BAC2D203B5DF}" type="slidenum">
              <a:rPr lang="en-US" sz="800" b="0" i="0" kern="1200">
                <a:solidFill>
                  <a:schemeClr val="bg1"/>
                </a:solidFill>
                <a:latin typeface="Graphik" panose="020B0503030202060203" pitchFamily="34" charset="77"/>
                <a:ea typeface="+mn-ea"/>
                <a:cs typeface="+mn-cs"/>
              </a:rPr>
              <a:pPr marL="0" algn="r" defTabSz="914377" rtl="0" eaLnBrk="1" latinLnBrk="0" hangingPunct="1">
                <a:spcAft>
                  <a:spcPts val="1200"/>
                </a:spcAft>
                <a:defRPr/>
              </a:pPr>
              <a:t>‹#›</a:t>
            </a:fld>
            <a:endParaRPr lang="en-US" sz="800" b="0" i="0" kern="1200">
              <a:solidFill>
                <a:schemeClr val="bg1"/>
              </a:solidFill>
              <a:latin typeface="Graphik" panose="020B0503030202060203" pitchFamily="34" charset="77"/>
              <a:ea typeface="+mn-ea"/>
              <a:cs typeface="+mn-cs"/>
            </a:endParaRPr>
          </a:p>
        </p:txBody>
      </p:sp>
      <p:sp>
        <p:nvSpPr>
          <p:cNvPr id="2" name="Title 1">
            <a:extLst>
              <a:ext uri="{FF2B5EF4-FFF2-40B4-BE49-F238E27FC236}">
                <a16:creationId xmlns:a16="http://schemas.microsoft.com/office/drawing/2014/main" id="{97274A5B-9D05-0703-63C7-382088724F28}"/>
              </a:ext>
            </a:extLst>
          </p:cNvPr>
          <p:cNvSpPr>
            <a:spLocks noGrp="1"/>
          </p:cNvSpPr>
          <p:nvPr>
            <p:ph type="title" hasCustomPrompt="1"/>
          </p:nvPr>
        </p:nvSpPr>
        <p:spPr>
          <a:xfrm>
            <a:off x="1163638" y="3179796"/>
            <a:ext cx="7200000" cy="498406"/>
          </a:xfrm>
          <a:prstGeom prst="rect">
            <a:avLst/>
          </a:prstGeom>
        </p:spPr>
        <p:txBody>
          <a:bodyPr anchor="ctr"/>
          <a:lstStyle>
            <a:lvl1pPr algn="l" defTabSz="914377" rtl="0" eaLnBrk="1" latinLnBrk="0" hangingPunct="1">
              <a:lnSpc>
                <a:spcPct val="80000"/>
              </a:lnSpc>
              <a:spcBef>
                <a:spcPct val="0"/>
              </a:spcBef>
              <a:buNone/>
              <a:defRPr lang="en-US" sz="4000" b="0" i="0" kern="1200">
                <a:solidFill>
                  <a:srgbClr val="000000"/>
                </a:solidFill>
                <a:latin typeface="GT Sectra Fine Rg" pitchFamily="2" charset="77"/>
                <a:ea typeface="+mj-ea"/>
                <a:cs typeface="+mj-cs"/>
              </a:defRPr>
            </a:lvl1pPr>
          </a:lstStyle>
          <a:p>
            <a:r>
              <a:rPr lang="en-US"/>
              <a:t>Click to edit key message style</a:t>
            </a:r>
          </a:p>
        </p:txBody>
      </p:sp>
    </p:spTree>
    <p:extLst>
      <p:ext uri="{BB962C8B-B14F-4D97-AF65-F5344CB8AC3E}">
        <p14:creationId xmlns:p14="http://schemas.microsoft.com/office/powerpoint/2010/main" val="30065014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C35EA4"/>
          </p15:clr>
        </p15:guide>
        <p15:guide id="2" pos="2880" userDrawn="1">
          <p15:clr>
            <a:srgbClr val="C35EA4"/>
          </p15:clr>
        </p15:guide>
        <p15:guide id="3" orient="horz" pos="2707" userDrawn="1">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dark mode">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E36F867-B36A-BD05-3724-F673E9B7FF67}"/>
              </a:ext>
            </a:extLst>
          </p:cNvPr>
          <p:cNvSpPr>
            <a:spLocks noGrp="1"/>
          </p:cNvSpPr>
          <p:nvPr>
            <p:ph type="title" hasCustomPrompt="1"/>
          </p:nvPr>
        </p:nvSpPr>
        <p:spPr>
          <a:xfrm>
            <a:off x="1163638" y="2037347"/>
            <a:ext cx="7200000" cy="2783304"/>
          </a:xfrm>
          <a:prstGeom prst="rect">
            <a:avLst/>
          </a:prstGeom>
        </p:spPr>
        <p:txBody>
          <a:bodyPr anchor="ctr"/>
          <a:lstStyle>
            <a:lvl1pPr algn="l" defTabSz="914377" rtl="0" eaLnBrk="1" latinLnBrk="0" hangingPunct="1">
              <a:lnSpc>
                <a:spcPct val="80000"/>
              </a:lnSpc>
              <a:spcBef>
                <a:spcPct val="0"/>
              </a:spcBef>
              <a:buNone/>
              <a:defRPr lang="en-US" sz="4000" b="0" i="0" kern="1200">
                <a:solidFill>
                  <a:schemeClr val="tx1"/>
                </a:solidFill>
                <a:latin typeface="GT Sectra Fine Rg" pitchFamily="2" charset="77"/>
                <a:ea typeface="+mj-ea"/>
                <a:cs typeface="+mj-cs"/>
              </a:defRPr>
            </a:lvl1pPr>
          </a:lstStyle>
          <a:p>
            <a:r>
              <a:rPr lang="en-US"/>
              <a:t>Click to edit key message style</a:t>
            </a:r>
          </a:p>
        </p:txBody>
      </p:sp>
      <p:sp>
        <p:nvSpPr>
          <p:cNvPr id="3" name="copyright">
            <a:extLst>
              <a:ext uri="{FF2B5EF4-FFF2-40B4-BE49-F238E27FC236}">
                <a16:creationId xmlns:a16="http://schemas.microsoft.com/office/drawing/2014/main" id="{EEB57D04-C7D4-5631-C9F1-4248B61F9522}"/>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rgbClr val="FFFFFF">
                    <a:alpha val="75000"/>
                  </a:srgbClr>
                </a:solidFill>
                <a:latin typeface="Graphik" panose="020B0503030202060203" pitchFamily="34" charset="77"/>
              </a:rPr>
              <a:t>Copyright © 2025 Accenture. All rights reserved.</a:t>
            </a:r>
            <a:endParaRPr lang="en-US" sz="1351" noProof="0">
              <a:solidFill>
                <a:srgbClr val="FFFFFF">
                  <a:alpha val="75000"/>
                </a:srgbClr>
              </a:solidFill>
              <a:latin typeface="Graphik" panose="020B0503030202060203" pitchFamily="34" charset="77"/>
            </a:endParaRPr>
          </a:p>
        </p:txBody>
      </p:sp>
      <p:sp>
        <p:nvSpPr>
          <p:cNvPr id="5" name="slide number automatic">
            <a:extLst>
              <a:ext uri="{FF2B5EF4-FFF2-40B4-BE49-F238E27FC236}">
                <a16:creationId xmlns:a16="http://schemas.microsoft.com/office/drawing/2014/main" id="{6D94838E-FC9B-7D11-0B27-05F3B48DF76D}"/>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rgbClr val="FFFFFF">
                    <a:alpha val="75000"/>
                  </a:srgb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rgbClr val="FFFFFF">
                  <a:alpha val="75000"/>
                </a:srgbClr>
              </a:solidFill>
              <a:latin typeface="+mj-lt"/>
            </a:endParaRPr>
          </a:p>
        </p:txBody>
      </p:sp>
      <p:sp>
        <p:nvSpPr>
          <p:cNvPr id="2" name="GTS_WH">
            <a:extLst>
              <a:ext uri="{FF2B5EF4-FFF2-40B4-BE49-F238E27FC236}">
                <a16:creationId xmlns:a16="http://schemas.microsoft.com/office/drawing/2014/main" id="{881075DF-C9D3-AF39-7015-D15BA74DC07D}"/>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4612850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team 1">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D57647B7-79D1-0A4B-BE19-EB3D7E56204A}"/>
              </a:ext>
            </a:extLst>
          </p:cNvPr>
          <p:cNvSpPr>
            <a:spLocks noGrp="1" noChangeAspect="1"/>
          </p:cNvSpPr>
          <p:nvPr>
            <p:ph type="pic" sz="quarter" idx="15" hasCustomPrompt="1"/>
          </p:nvPr>
        </p:nvSpPr>
        <p:spPr>
          <a:xfrm>
            <a:off x="564646" y="1744663"/>
            <a:ext cx="1180800" cy="1180800"/>
          </a:xfrm>
          <a:prstGeom prst="rect">
            <a:avLst/>
          </a:prstGeom>
          <a:solidFill>
            <a:schemeClr val="bg1">
              <a:lumMod val="95000"/>
            </a:schemeClr>
          </a:solidFill>
          <a:ln>
            <a:noFill/>
          </a:ln>
        </p:spPr>
        <p:txBody>
          <a:bodyPr vert="horz" lIns="91440" tIns="0" rIns="0" bIns="0" rtlCol="0" anchor="ctr">
            <a:noAutofit/>
          </a:bodyPr>
          <a:lstStyle>
            <a:lvl1pPr>
              <a:defRPr lang="en-US" i="0">
                <a:latin typeface="Graphik" panose="020B0503030202060203" pitchFamily="34" charset="77"/>
              </a:defRPr>
            </a:lvl1pPr>
          </a:lstStyle>
          <a:p>
            <a:pPr lvl="0" algn="ctr"/>
            <a:r>
              <a:rPr lang="en-GB"/>
              <a:t>Add profile photo</a:t>
            </a:r>
            <a:endParaRPr lang="en-US"/>
          </a:p>
        </p:txBody>
      </p:sp>
      <p:sp>
        <p:nvSpPr>
          <p:cNvPr id="46" name="Picture Placeholder 4">
            <a:extLst>
              <a:ext uri="{FF2B5EF4-FFF2-40B4-BE49-F238E27FC236}">
                <a16:creationId xmlns:a16="http://schemas.microsoft.com/office/drawing/2014/main" id="{25DB0B2A-9775-46B0-9A40-F75EBFA4B45C}"/>
              </a:ext>
            </a:extLst>
          </p:cNvPr>
          <p:cNvSpPr>
            <a:spLocks noGrp="1" noChangeAspect="1"/>
          </p:cNvSpPr>
          <p:nvPr>
            <p:ph type="pic" sz="quarter" idx="27" hasCustomPrompt="1"/>
          </p:nvPr>
        </p:nvSpPr>
        <p:spPr>
          <a:xfrm>
            <a:off x="3569554" y="1744663"/>
            <a:ext cx="1180800" cy="1180800"/>
          </a:xfrm>
          <a:prstGeom prst="rect">
            <a:avLst/>
          </a:prstGeom>
          <a:solidFill>
            <a:schemeClr val="bg1">
              <a:lumMod val="95000"/>
            </a:schemeClr>
          </a:solidFill>
          <a:ln>
            <a:noFill/>
          </a:ln>
        </p:spPr>
        <p:txBody>
          <a:bodyPr vert="horz" lIns="91440" tIns="0" rIns="0" bIns="0" rtlCol="0" anchor="ctr">
            <a:noAutofit/>
          </a:bodyPr>
          <a:lstStyle>
            <a:lvl1pPr>
              <a:defRPr lang="en-US" i="0">
                <a:latin typeface="Graphik" panose="020B0503030202060203" pitchFamily="34" charset="77"/>
              </a:defRPr>
            </a:lvl1pPr>
          </a:lstStyle>
          <a:p>
            <a:pPr lvl="0" algn="ctr"/>
            <a:r>
              <a:rPr lang="en-GB"/>
              <a:t>Add profile photo</a:t>
            </a:r>
            <a:endParaRPr lang="en-US"/>
          </a:p>
        </p:txBody>
      </p:sp>
      <p:sp>
        <p:nvSpPr>
          <p:cNvPr id="47" name="Picture Placeholder 6">
            <a:extLst>
              <a:ext uri="{FF2B5EF4-FFF2-40B4-BE49-F238E27FC236}">
                <a16:creationId xmlns:a16="http://schemas.microsoft.com/office/drawing/2014/main" id="{F83F6B5F-EAE7-44DA-BD77-6D66865CEB92}"/>
              </a:ext>
            </a:extLst>
          </p:cNvPr>
          <p:cNvSpPr>
            <a:spLocks noGrp="1" noChangeAspect="1"/>
          </p:cNvSpPr>
          <p:nvPr>
            <p:ph type="pic" sz="quarter" idx="28" hasCustomPrompt="1"/>
          </p:nvPr>
        </p:nvSpPr>
        <p:spPr>
          <a:xfrm>
            <a:off x="6574462" y="1744663"/>
            <a:ext cx="1180800" cy="1180800"/>
          </a:xfrm>
          <a:prstGeom prst="rect">
            <a:avLst/>
          </a:prstGeom>
          <a:solidFill>
            <a:schemeClr val="bg1">
              <a:lumMod val="95000"/>
            </a:schemeClr>
          </a:solidFill>
          <a:ln>
            <a:noFill/>
          </a:ln>
        </p:spPr>
        <p:txBody>
          <a:bodyPr vert="horz" lIns="91440" tIns="0" rIns="0" bIns="0" rtlCol="0" anchor="ctr">
            <a:noAutofit/>
          </a:bodyPr>
          <a:lstStyle>
            <a:lvl1pPr>
              <a:defRPr lang="en-US" i="0">
                <a:latin typeface="Graphik" panose="020B0503030202060203" pitchFamily="34" charset="77"/>
              </a:defRPr>
            </a:lvl1pPr>
          </a:lstStyle>
          <a:p>
            <a:pPr lvl="0" algn="ctr"/>
            <a:r>
              <a:rPr lang="en-GB"/>
              <a:t>Add profile photo</a:t>
            </a:r>
            <a:endParaRPr lang="en-US"/>
          </a:p>
        </p:txBody>
      </p:sp>
      <p:sp>
        <p:nvSpPr>
          <p:cNvPr id="48" name="Picture Placeholder 8">
            <a:extLst>
              <a:ext uri="{FF2B5EF4-FFF2-40B4-BE49-F238E27FC236}">
                <a16:creationId xmlns:a16="http://schemas.microsoft.com/office/drawing/2014/main" id="{AD8EF41C-E978-4139-80A4-73605C41EA35}"/>
              </a:ext>
            </a:extLst>
          </p:cNvPr>
          <p:cNvSpPr>
            <a:spLocks noGrp="1" noChangeAspect="1"/>
          </p:cNvSpPr>
          <p:nvPr>
            <p:ph type="pic" sz="quarter" idx="29" hasCustomPrompt="1"/>
          </p:nvPr>
        </p:nvSpPr>
        <p:spPr>
          <a:xfrm>
            <a:off x="9579372" y="1744663"/>
            <a:ext cx="1180800" cy="1180800"/>
          </a:xfrm>
          <a:prstGeom prst="rect">
            <a:avLst/>
          </a:prstGeom>
          <a:solidFill>
            <a:schemeClr val="bg1">
              <a:lumMod val="95000"/>
            </a:schemeClr>
          </a:solidFill>
          <a:ln>
            <a:noFill/>
          </a:ln>
        </p:spPr>
        <p:txBody>
          <a:bodyPr vert="horz" lIns="91440" tIns="0" rIns="0" bIns="0" rtlCol="0" anchor="ctr">
            <a:noAutofit/>
          </a:bodyPr>
          <a:lstStyle>
            <a:lvl1pPr>
              <a:defRPr lang="en-US" i="0">
                <a:latin typeface="Graphik" panose="020B0503030202060203" pitchFamily="34" charset="77"/>
              </a:defRPr>
            </a:lvl1pPr>
          </a:lstStyle>
          <a:p>
            <a:pPr lvl="0" algn="ctr"/>
            <a:r>
              <a:rPr lang="en-GB"/>
              <a:t>Add profile photo</a:t>
            </a:r>
            <a:endParaRPr lang="en-US"/>
          </a:p>
        </p:txBody>
      </p:sp>
      <p:sp>
        <p:nvSpPr>
          <p:cNvPr id="3" name="Text Placeholder 1">
            <a:extLst>
              <a:ext uri="{FF2B5EF4-FFF2-40B4-BE49-F238E27FC236}">
                <a16:creationId xmlns:a16="http://schemas.microsoft.com/office/drawing/2014/main" id="{E190AA3D-F653-7DE3-E814-C735080B2FC6}"/>
              </a:ext>
            </a:extLst>
          </p:cNvPr>
          <p:cNvSpPr>
            <a:spLocks noGrp="1"/>
          </p:cNvSpPr>
          <p:nvPr>
            <p:ph type="body" sz="quarter" idx="19" hasCustomPrompt="1"/>
          </p:nvPr>
        </p:nvSpPr>
        <p:spPr>
          <a:xfrm>
            <a:off x="564645" y="3331287"/>
            <a:ext cx="2047984" cy="2397859"/>
          </a:xfrm>
          <a:prstGeom prst="rect">
            <a:avLst/>
          </a:prstGeom>
        </p:spPr>
        <p:txBody>
          <a:bodyPr/>
          <a:lstStyle>
            <a:lvl1pPr marL="0" indent="0">
              <a:lnSpc>
                <a:spcPct val="80000"/>
              </a:lnSpc>
              <a:spcAft>
                <a:spcPts val="0"/>
              </a:spcAft>
              <a:buFont typeface="Graphik" panose="020B0604020202020204" pitchFamily="34" charset="0"/>
              <a:buNone/>
              <a:defRPr sz="1100" b="1" i="0">
                <a:solidFill>
                  <a:schemeClr val="bg2"/>
                </a:solidFill>
                <a:latin typeface="Graphik Semibold" panose="020B0503030202060203" pitchFamily="34" charset="77"/>
              </a:defRPr>
            </a:lvl1pPr>
            <a:lvl2pPr marL="0" indent="0">
              <a:spcAft>
                <a:spcPts val="800"/>
              </a:spcAft>
              <a:buNone/>
              <a:defRPr lang="en-US" sz="1100" b="1" i="0" kern="1200">
                <a:solidFill>
                  <a:schemeClr val="bg2"/>
                </a:solidFill>
                <a:latin typeface="Graphik Semibold" panose="020B0503030202060203" pitchFamily="34" charset="77"/>
                <a:ea typeface="+mn-ea"/>
                <a:cs typeface="+mn-cs"/>
              </a:defRPr>
            </a:lvl2pPr>
            <a:lvl3pPr marL="0" indent="0">
              <a:spcAft>
                <a:spcPts val="600"/>
              </a:spcAft>
              <a:buNone/>
              <a:defRPr sz="1100" b="0" i="0">
                <a:latin typeface="Graphik" panose="020B0503030202060203" pitchFamily="34" charset="77"/>
              </a:defRPr>
            </a:lvl3pPr>
            <a:lvl4pPr marL="182875" indent="-182875">
              <a:spcAft>
                <a:spcPts val="600"/>
              </a:spcAft>
              <a:buFont typeface="Graphik" panose="020B0604020202020204" pitchFamily="34" charset="0"/>
              <a:buChar char="•"/>
              <a:defRPr sz="1100" b="0" i="0">
                <a:latin typeface="Graphik" panose="020B0503030202060203" pitchFamily="34" charset="77"/>
              </a:defRPr>
            </a:lvl4pPr>
            <a:lvl5pPr>
              <a:spcAft>
                <a:spcPts val="600"/>
              </a:spcAft>
              <a:defRPr sz="1600"/>
            </a:lvl5pPr>
          </a:lstStyle>
          <a:p>
            <a:pPr lvl="0"/>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4" name="Text Placeholder 2">
            <a:extLst>
              <a:ext uri="{FF2B5EF4-FFF2-40B4-BE49-F238E27FC236}">
                <a16:creationId xmlns:a16="http://schemas.microsoft.com/office/drawing/2014/main" id="{6845C65E-741B-B706-0B82-1C81A0F6B5D9}"/>
              </a:ext>
            </a:extLst>
          </p:cNvPr>
          <p:cNvSpPr>
            <a:spLocks noGrp="1"/>
          </p:cNvSpPr>
          <p:nvPr>
            <p:ph type="body" sz="quarter" idx="31" hasCustomPrompt="1"/>
          </p:nvPr>
        </p:nvSpPr>
        <p:spPr>
          <a:xfrm>
            <a:off x="3569554" y="3331287"/>
            <a:ext cx="2047984" cy="2397859"/>
          </a:xfrm>
          <a:prstGeom prst="rect">
            <a:avLst/>
          </a:prstGeom>
        </p:spPr>
        <p:txBody>
          <a:bodyPr/>
          <a:lstStyle>
            <a:lvl1pPr marL="0" indent="0">
              <a:lnSpc>
                <a:spcPct val="80000"/>
              </a:lnSpc>
              <a:spcAft>
                <a:spcPts val="0"/>
              </a:spcAft>
              <a:buFont typeface="Graphik" panose="020B0604020202020204" pitchFamily="34" charset="0"/>
              <a:buNone/>
              <a:defRPr sz="1100" b="1" i="0">
                <a:solidFill>
                  <a:schemeClr val="bg2"/>
                </a:solidFill>
                <a:latin typeface="Graphik Semibold" panose="020B0503030202060203" pitchFamily="34" charset="77"/>
              </a:defRPr>
            </a:lvl1pPr>
            <a:lvl2pPr marL="0" indent="0">
              <a:spcAft>
                <a:spcPts val="800"/>
              </a:spcAft>
              <a:buNone/>
              <a:defRPr lang="en-US" sz="1100" b="1" i="0" kern="1200">
                <a:solidFill>
                  <a:schemeClr val="bg2"/>
                </a:solidFill>
                <a:latin typeface="Graphik Semibold" panose="020B0503030202060203" pitchFamily="34" charset="77"/>
                <a:ea typeface="+mn-ea"/>
                <a:cs typeface="+mn-cs"/>
              </a:defRPr>
            </a:lvl2pPr>
            <a:lvl3pPr marL="0" indent="0">
              <a:spcAft>
                <a:spcPts val="600"/>
              </a:spcAft>
              <a:buNone/>
              <a:defRPr sz="1100" b="0" i="0">
                <a:latin typeface="Graphik" panose="020B0503030202060203" pitchFamily="34" charset="77"/>
              </a:defRPr>
            </a:lvl3pPr>
            <a:lvl4pPr marL="182875" indent="-182875">
              <a:spcAft>
                <a:spcPts val="600"/>
              </a:spcAft>
              <a:buFont typeface="Graphik" panose="020B0604020202020204" pitchFamily="34" charset="0"/>
              <a:buChar char="•"/>
              <a:defRPr sz="1100" b="0" i="0">
                <a:latin typeface="Graphik" panose="020B0503030202060203" pitchFamily="34" charset="77"/>
              </a:defRPr>
            </a:lvl4pPr>
            <a:lvl5pPr>
              <a:spcAft>
                <a:spcPts val="600"/>
              </a:spcAft>
              <a:defRPr sz="1600"/>
            </a:lvl5pPr>
          </a:lstStyle>
          <a:p>
            <a:pPr lvl="0"/>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6" name="Text Placeholder 3">
            <a:extLst>
              <a:ext uri="{FF2B5EF4-FFF2-40B4-BE49-F238E27FC236}">
                <a16:creationId xmlns:a16="http://schemas.microsoft.com/office/drawing/2014/main" id="{820C257B-A255-A185-7414-40904B81A8DC}"/>
              </a:ext>
            </a:extLst>
          </p:cNvPr>
          <p:cNvSpPr>
            <a:spLocks noGrp="1"/>
          </p:cNvSpPr>
          <p:nvPr>
            <p:ph type="body" sz="quarter" idx="32" hasCustomPrompt="1"/>
          </p:nvPr>
        </p:nvSpPr>
        <p:spPr>
          <a:xfrm>
            <a:off x="6574463" y="3331287"/>
            <a:ext cx="2047984" cy="2397859"/>
          </a:xfrm>
          <a:prstGeom prst="rect">
            <a:avLst/>
          </a:prstGeom>
        </p:spPr>
        <p:txBody>
          <a:bodyPr/>
          <a:lstStyle>
            <a:lvl1pPr marL="0" indent="0">
              <a:lnSpc>
                <a:spcPct val="80000"/>
              </a:lnSpc>
              <a:spcAft>
                <a:spcPts val="0"/>
              </a:spcAft>
              <a:buFont typeface="Graphik" panose="020B0604020202020204" pitchFamily="34" charset="0"/>
              <a:buNone/>
              <a:defRPr sz="1100" b="1" i="0">
                <a:solidFill>
                  <a:schemeClr val="bg2"/>
                </a:solidFill>
                <a:latin typeface="Graphik Semibold" panose="020B0503030202060203" pitchFamily="34" charset="77"/>
              </a:defRPr>
            </a:lvl1pPr>
            <a:lvl2pPr marL="0" indent="0">
              <a:spcAft>
                <a:spcPts val="800"/>
              </a:spcAft>
              <a:buNone/>
              <a:defRPr lang="en-US" sz="1100" b="1" i="0" kern="1200">
                <a:solidFill>
                  <a:schemeClr val="bg2"/>
                </a:solidFill>
                <a:latin typeface="Graphik Semibold" panose="020B0503030202060203" pitchFamily="34" charset="77"/>
                <a:ea typeface="+mn-ea"/>
                <a:cs typeface="+mn-cs"/>
              </a:defRPr>
            </a:lvl2pPr>
            <a:lvl3pPr marL="0" indent="0">
              <a:spcAft>
                <a:spcPts val="600"/>
              </a:spcAft>
              <a:buNone/>
              <a:defRPr sz="1100" b="0" i="0">
                <a:latin typeface="Graphik" panose="020B0503030202060203" pitchFamily="34" charset="77"/>
              </a:defRPr>
            </a:lvl3pPr>
            <a:lvl4pPr marL="182875" indent="-182875">
              <a:spcAft>
                <a:spcPts val="600"/>
              </a:spcAft>
              <a:buFont typeface="Graphik" panose="020B0604020202020204" pitchFamily="34" charset="0"/>
              <a:buChar char="•"/>
              <a:defRPr sz="1100" b="0" i="0">
                <a:latin typeface="Graphik" panose="020B0503030202060203" pitchFamily="34" charset="77"/>
              </a:defRPr>
            </a:lvl4pPr>
            <a:lvl5pPr>
              <a:spcAft>
                <a:spcPts val="600"/>
              </a:spcAft>
              <a:defRPr sz="1600"/>
            </a:lvl5pPr>
          </a:lstStyle>
          <a:p>
            <a:pPr lvl="0"/>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 name="Text Placeholder 4">
            <a:extLst>
              <a:ext uri="{FF2B5EF4-FFF2-40B4-BE49-F238E27FC236}">
                <a16:creationId xmlns:a16="http://schemas.microsoft.com/office/drawing/2014/main" id="{46CCAA45-3EAB-F22C-1634-630066DF8C20}"/>
              </a:ext>
            </a:extLst>
          </p:cNvPr>
          <p:cNvSpPr>
            <a:spLocks noGrp="1"/>
          </p:cNvSpPr>
          <p:nvPr>
            <p:ph type="body" sz="quarter" idx="33" hasCustomPrompt="1"/>
          </p:nvPr>
        </p:nvSpPr>
        <p:spPr>
          <a:xfrm>
            <a:off x="9579371" y="3331287"/>
            <a:ext cx="2047984" cy="2397859"/>
          </a:xfrm>
          <a:prstGeom prst="rect">
            <a:avLst/>
          </a:prstGeom>
        </p:spPr>
        <p:txBody>
          <a:bodyPr/>
          <a:lstStyle>
            <a:lvl1pPr marL="0" indent="0">
              <a:lnSpc>
                <a:spcPct val="80000"/>
              </a:lnSpc>
              <a:spcAft>
                <a:spcPts val="0"/>
              </a:spcAft>
              <a:buFont typeface="Graphik" panose="020B0604020202020204" pitchFamily="34" charset="0"/>
              <a:buNone/>
              <a:defRPr sz="1100" b="1" i="0">
                <a:solidFill>
                  <a:schemeClr val="bg2"/>
                </a:solidFill>
                <a:latin typeface="Graphik Semibold" panose="020B0503030202060203" pitchFamily="34" charset="77"/>
              </a:defRPr>
            </a:lvl1pPr>
            <a:lvl2pPr marL="0" indent="0">
              <a:spcAft>
                <a:spcPts val="800"/>
              </a:spcAft>
              <a:buNone/>
              <a:defRPr lang="en-US" sz="1100" b="1" i="0" kern="1200">
                <a:solidFill>
                  <a:schemeClr val="bg2"/>
                </a:solidFill>
                <a:latin typeface="Graphik Semibold" panose="020B0503030202060203" pitchFamily="34" charset="77"/>
                <a:ea typeface="+mn-ea"/>
                <a:cs typeface="+mn-cs"/>
              </a:defRPr>
            </a:lvl2pPr>
            <a:lvl3pPr marL="0" indent="0">
              <a:spcAft>
                <a:spcPts val="600"/>
              </a:spcAft>
              <a:buNone/>
              <a:defRPr sz="1100" b="0" i="0">
                <a:latin typeface="Graphik" panose="020B0503030202060203" pitchFamily="34" charset="77"/>
              </a:defRPr>
            </a:lvl3pPr>
            <a:lvl4pPr marL="182875" indent="-182875">
              <a:spcAft>
                <a:spcPts val="600"/>
              </a:spcAft>
              <a:buFont typeface="Graphik" panose="020B0604020202020204" pitchFamily="34" charset="0"/>
              <a:buChar char="•"/>
              <a:defRPr sz="1100" b="0" i="0">
                <a:latin typeface="Graphik" panose="020B0503030202060203" pitchFamily="34" charset="77"/>
              </a:defRPr>
            </a:lvl4pPr>
            <a:lvl5pPr>
              <a:spcAft>
                <a:spcPts val="600"/>
              </a:spcAft>
              <a:defRPr sz="1600"/>
            </a:lvl5pPr>
          </a:lstStyle>
          <a:p>
            <a:pPr lvl="0"/>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5" name="Text Placeholder 3">
            <a:extLst>
              <a:ext uri="{FF2B5EF4-FFF2-40B4-BE49-F238E27FC236}">
                <a16:creationId xmlns:a16="http://schemas.microsoft.com/office/drawing/2014/main" id="{61017757-DC7D-283B-40ED-71A3ADDFA6E7}"/>
              </a:ext>
            </a:extLst>
          </p:cNvPr>
          <p:cNvSpPr>
            <a:spLocks noGrp="1"/>
          </p:cNvSpPr>
          <p:nvPr>
            <p:ph type="body" sz="quarter" idx="26" hasCustomPrompt="1"/>
          </p:nvPr>
        </p:nvSpPr>
        <p:spPr>
          <a:xfrm>
            <a:off x="563412" y="1109663"/>
            <a:ext cx="11063944"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8" name="Title 2">
            <a:extLst>
              <a:ext uri="{FF2B5EF4-FFF2-40B4-BE49-F238E27FC236}">
                <a16:creationId xmlns:a16="http://schemas.microsoft.com/office/drawing/2014/main" id="{31352EF7-C8C2-5E64-698B-A2C388CB7F7C}"/>
              </a:ext>
            </a:extLst>
          </p:cNvPr>
          <p:cNvSpPr>
            <a:spLocks noGrp="1"/>
          </p:cNvSpPr>
          <p:nvPr>
            <p:ph type="title"/>
          </p:nvPr>
        </p:nvSpPr>
        <p:spPr>
          <a:xfrm>
            <a:off x="556466" y="572600"/>
            <a:ext cx="11070889" cy="393954"/>
          </a:xfrm>
        </p:spPr>
        <p:txBody>
          <a:bodyPr/>
          <a:lstStyle/>
          <a:p>
            <a:r>
              <a:rPr lang="en-US"/>
              <a:t>Click to edit Master title style</a:t>
            </a:r>
          </a:p>
        </p:txBody>
      </p:sp>
    </p:spTree>
    <p:extLst>
      <p:ext uri="{BB962C8B-B14F-4D97-AF65-F5344CB8AC3E}">
        <p14:creationId xmlns:p14="http://schemas.microsoft.com/office/powerpoint/2010/main" val="2209298965"/>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team 2 + light mo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E8934D7-8F0E-DAC2-009E-72AA89D1034C}"/>
              </a:ext>
            </a:extLst>
          </p:cNvPr>
          <p:cNvSpPr>
            <a:spLocks noGrp="1" noChangeAspect="1"/>
          </p:cNvSpPr>
          <p:nvPr>
            <p:ph type="pic" sz="quarter" idx="14" hasCustomPrompt="1"/>
          </p:nvPr>
        </p:nvSpPr>
        <p:spPr>
          <a:xfrm>
            <a:off x="1420322" y="2629388"/>
            <a:ext cx="1180800" cy="1180800"/>
          </a:xfrm>
          <a:prstGeom prst="rect">
            <a:avLst/>
          </a:prstGeom>
          <a:solidFill>
            <a:schemeClr val="bg1">
              <a:lumMod val="95000"/>
            </a:schemeClr>
          </a:solidFill>
        </p:spPr>
        <p:txBody>
          <a:bodyPr lIns="91440" tIns="0" anchor="ctr"/>
          <a:lstStyle>
            <a:lvl1pPr marL="0" indent="0" algn="ctr">
              <a:buNone/>
              <a:defRPr sz="1400" b="0" i="0">
                <a:latin typeface="Graphik" panose="020B0503030202060203" pitchFamily="34" charset="77"/>
              </a:defRPr>
            </a:lvl1pPr>
          </a:lstStyle>
          <a:p>
            <a:r>
              <a:rPr lang="en-GB"/>
              <a:t>Add profile photo</a:t>
            </a:r>
            <a:endParaRPr lang="en-US"/>
          </a:p>
        </p:txBody>
      </p:sp>
      <p:sp>
        <p:nvSpPr>
          <p:cNvPr id="4" name="Picture Placeholder 4">
            <a:extLst>
              <a:ext uri="{FF2B5EF4-FFF2-40B4-BE49-F238E27FC236}">
                <a16:creationId xmlns:a16="http://schemas.microsoft.com/office/drawing/2014/main" id="{66FFCC06-23AF-63BD-C570-7D17CA07D430}"/>
              </a:ext>
            </a:extLst>
          </p:cNvPr>
          <p:cNvSpPr>
            <a:spLocks noGrp="1" noChangeAspect="1"/>
          </p:cNvSpPr>
          <p:nvPr>
            <p:ph type="pic" sz="quarter" idx="15" hasCustomPrompt="1"/>
          </p:nvPr>
        </p:nvSpPr>
        <p:spPr>
          <a:xfrm>
            <a:off x="2980178" y="2629388"/>
            <a:ext cx="1180800" cy="1180800"/>
          </a:xfrm>
          <a:prstGeom prst="rect">
            <a:avLst/>
          </a:prstGeom>
          <a:solidFill>
            <a:schemeClr val="bg1">
              <a:lumMod val="95000"/>
            </a:schemeClr>
          </a:solidFill>
        </p:spPr>
        <p:txBody>
          <a:bodyPr vert="horz" lIns="91440" tIns="0" rIns="0" bIns="0" rtlCol="0" anchor="ctr">
            <a:noAutofit/>
          </a:bodyPr>
          <a:lstStyle>
            <a:lvl1pPr marL="0" indent="0" algn="ctr">
              <a:buNone/>
              <a:defRPr lang="en-US" sz="1400" b="0" i="0" dirty="0">
                <a:latin typeface="Graphik" panose="020B0503030202060203" pitchFamily="34" charset="77"/>
              </a:defRPr>
            </a:lvl1pPr>
          </a:lstStyle>
          <a:p>
            <a:pPr lvl="0"/>
            <a:r>
              <a:rPr lang="en-GB"/>
              <a:t>Add profile photo</a:t>
            </a:r>
            <a:endParaRPr lang="en-US"/>
          </a:p>
        </p:txBody>
      </p:sp>
      <p:sp>
        <p:nvSpPr>
          <p:cNvPr id="6" name="Picture Placeholder 6">
            <a:extLst>
              <a:ext uri="{FF2B5EF4-FFF2-40B4-BE49-F238E27FC236}">
                <a16:creationId xmlns:a16="http://schemas.microsoft.com/office/drawing/2014/main" id="{12A42FC0-DC57-2DAF-9A2D-A7CC2A4D2438}"/>
              </a:ext>
            </a:extLst>
          </p:cNvPr>
          <p:cNvSpPr>
            <a:spLocks noGrp="1" noChangeAspect="1"/>
          </p:cNvSpPr>
          <p:nvPr>
            <p:ph type="pic" sz="quarter" idx="16" hasCustomPrompt="1"/>
          </p:nvPr>
        </p:nvSpPr>
        <p:spPr>
          <a:xfrm>
            <a:off x="4540034" y="2629388"/>
            <a:ext cx="1180800" cy="1180800"/>
          </a:xfrm>
          <a:prstGeom prst="rect">
            <a:avLst/>
          </a:prstGeom>
          <a:solidFill>
            <a:schemeClr val="bg1">
              <a:lumMod val="95000"/>
            </a:schemeClr>
          </a:solidFill>
        </p:spPr>
        <p:txBody>
          <a:bodyPr vert="horz" lIns="91440" tIns="0" rIns="0" bIns="0" rtlCol="0" anchor="ctr">
            <a:noAutofit/>
          </a:bodyPr>
          <a:lstStyle>
            <a:lvl1pPr marL="0" indent="0" algn="ctr">
              <a:buNone/>
              <a:defRPr lang="en-US" sz="1400" b="0" i="0" dirty="0">
                <a:latin typeface="Graphik" panose="020B0503030202060203" pitchFamily="34" charset="77"/>
              </a:defRPr>
            </a:lvl1pPr>
          </a:lstStyle>
          <a:p>
            <a:pPr lvl="0"/>
            <a:r>
              <a:rPr lang="en-GB"/>
              <a:t>Add profile photo</a:t>
            </a:r>
            <a:endParaRPr lang="en-US"/>
          </a:p>
        </p:txBody>
      </p:sp>
      <p:sp>
        <p:nvSpPr>
          <p:cNvPr id="7" name="Picture Placeholder 8">
            <a:extLst>
              <a:ext uri="{FF2B5EF4-FFF2-40B4-BE49-F238E27FC236}">
                <a16:creationId xmlns:a16="http://schemas.microsoft.com/office/drawing/2014/main" id="{75D1459B-043F-093D-F414-47A4829412AC}"/>
              </a:ext>
            </a:extLst>
          </p:cNvPr>
          <p:cNvSpPr>
            <a:spLocks noGrp="1" noChangeAspect="1"/>
          </p:cNvSpPr>
          <p:nvPr>
            <p:ph type="pic" sz="quarter" idx="17" hasCustomPrompt="1"/>
          </p:nvPr>
        </p:nvSpPr>
        <p:spPr>
          <a:xfrm>
            <a:off x="6099890" y="2629388"/>
            <a:ext cx="1180800" cy="1180800"/>
          </a:xfrm>
          <a:prstGeom prst="rect">
            <a:avLst/>
          </a:prstGeom>
          <a:solidFill>
            <a:schemeClr val="bg1">
              <a:lumMod val="95000"/>
            </a:schemeClr>
          </a:solidFill>
        </p:spPr>
        <p:txBody>
          <a:bodyPr vert="horz" lIns="91440" tIns="0" rIns="0" bIns="0" rtlCol="0" anchor="ctr">
            <a:noAutofit/>
          </a:bodyPr>
          <a:lstStyle>
            <a:lvl1pPr marL="0" indent="0" algn="ctr">
              <a:buNone/>
              <a:defRPr lang="en-US" sz="1400" b="0" i="0" dirty="0">
                <a:latin typeface="Graphik" panose="020B0503030202060203" pitchFamily="34" charset="77"/>
              </a:defRPr>
            </a:lvl1pPr>
          </a:lstStyle>
          <a:p>
            <a:pPr lvl="0"/>
            <a:r>
              <a:rPr lang="en-GB"/>
              <a:t>Add profile photo</a:t>
            </a:r>
            <a:endParaRPr lang="en-US"/>
          </a:p>
        </p:txBody>
      </p:sp>
      <p:sp>
        <p:nvSpPr>
          <p:cNvPr id="8" name="Picture Placeholder 10">
            <a:extLst>
              <a:ext uri="{FF2B5EF4-FFF2-40B4-BE49-F238E27FC236}">
                <a16:creationId xmlns:a16="http://schemas.microsoft.com/office/drawing/2014/main" id="{F83C65DB-7D3F-C47F-0688-6ED36B4BC359}"/>
              </a:ext>
            </a:extLst>
          </p:cNvPr>
          <p:cNvSpPr>
            <a:spLocks noGrp="1" noChangeAspect="1"/>
          </p:cNvSpPr>
          <p:nvPr>
            <p:ph type="pic" sz="quarter" idx="24" hasCustomPrompt="1"/>
          </p:nvPr>
        </p:nvSpPr>
        <p:spPr>
          <a:xfrm>
            <a:off x="7659746" y="2629388"/>
            <a:ext cx="1180800" cy="1180800"/>
          </a:xfrm>
          <a:prstGeom prst="rect">
            <a:avLst/>
          </a:prstGeom>
          <a:solidFill>
            <a:schemeClr val="bg1">
              <a:lumMod val="95000"/>
            </a:schemeClr>
          </a:solidFill>
        </p:spPr>
        <p:txBody>
          <a:bodyPr vert="horz" lIns="91440" tIns="0" rIns="0" bIns="0" rtlCol="0" anchor="ctr">
            <a:noAutofit/>
          </a:bodyPr>
          <a:lstStyle>
            <a:lvl1pPr marL="0" indent="0" algn="ctr">
              <a:buNone/>
              <a:defRPr lang="en-US" sz="1400" b="0" i="0" dirty="0">
                <a:latin typeface="Graphik" panose="020B0503030202060203" pitchFamily="34" charset="77"/>
              </a:defRPr>
            </a:lvl1pPr>
          </a:lstStyle>
          <a:p>
            <a:pPr lvl="0"/>
            <a:r>
              <a:rPr lang="en-GB"/>
              <a:t>Add profile photo</a:t>
            </a:r>
            <a:endParaRPr lang="en-US"/>
          </a:p>
        </p:txBody>
      </p:sp>
      <p:sp>
        <p:nvSpPr>
          <p:cNvPr id="9" name="Picture Placeholder 12">
            <a:extLst>
              <a:ext uri="{FF2B5EF4-FFF2-40B4-BE49-F238E27FC236}">
                <a16:creationId xmlns:a16="http://schemas.microsoft.com/office/drawing/2014/main" id="{4C9ABC01-5EC3-7241-7C4A-88F421331E70}"/>
              </a:ext>
            </a:extLst>
          </p:cNvPr>
          <p:cNvSpPr>
            <a:spLocks noGrp="1" noChangeAspect="1"/>
          </p:cNvSpPr>
          <p:nvPr>
            <p:ph type="pic" sz="quarter" idx="18" hasCustomPrompt="1"/>
          </p:nvPr>
        </p:nvSpPr>
        <p:spPr>
          <a:xfrm>
            <a:off x="9219600" y="2629388"/>
            <a:ext cx="1180800" cy="1180800"/>
          </a:xfrm>
          <a:prstGeom prst="rect">
            <a:avLst/>
          </a:prstGeom>
          <a:solidFill>
            <a:schemeClr val="bg1">
              <a:lumMod val="95000"/>
            </a:schemeClr>
          </a:solidFill>
        </p:spPr>
        <p:txBody>
          <a:bodyPr vert="horz" lIns="91440" tIns="0" rIns="0" bIns="0" rtlCol="0" anchor="ctr">
            <a:noAutofit/>
          </a:bodyPr>
          <a:lstStyle>
            <a:lvl1pPr marL="0" indent="0" algn="ctr">
              <a:buNone/>
              <a:defRPr lang="en-US" sz="1400" b="0" i="0" dirty="0">
                <a:latin typeface="Graphik" panose="020B0503030202060203" pitchFamily="34" charset="77"/>
              </a:defRPr>
            </a:lvl1pPr>
          </a:lstStyle>
          <a:p>
            <a:pPr lvl="0"/>
            <a:r>
              <a:rPr lang="en-GB"/>
              <a:t>Add profile photo</a:t>
            </a:r>
            <a:endParaRPr lang="en-US"/>
          </a:p>
        </p:txBody>
      </p:sp>
      <p:sp>
        <p:nvSpPr>
          <p:cNvPr id="28" name="Text Placeholder 3">
            <a:extLst>
              <a:ext uri="{FF2B5EF4-FFF2-40B4-BE49-F238E27FC236}">
                <a16:creationId xmlns:a16="http://schemas.microsoft.com/office/drawing/2014/main" id="{44690F9A-3FD8-58C2-C4B6-728AA0AC2DB6}"/>
              </a:ext>
            </a:extLst>
          </p:cNvPr>
          <p:cNvSpPr>
            <a:spLocks noGrp="1"/>
          </p:cNvSpPr>
          <p:nvPr>
            <p:ph type="body" sz="quarter" idx="38" hasCustomPrompt="1"/>
          </p:nvPr>
        </p:nvSpPr>
        <p:spPr>
          <a:xfrm>
            <a:off x="1420322"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bg2"/>
                </a:solidFill>
                <a:latin typeface="Graphik Semibold" panose="020B0503030202060203" pitchFamily="34" charset="77"/>
                <a:ea typeface="+mn-ea"/>
                <a:cs typeface="+mn-cs"/>
              </a:defRPr>
            </a:lvl1pPr>
            <a:lvl2pPr marL="0" indent="0">
              <a:spcAft>
                <a:spcPts val="800"/>
              </a:spcAft>
              <a:buNone/>
              <a:defRPr sz="1000" b="1" i="0">
                <a:solidFill>
                  <a:schemeClr val="bg2"/>
                </a:solidFill>
                <a:latin typeface="Graphik Semibold" panose="020B0503030202060203" pitchFamily="34" charset="77"/>
              </a:defRPr>
            </a:lvl2pPr>
            <a:lvl3pPr marL="0" indent="0">
              <a:spcAft>
                <a:spcPts val="267"/>
              </a:spcAft>
              <a:buNone/>
              <a:defRPr sz="1000" b="0" i="0">
                <a:latin typeface="Graphik" panose="020B0503030202060203" pitchFamily="34" charset="77"/>
              </a:defRPr>
            </a:lvl3pPr>
            <a:lvl4pPr marL="182875" indent="-182875">
              <a:spcAft>
                <a:spcPts val="267"/>
              </a:spcAft>
              <a:buFont typeface="Graphik" panose="020B0604020202020204" pitchFamily="34" charset="0"/>
              <a:buChar char="•"/>
              <a:defRPr sz="1000" b="0" i="0">
                <a:latin typeface="Graphik" panose="020B0503030202060203" pitchFamily="34" charset="77"/>
              </a:defRPr>
            </a:lvl4pPr>
            <a:lvl5pPr>
              <a:spcAft>
                <a:spcPts val="600"/>
              </a:spcAft>
              <a:defRPr sz="1600"/>
            </a:lvl5pPr>
          </a:lstStyle>
          <a:p>
            <a:pPr lvl="0"/>
            <a:r>
              <a:rPr lang="en-US"/>
              <a:t>First name</a:t>
            </a:r>
          </a:p>
          <a:p>
            <a:pPr lvl="1"/>
            <a:r>
              <a:rPr lang="en-US"/>
              <a:t>Surname or Role</a:t>
            </a:r>
          </a:p>
          <a:p>
            <a:pPr lvl="2"/>
            <a:r>
              <a:rPr lang="en-US"/>
              <a:t>Short bio</a:t>
            </a:r>
          </a:p>
          <a:p>
            <a:pPr lvl="3"/>
            <a:r>
              <a:rPr lang="en-US"/>
              <a:t>Bullet point</a:t>
            </a:r>
          </a:p>
        </p:txBody>
      </p:sp>
      <p:sp>
        <p:nvSpPr>
          <p:cNvPr id="30" name="Text Placeholder 4">
            <a:extLst>
              <a:ext uri="{FF2B5EF4-FFF2-40B4-BE49-F238E27FC236}">
                <a16:creationId xmlns:a16="http://schemas.microsoft.com/office/drawing/2014/main" id="{8B4CF385-9FC6-70A9-2E90-C43EAE77F58C}"/>
              </a:ext>
            </a:extLst>
          </p:cNvPr>
          <p:cNvSpPr>
            <a:spLocks noGrp="1"/>
          </p:cNvSpPr>
          <p:nvPr>
            <p:ph type="body" sz="quarter" idx="39" hasCustomPrompt="1"/>
          </p:nvPr>
        </p:nvSpPr>
        <p:spPr>
          <a:xfrm>
            <a:off x="2980178"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bg2"/>
                </a:solidFill>
                <a:latin typeface="Graphik Semibold" panose="020B0503030202060203" pitchFamily="34" charset="77"/>
                <a:ea typeface="+mn-ea"/>
                <a:cs typeface="+mn-cs"/>
              </a:defRPr>
            </a:lvl1pPr>
            <a:lvl2pPr marL="0" indent="0">
              <a:spcAft>
                <a:spcPts val="800"/>
              </a:spcAft>
              <a:buNone/>
              <a:defRPr lang="en-US" sz="1000" b="1" i="0" kern="1200">
                <a:solidFill>
                  <a:schemeClr val="bg2"/>
                </a:solidFill>
                <a:latin typeface="Graphik Semibold" panose="020B0503030202060203" pitchFamily="34" charset="77"/>
                <a:ea typeface="+mn-ea"/>
                <a:cs typeface="+mn-cs"/>
              </a:defRPr>
            </a:lvl2pPr>
            <a:lvl3pPr marL="0" indent="0">
              <a:spcAft>
                <a:spcPts val="267"/>
              </a:spcAft>
              <a:buNone/>
              <a:defRPr sz="1000" b="0" i="0">
                <a:latin typeface="Graphik" panose="020B0503030202060203" pitchFamily="34" charset="77"/>
              </a:defRPr>
            </a:lvl3pPr>
            <a:lvl4pPr marL="182875" indent="-182875">
              <a:spcAft>
                <a:spcPts val="267"/>
              </a:spcAft>
              <a:buFont typeface="Graphik" panose="020B0604020202020204" pitchFamily="34" charset="0"/>
              <a:buChar char="•"/>
              <a:defRPr sz="1000" b="0" i="0">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32" name="Text Placeholder 5">
            <a:extLst>
              <a:ext uri="{FF2B5EF4-FFF2-40B4-BE49-F238E27FC236}">
                <a16:creationId xmlns:a16="http://schemas.microsoft.com/office/drawing/2014/main" id="{A8CE1B5A-4E28-77C8-EB90-DDA864C98EE4}"/>
              </a:ext>
            </a:extLst>
          </p:cNvPr>
          <p:cNvSpPr>
            <a:spLocks noGrp="1"/>
          </p:cNvSpPr>
          <p:nvPr>
            <p:ph type="body" sz="quarter" idx="40" hasCustomPrompt="1"/>
          </p:nvPr>
        </p:nvSpPr>
        <p:spPr>
          <a:xfrm>
            <a:off x="4540034"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bg2"/>
                </a:solidFill>
                <a:latin typeface="Graphik Semibold" panose="020B0503030202060203" pitchFamily="34" charset="77"/>
                <a:ea typeface="+mn-ea"/>
                <a:cs typeface="+mn-cs"/>
              </a:defRPr>
            </a:lvl1pPr>
            <a:lvl2pPr marL="0" indent="0">
              <a:spcAft>
                <a:spcPts val="800"/>
              </a:spcAft>
              <a:buNone/>
              <a:defRPr lang="en-US" sz="1000" b="1" i="0" kern="1200">
                <a:solidFill>
                  <a:schemeClr val="bg2"/>
                </a:solidFill>
                <a:latin typeface="Graphik Semibold" panose="020B0503030202060203" pitchFamily="34" charset="77"/>
                <a:ea typeface="+mn-ea"/>
                <a:cs typeface="+mn-cs"/>
              </a:defRPr>
            </a:lvl2pPr>
            <a:lvl3pPr marL="0" indent="0">
              <a:spcAft>
                <a:spcPts val="267"/>
              </a:spcAft>
              <a:buNone/>
              <a:defRPr sz="1000" b="0" i="0">
                <a:latin typeface="Graphik" panose="020B0503030202060203" pitchFamily="34" charset="77"/>
              </a:defRPr>
            </a:lvl3pPr>
            <a:lvl4pPr marL="182875" indent="-182875">
              <a:spcAft>
                <a:spcPts val="267"/>
              </a:spcAft>
              <a:buFont typeface="Graphik" panose="020B0604020202020204" pitchFamily="34" charset="0"/>
              <a:buChar char="•"/>
              <a:defRPr sz="1000" b="0" i="0">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33" name="Text Placeholder 6">
            <a:extLst>
              <a:ext uri="{FF2B5EF4-FFF2-40B4-BE49-F238E27FC236}">
                <a16:creationId xmlns:a16="http://schemas.microsoft.com/office/drawing/2014/main" id="{D17BC01F-7509-B7D1-2FF2-419E3035A67D}"/>
              </a:ext>
            </a:extLst>
          </p:cNvPr>
          <p:cNvSpPr>
            <a:spLocks noGrp="1"/>
          </p:cNvSpPr>
          <p:nvPr>
            <p:ph type="body" sz="quarter" idx="41" hasCustomPrompt="1"/>
          </p:nvPr>
        </p:nvSpPr>
        <p:spPr>
          <a:xfrm>
            <a:off x="6099890"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bg2"/>
                </a:solidFill>
                <a:latin typeface="Graphik Semibold" panose="020B0503030202060203" pitchFamily="34" charset="77"/>
                <a:ea typeface="+mn-ea"/>
                <a:cs typeface="+mn-cs"/>
              </a:defRPr>
            </a:lvl1pPr>
            <a:lvl2pPr marL="0" indent="0">
              <a:spcAft>
                <a:spcPts val="800"/>
              </a:spcAft>
              <a:buNone/>
              <a:defRPr lang="en-US" sz="1000" b="1" i="0" kern="1200">
                <a:solidFill>
                  <a:schemeClr val="bg2"/>
                </a:solidFill>
                <a:latin typeface="Graphik Semibold" panose="020B0503030202060203" pitchFamily="34" charset="77"/>
                <a:ea typeface="+mn-ea"/>
                <a:cs typeface="+mn-cs"/>
              </a:defRPr>
            </a:lvl2pPr>
            <a:lvl3pPr marL="0" indent="0">
              <a:spcAft>
                <a:spcPts val="267"/>
              </a:spcAft>
              <a:buNone/>
              <a:defRPr sz="1000" b="0" i="0">
                <a:latin typeface="Graphik" panose="020B0503030202060203" pitchFamily="34" charset="77"/>
              </a:defRPr>
            </a:lvl3pPr>
            <a:lvl4pPr marL="182875" indent="-182875">
              <a:spcAft>
                <a:spcPts val="267"/>
              </a:spcAft>
              <a:buFont typeface="Graphik" panose="020B0604020202020204" pitchFamily="34" charset="0"/>
              <a:buChar char="•"/>
              <a:defRPr sz="1000" b="0" i="0">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34" name="Text Placeholder 7">
            <a:extLst>
              <a:ext uri="{FF2B5EF4-FFF2-40B4-BE49-F238E27FC236}">
                <a16:creationId xmlns:a16="http://schemas.microsoft.com/office/drawing/2014/main" id="{B5E87864-3492-16F6-7D53-F48ECFF71B6B}"/>
              </a:ext>
            </a:extLst>
          </p:cNvPr>
          <p:cNvSpPr>
            <a:spLocks noGrp="1"/>
          </p:cNvSpPr>
          <p:nvPr>
            <p:ph type="body" sz="quarter" idx="42" hasCustomPrompt="1"/>
          </p:nvPr>
        </p:nvSpPr>
        <p:spPr>
          <a:xfrm>
            <a:off x="7659746"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bg2"/>
                </a:solidFill>
                <a:latin typeface="Graphik Semibold" panose="020B0503030202060203" pitchFamily="34" charset="77"/>
                <a:ea typeface="+mn-ea"/>
                <a:cs typeface="+mn-cs"/>
              </a:defRPr>
            </a:lvl1pPr>
            <a:lvl2pPr marL="0" indent="0">
              <a:spcAft>
                <a:spcPts val="800"/>
              </a:spcAft>
              <a:buNone/>
              <a:defRPr lang="en-US" sz="1000" b="1" i="0" kern="1200">
                <a:solidFill>
                  <a:schemeClr val="bg2"/>
                </a:solidFill>
                <a:latin typeface="Graphik Semibold" panose="020B0503030202060203" pitchFamily="34" charset="77"/>
                <a:ea typeface="+mn-ea"/>
                <a:cs typeface="+mn-cs"/>
              </a:defRPr>
            </a:lvl2pPr>
            <a:lvl3pPr marL="0" indent="0">
              <a:spcAft>
                <a:spcPts val="267"/>
              </a:spcAft>
              <a:buNone/>
              <a:defRPr sz="1000" b="0" i="0">
                <a:latin typeface="Graphik" panose="020B0503030202060203" pitchFamily="34" charset="77"/>
              </a:defRPr>
            </a:lvl3pPr>
            <a:lvl4pPr marL="182875" indent="-182875">
              <a:spcAft>
                <a:spcPts val="267"/>
              </a:spcAft>
              <a:buFont typeface="Graphik" panose="020B0604020202020204" pitchFamily="34" charset="0"/>
              <a:buChar char="•"/>
              <a:defRPr sz="1000" b="0" i="0">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35" name="Text Placeholder 8">
            <a:extLst>
              <a:ext uri="{FF2B5EF4-FFF2-40B4-BE49-F238E27FC236}">
                <a16:creationId xmlns:a16="http://schemas.microsoft.com/office/drawing/2014/main" id="{0882B210-0FE9-9013-3A4F-EBDFFF0F91F2}"/>
              </a:ext>
            </a:extLst>
          </p:cNvPr>
          <p:cNvSpPr>
            <a:spLocks noGrp="1"/>
          </p:cNvSpPr>
          <p:nvPr>
            <p:ph type="body" sz="quarter" idx="43" hasCustomPrompt="1"/>
          </p:nvPr>
        </p:nvSpPr>
        <p:spPr>
          <a:xfrm>
            <a:off x="9219600"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bg2"/>
                </a:solidFill>
                <a:latin typeface="Graphik Semibold" panose="020B0503030202060203" pitchFamily="34" charset="77"/>
                <a:ea typeface="+mn-ea"/>
                <a:cs typeface="+mn-cs"/>
              </a:defRPr>
            </a:lvl1pPr>
            <a:lvl2pPr marL="0" indent="0">
              <a:spcAft>
                <a:spcPts val="800"/>
              </a:spcAft>
              <a:buNone/>
              <a:defRPr lang="en-US" sz="1000" b="1" i="0" kern="1200">
                <a:solidFill>
                  <a:schemeClr val="bg2"/>
                </a:solidFill>
                <a:latin typeface="Graphik Semibold" panose="020B0503030202060203" pitchFamily="34" charset="77"/>
                <a:ea typeface="+mn-ea"/>
                <a:cs typeface="+mn-cs"/>
              </a:defRPr>
            </a:lvl2pPr>
            <a:lvl3pPr marL="0" indent="0">
              <a:spcAft>
                <a:spcPts val="267"/>
              </a:spcAft>
              <a:buNone/>
              <a:defRPr sz="1000" b="0" i="0">
                <a:latin typeface="Graphik" panose="020B0503030202060203" pitchFamily="34" charset="77"/>
              </a:defRPr>
            </a:lvl3pPr>
            <a:lvl4pPr marL="182875" indent="-182875">
              <a:spcAft>
                <a:spcPts val="267"/>
              </a:spcAft>
              <a:buFont typeface="Graphik" panose="020B0604020202020204" pitchFamily="34" charset="0"/>
              <a:buChar char="•"/>
              <a:defRPr sz="1000" b="0" i="0">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11" name="Text Placeholder 3">
            <a:extLst>
              <a:ext uri="{FF2B5EF4-FFF2-40B4-BE49-F238E27FC236}">
                <a16:creationId xmlns:a16="http://schemas.microsoft.com/office/drawing/2014/main" id="{B67959CF-959A-6AC4-94D1-25F08AB1C4FC}"/>
              </a:ext>
            </a:extLst>
          </p:cNvPr>
          <p:cNvSpPr>
            <a:spLocks noGrp="1"/>
          </p:cNvSpPr>
          <p:nvPr>
            <p:ph type="body" sz="quarter" idx="26" hasCustomPrompt="1"/>
          </p:nvPr>
        </p:nvSpPr>
        <p:spPr>
          <a:xfrm>
            <a:off x="563411" y="1109663"/>
            <a:ext cx="11084671"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12" name="Title 2">
            <a:extLst>
              <a:ext uri="{FF2B5EF4-FFF2-40B4-BE49-F238E27FC236}">
                <a16:creationId xmlns:a16="http://schemas.microsoft.com/office/drawing/2014/main" id="{BC12817E-BFFB-996F-0414-D71850F8BB8D}"/>
              </a:ext>
            </a:extLst>
          </p:cNvPr>
          <p:cNvSpPr>
            <a:spLocks noGrp="1"/>
          </p:cNvSpPr>
          <p:nvPr>
            <p:ph type="title"/>
          </p:nvPr>
        </p:nvSpPr>
        <p:spPr>
          <a:xfrm>
            <a:off x="556467" y="572600"/>
            <a:ext cx="11084671" cy="393954"/>
          </a:xfrm>
        </p:spPr>
        <p:txBody>
          <a:bodyPr/>
          <a:lstStyle/>
          <a:p>
            <a:r>
              <a:rPr lang="en-US"/>
              <a:t>Click to edit Master title style</a:t>
            </a:r>
          </a:p>
        </p:txBody>
      </p:sp>
    </p:spTree>
    <p:extLst>
      <p:ext uri="{BB962C8B-B14F-4D97-AF65-F5344CB8AC3E}">
        <p14:creationId xmlns:p14="http://schemas.microsoft.com/office/powerpoint/2010/main" val="3070580610"/>
      </p:ext>
    </p:extLst>
  </p:cSld>
  <p:clrMapOvr>
    <a:masterClrMapping/>
  </p:clrMapOvr>
  <p:extLst>
    <p:ext uri="{DCECCB84-F9BA-43D5-87BE-67443E8EF086}">
      <p15:sldGuideLst xmlns:p15="http://schemas.microsoft.com/office/powerpoint/2012/main">
        <p15:guide id="1" orient="horz" pos="2777" userDrawn="1">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team 2 + purple">
    <p:bg>
      <p:bgPr>
        <a:solidFill>
          <a:schemeClr val="accent1"/>
        </a:solidFill>
        <a:effectLst/>
      </p:bgPr>
    </p:bg>
    <p:spTree>
      <p:nvGrpSpPr>
        <p:cNvPr id="1" name=""/>
        <p:cNvGrpSpPr/>
        <p:nvPr/>
      </p:nvGrpSpPr>
      <p:grpSpPr>
        <a:xfrm>
          <a:off x="0" y="0"/>
          <a:ext cx="0" cy="0"/>
          <a:chOff x="0" y="0"/>
          <a:chExt cx="0" cy="0"/>
        </a:xfrm>
      </p:grpSpPr>
      <p:sp>
        <p:nvSpPr>
          <p:cNvPr id="32" name="GTS_WH">
            <a:extLst>
              <a:ext uri="{FF2B5EF4-FFF2-40B4-BE49-F238E27FC236}">
                <a16:creationId xmlns:a16="http://schemas.microsoft.com/office/drawing/2014/main" id="{B49891DC-D80E-4D1B-961E-1B567E0E4535}"/>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49" name="Text Placeholder 3">
            <a:extLst>
              <a:ext uri="{FF2B5EF4-FFF2-40B4-BE49-F238E27FC236}">
                <a16:creationId xmlns:a16="http://schemas.microsoft.com/office/drawing/2014/main" id="{C79C29FA-AFA2-CB0C-7716-CE3754DCAD25}"/>
              </a:ext>
            </a:extLst>
          </p:cNvPr>
          <p:cNvSpPr>
            <a:spLocks noGrp="1"/>
          </p:cNvSpPr>
          <p:nvPr>
            <p:ph type="body" sz="quarter" idx="26" hasCustomPrompt="1"/>
          </p:nvPr>
        </p:nvSpPr>
        <p:spPr>
          <a:xfrm>
            <a:off x="563412" y="1109663"/>
            <a:ext cx="11084672"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50" name="Title 2">
            <a:extLst>
              <a:ext uri="{FF2B5EF4-FFF2-40B4-BE49-F238E27FC236}">
                <a16:creationId xmlns:a16="http://schemas.microsoft.com/office/drawing/2014/main" id="{D9DE4A47-B387-28A0-0CCF-3D113159BC44}"/>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63" name="Picture Placeholder 2">
            <a:extLst>
              <a:ext uri="{FF2B5EF4-FFF2-40B4-BE49-F238E27FC236}">
                <a16:creationId xmlns:a16="http://schemas.microsoft.com/office/drawing/2014/main" id="{B6B30F3E-6876-0883-BD26-A4FC5D74BFEB}"/>
              </a:ext>
            </a:extLst>
          </p:cNvPr>
          <p:cNvSpPr>
            <a:spLocks noGrp="1" noChangeAspect="1"/>
          </p:cNvSpPr>
          <p:nvPr>
            <p:ph type="pic" sz="quarter" idx="14" hasCustomPrompt="1"/>
          </p:nvPr>
        </p:nvSpPr>
        <p:spPr>
          <a:xfrm>
            <a:off x="1420322" y="2629388"/>
            <a:ext cx="1180800" cy="1180800"/>
          </a:xfrm>
          <a:prstGeom prst="rect">
            <a:avLst/>
          </a:prstGeom>
          <a:solidFill>
            <a:schemeClr val="tx1">
              <a:lumMod val="95000"/>
            </a:schemeClr>
          </a:solidFill>
        </p:spPr>
        <p:txBody>
          <a:bodyPr lIns="91440" tIns="0" anchor="ctr"/>
          <a:lstStyle>
            <a:lvl1pPr marL="0" indent="0" algn="ctr">
              <a:buNone/>
              <a:defRPr sz="1400" b="0" i="0">
                <a:solidFill>
                  <a:schemeClr val="bg1"/>
                </a:solidFill>
                <a:latin typeface="Graphik" panose="020B0503030202060203" pitchFamily="34" charset="77"/>
              </a:defRPr>
            </a:lvl1pPr>
          </a:lstStyle>
          <a:p>
            <a:r>
              <a:rPr lang="en-GB"/>
              <a:t>Add profile photo</a:t>
            </a:r>
            <a:endParaRPr lang="en-US"/>
          </a:p>
        </p:txBody>
      </p:sp>
      <p:sp>
        <p:nvSpPr>
          <p:cNvPr id="64" name="Picture Placeholder 4">
            <a:extLst>
              <a:ext uri="{FF2B5EF4-FFF2-40B4-BE49-F238E27FC236}">
                <a16:creationId xmlns:a16="http://schemas.microsoft.com/office/drawing/2014/main" id="{68CBCB53-EDC2-430A-6091-471E4A3C0E69}"/>
              </a:ext>
            </a:extLst>
          </p:cNvPr>
          <p:cNvSpPr>
            <a:spLocks noGrp="1" noChangeAspect="1"/>
          </p:cNvSpPr>
          <p:nvPr>
            <p:ph type="pic" sz="quarter" idx="15" hasCustomPrompt="1"/>
          </p:nvPr>
        </p:nvSpPr>
        <p:spPr>
          <a:xfrm>
            <a:off x="2980178"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5" name="Picture Placeholder 6">
            <a:extLst>
              <a:ext uri="{FF2B5EF4-FFF2-40B4-BE49-F238E27FC236}">
                <a16:creationId xmlns:a16="http://schemas.microsoft.com/office/drawing/2014/main" id="{637BE686-D971-81F4-FECC-526CEF4F381E}"/>
              </a:ext>
            </a:extLst>
          </p:cNvPr>
          <p:cNvSpPr>
            <a:spLocks noGrp="1" noChangeAspect="1"/>
          </p:cNvSpPr>
          <p:nvPr>
            <p:ph type="pic" sz="quarter" idx="16" hasCustomPrompt="1"/>
          </p:nvPr>
        </p:nvSpPr>
        <p:spPr>
          <a:xfrm>
            <a:off x="4540034"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6" name="Picture Placeholder 8">
            <a:extLst>
              <a:ext uri="{FF2B5EF4-FFF2-40B4-BE49-F238E27FC236}">
                <a16:creationId xmlns:a16="http://schemas.microsoft.com/office/drawing/2014/main" id="{BA07AFEE-DC74-E7A8-BDBA-BFFE9BF24CD9}"/>
              </a:ext>
            </a:extLst>
          </p:cNvPr>
          <p:cNvSpPr>
            <a:spLocks noGrp="1" noChangeAspect="1"/>
          </p:cNvSpPr>
          <p:nvPr>
            <p:ph type="pic" sz="quarter" idx="17" hasCustomPrompt="1"/>
          </p:nvPr>
        </p:nvSpPr>
        <p:spPr>
          <a:xfrm>
            <a:off x="6099890"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7" name="Picture Placeholder 10">
            <a:extLst>
              <a:ext uri="{FF2B5EF4-FFF2-40B4-BE49-F238E27FC236}">
                <a16:creationId xmlns:a16="http://schemas.microsoft.com/office/drawing/2014/main" id="{90E75D7F-D480-7A96-4F8E-3631E15DA2AD}"/>
              </a:ext>
            </a:extLst>
          </p:cNvPr>
          <p:cNvSpPr>
            <a:spLocks noGrp="1" noChangeAspect="1"/>
          </p:cNvSpPr>
          <p:nvPr>
            <p:ph type="pic" sz="quarter" idx="24" hasCustomPrompt="1"/>
          </p:nvPr>
        </p:nvSpPr>
        <p:spPr>
          <a:xfrm>
            <a:off x="7659746"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8" name="Picture Placeholder 12">
            <a:extLst>
              <a:ext uri="{FF2B5EF4-FFF2-40B4-BE49-F238E27FC236}">
                <a16:creationId xmlns:a16="http://schemas.microsoft.com/office/drawing/2014/main" id="{183F93F6-A09B-A2EF-64C2-4902846E2410}"/>
              </a:ext>
            </a:extLst>
          </p:cNvPr>
          <p:cNvSpPr>
            <a:spLocks noGrp="1" noChangeAspect="1"/>
          </p:cNvSpPr>
          <p:nvPr>
            <p:ph type="pic" sz="quarter" idx="18" hasCustomPrompt="1"/>
          </p:nvPr>
        </p:nvSpPr>
        <p:spPr>
          <a:xfrm>
            <a:off x="9219600"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9" name="Text Placeholder 3">
            <a:extLst>
              <a:ext uri="{FF2B5EF4-FFF2-40B4-BE49-F238E27FC236}">
                <a16:creationId xmlns:a16="http://schemas.microsoft.com/office/drawing/2014/main" id="{678182CD-97A5-B632-A606-E290F2E8F003}"/>
              </a:ext>
            </a:extLst>
          </p:cNvPr>
          <p:cNvSpPr>
            <a:spLocks noGrp="1"/>
          </p:cNvSpPr>
          <p:nvPr>
            <p:ph type="body" sz="quarter" idx="38" hasCustomPrompt="1"/>
          </p:nvPr>
        </p:nvSpPr>
        <p:spPr>
          <a:xfrm>
            <a:off x="1420322"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tx1"/>
                </a:solidFill>
                <a:latin typeface="Graphik Semibold" panose="020B0503030202060203" pitchFamily="34" charset="77"/>
                <a:ea typeface="+mn-ea"/>
                <a:cs typeface="+mn-cs"/>
              </a:defRPr>
            </a:lvl1pPr>
            <a:lvl2pPr marL="0" indent="0">
              <a:spcAft>
                <a:spcPts val="800"/>
              </a:spcAft>
              <a:buNone/>
              <a:defRPr sz="1000" b="1" i="0">
                <a:solidFill>
                  <a:schemeClr val="tx1"/>
                </a:solidFill>
                <a:latin typeface="Graphik Semibold" panose="020B0503030202060203" pitchFamily="34" charset="77"/>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lvl="0"/>
            <a:r>
              <a:rPr lang="en-US"/>
              <a:t>First name</a:t>
            </a:r>
          </a:p>
          <a:p>
            <a:pPr lvl="1"/>
            <a:r>
              <a:rPr lang="en-US"/>
              <a:t>Surname or Role</a:t>
            </a:r>
          </a:p>
          <a:p>
            <a:pPr lvl="2"/>
            <a:r>
              <a:rPr lang="en-US"/>
              <a:t>Short bio</a:t>
            </a:r>
          </a:p>
          <a:p>
            <a:pPr lvl="3"/>
            <a:r>
              <a:rPr lang="en-US"/>
              <a:t>Bullet point</a:t>
            </a:r>
          </a:p>
        </p:txBody>
      </p:sp>
      <p:sp>
        <p:nvSpPr>
          <p:cNvPr id="70" name="Text Placeholder 4">
            <a:extLst>
              <a:ext uri="{FF2B5EF4-FFF2-40B4-BE49-F238E27FC236}">
                <a16:creationId xmlns:a16="http://schemas.microsoft.com/office/drawing/2014/main" id="{BC20362B-D8E4-FBCA-BA42-83663531AA4B}"/>
              </a:ext>
            </a:extLst>
          </p:cNvPr>
          <p:cNvSpPr>
            <a:spLocks noGrp="1"/>
          </p:cNvSpPr>
          <p:nvPr>
            <p:ph type="body" sz="quarter" idx="39" hasCustomPrompt="1"/>
          </p:nvPr>
        </p:nvSpPr>
        <p:spPr>
          <a:xfrm>
            <a:off x="2980178"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tx1"/>
                </a:solidFill>
                <a:latin typeface="Graphik Semibold" panose="020B0503030202060203" pitchFamily="34" charset="77"/>
                <a:ea typeface="+mn-ea"/>
                <a:cs typeface="+mn-cs"/>
              </a:defRPr>
            </a:lvl1pPr>
            <a:lvl2pPr marL="0" indent="0">
              <a:spcAft>
                <a:spcPts val="800"/>
              </a:spcAft>
              <a:buNone/>
              <a:defRPr lang="en-US" sz="1000" b="1" i="0" kern="1200">
                <a:solidFill>
                  <a:schemeClr val="tx1"/>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1" name="Text Placeholder 5">
            <a:extLst>
              <a:ext uri="{FF2B5EF4-FFF2-40B4-BE49-F238E27FC236}">
                <a16:creationId xmlns:a16="http://schemas.microsoft.com/office/drawing/2014/main" id="{27B74B01-5E96-C593-2AE8-1AC067D6CF5C}"/>
              </a:ext>
            </a:extLst>
          </p:cNvPr>
          <p:cNvSpPr>
            <a:spLocks noGrp="1"/>
          </p:cNvSpPr>
          <p:nvPr>
            <p:ph type="body" sz="quarter" idx="40" hasCustomPrompt="1"/>
          </p:nvPr>
        </p:nvSpPr>
        <p:spPr>
          <a:xfrm>
            <a:off x="4540034"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tx1"/>
                </a:solidFill>
                <a:latin typeface="Graphik Semibold" panose="020B0503030202060203" pitchFamily="34" charset="77"/>
                <a:ea typeface="+mn-ea"/>
                <a:cs typeface="+mn-cs"/>
              </a:defRPr>
            </a:lvl1pPr>
            <a:lvl2pPr marL="0" indent="0">
              <a:spcAft>
                <a:spcPts val="800"/>
              </a:spcAft>
              <a:buNone/>
              <a:defRPr lang="en-US" sz="1000" b="1" i="0" kern="1200">
                <a:solidFill>
                  <a:schemeClr val="tx1"/>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2" name="Text Placeholder 6">
            <a:extLst>
              <a:ext uri="{FF2B5EF4-FFF2-40B4-BE49-F238E27FC236}">
                <a16:creationId xmlns:a16="http://schemas.microsoft.com/office/drawing/2014/main" id="{77DA96FA-342F-3709-1656-B7FC6C905DFA}"/>
              </a:ext>
            </a:extLst>
          </p:cNvPr>
          <p:cNvSpPr>
            <a:spLocks noGrp="1"/>
          </p:cNvSpPr>
          <p:nvPr>
            <p:ph type="body" sz="quarter" idx="41" hasCustomPrompt="1"/>
          </p:nvPr>
        </p:nvSpPr>
        <p:spPr>
          <a:xfrm>
            <a:off x="6099890"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tx1"/>
                </a:solidFill>
                <a:latin typeface="Graphik Semibold" panose="020B0503030202060203" pitchFamily="34" charset="77"/>
                <a:ea typeface="+mn-ea"/>
                <a:cs typeface="+mn-cs"/>
              </a:defRPr>
            </a:lvl1pPr>
            <a:lvl2pPr marL="0" indent="0">
              <a:spcAft>
                <a:spcPts val="800"/>
              </a:spcAft>
              <a:buNone/>
              <a:defRPr lang="en-US" sz="1000" b="1" i="0" kern="1200">
                <a:solidFill>
                  <a:schemeClr val="tx1"/>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3" name="Text Placeholder 7">
            <a:extLst>
              <a:ext uri="{FF2B5EF4-FFF2-40B4-BE49-F238E27FC236}">
                <a16:creationId xmlns:a16="http://schemas.microsoft.com/office/drawing/2014/main" id="{DED6B8B6-1CF0-A57B-C39A-E87D9D3570EB}"/>
              </a:ext>
            </a:extLst>
          </p:cNvPr>
          <p:cNvSpPr>
            <a:spLocks noGrp="1"/>
          </p:cNvSpPr>
          <p:nvPr>
            <p:ph type="body" sz="quarter" idx="42" hasCustomPrompt="1"/>
          </p:nvPr>
        </p:nvSpPr>
        <p:spPr>
          <a:xfrm>
            <a:off x="7659746"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tx1"/>
                </a:solidFill>
                <a:latin typeface="Graphik Semibold" panose="020B0503030202060203" pitchFamily="34" charset="77"/>
                <a:ea typeface="+mn-ea"/>
                <a:cs typeface="+mn-cs"/>
              </a:defRPr>
            </a:lvl1pPr>
            <a:lvl2pPr marL="0" indent="0">
              <a:spcAft>
                <a:spcPts val="800"/>
              </a:spcAft>
              <a:buNone/>
              <a:defRPr lang="en-US" sz="1000" b="1" i="0" kern="1200">
                <a:solidFill>
                  <a:schemeClr val="tx1"/>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4" name="Text Placeholder 8">
            <a:extLst>
              <a:ext uri="{FF2B5EF4-FFF2-40B4-BE49-F238E27FC236}">
                <a16:creationId xmlns:a16="http://schemas.microsoft.com/office/drawing/2014/main" id="{0A4ACC4B-F1AD-98A5-3F4F-0528E81C50E6}"/>
              </a:ext>
            </a:extLst>
          </p:cNvPr>
          <p:cNvSpPr>
            <a:spLocks noGrp="1"/>
          </p:cNvSpPr>
          <p:nvPr>
            <p:ph type="body" sz="quarter" idx="43" hasCustomPrompt="1"/>
          </p:nvPr>
        </p:nvSpPr>
        <p:spPr>
          <a:xfrm>
            <a:off x="9219600"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tx1"/>
                </a:solidFill>
                <a:latin typeface="Graphik Semibold" panose="020B0503030202060203" pitchFamily="34" charset="77"/>
                <a:ea typeface="+mn-ea"/>
                <a:cs typeface="+mn-cs"/>
              </a:defRPr>
            </a:lvl1pPr>
            <a:lvl2pPr marL="0" indent="0">
              <a:spcAft>
                <a:spcPts val="800"/>
              </a:spcAft>
              <a:buNone/>
              <a:defRPr lang="en-US" sz="1000" b="1" i="0" kern="1200">
                <a:solidFill>
                  <a:schemeClr val="tx1"/>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Tree>
    <p:extLst>
      <p:ext uri="{BB962C8B-B14F-4D97-AF65-F5344CB8AC3E}">
        <p14:creationId xmlns:p14="http://schemas.microsoft.com/office/powerpoint/2010/main" val="3239868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777" userDrawn="1">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team 2 + dark mode">
    <p:bg>
      <p:bgRef idx="1001">
        <a:schemeClr val="bg1"/>
      </p:bgRef>
    </p:bg>
    <p:spTree>
      <p:nvGrpSpPr>
        <p:cNvPr id="1" name=""/>
        <p:cNvGrpSpPr/>
        <p:nvPr/>
      </p:nvGrpSpPr>
      <p:grpSpPr>
        <a:xfrm>
          <a:off x="0" y="0"/>
          <a:ext cx="0" cy="0"/>
          <a:chOff x="0" y="0"/>
          <a:chExt cx="0" cy="0"/>
        </a:xfrm>
      </p:grpSpPr>
      <p:sp>
        <p:nvSpPr>
          <p:cNvPr id="48" name="Title 2">
            <a:extLst>
              <a:ext uri="{FF2B5EF4-FFF2-40B4-BE49-F238E27FC236}">
                <a16:creationId xmlns:a16="http://schemas.microsoft.com/office/drawing/2014/main" id="{EE96B902-DA40-F453-88BF-C5A865B07A86}"/>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47" name="Text Placeholder 3">
            <a:extLst>
              <a:ext uri="{FF2B5EF4-FFF2-40B4-BE49-F238E27FC236}">
                <a16:creationId xmlns:a16="http://schemas.microsoft.com/office/drawing/2014/main" id="{BAE735C4-1315-5604-E715-00812A74737C}"/>
              </a:ext>
            </a:extLst>
          </p:cNvPr>
          <p:cNvSpPr>
            <a:spLocks noGrp="1"/>
          </p:cNvSpPr>
          <p:nvPr>
            <p:ph type="body" sz="quarter" idx="26" hasCustomPrompt="1"/>
          </p:nvPr>
        </p:nvSpPr>
        <p:spPr>
          <a:xfrm>
            <a:off x="563411" y="1109663"/>
            <a:ext cx="11084673" cy="384048"/>
          </a:xfrm>
          <a:prstGeom prst="rect">
            <a:avLst/>
          </a:prstGeom>
        </p:spPr>
        <p:txBody>
          <a:bodyPr anchor="t"/>
          <a:lstStyle>
            <a:lvl1pPr marL="0" indent="0">
              <a:spcAft>
                <a:spcPts val="0"/>
              </a:spcAft>
              <a:buNone/>
              <a:defRPr sz="1800" b="0" i="0">
                <a:solidFill>
                  <a:schemeClr val="tx1"/>
                </a:solidFill>
                <a:latin typeface="Graphik" panose="020B0503030202060203" pitchFamily="34" charset="77"/>
              </a:defRPr>
            </a:lvl1pPr>
          </a:lstStyle>
          <a:p>
            <a:pPr lvl="0"/>
            <a:r>
              <a:rPr lang="en-GB"/>
              <a:t>Place subtitle here in </a:t>
            </a:r>
            <a:r>
              <a:rPr lang="en-GB" err="1"/>
              <a:t>Graphik</a:t>
            </a:r>
            <a:r>
              <a:rPr lang="en-GB"/>
              <a:t> regular</a:t>
            </a:r>
            <a:endParaRPr lang="en-US"/>
          </a:p>
        </p:txBody>
      </p:sp>
      <p:sp>
        <p:nvSpPr>
          <p:cNvPr id="61" name="Picture Placeholder 2">
            <a:extLst>
              <a:ext uri="{FF2B5EF4-FFF2-40B4-BE49-F238E27FC236}">
                <a16:creationId xmlns:a16="http://schemas.microsoft.com/office/drawing/2014/main" id="{F0E9B0EE-00BA-77AC-391E-0B1F0E1E8A9C}"/>
              </a:ext>
            </a:extLst>
          </p:cNvPr>
          <p:cNvSpPr>
            <a:spLocks noGrp="1" noChangeAspect="1"/>
          </p:cNvSpPr>
          <p:nvPr>
            <p:ph type="pic" sz="quarter" idx="14" hasCustomPrompt="1"/>
          </p:nvPr>
        </p:nvSpPr>
        <p:spPr>
          <a:xfrm>
            <a:off x="1420322" y="2629388"/>
            <a:ext cx="1180800" cy="1180800"/>
          </a:xfrm>
          <a:prstGeom prst="rect">
            <a:avLst/>
          </a:prstGeom>
          <a:solidFill>
            <a:schemeClr val="tx1">
              <a:lumMod val="95000"/>
            </a:schemeClr>
          </a:solidFill>
        </p:spPr>
        <p:txBody>
          <a:bodyPr lIns="91440" tIns="0" anchor="ctr"/>
          <a:lstStyle>
            <a:lvl1pPr marL="0" indent="0" algn="ctr">
              <a:buNone/>
              <a:defRPr sz="1400" b="0" i="0">
                <a:solidFill>
                  <a:schemeClr val="bg1"/>
                </a:solidFill>
                <a:latin typeface="Graphik" panose="020B0503030202060203" pitchFamily="34" charset="77"/>
              </a:defRPr>
            </a:lvl1pPr>
          </a:lstStyle>
          <a:p>
            <a:r>
              <a:rPr lang="en-GB"/>
              <a:t>Add profile photo</a:t>
            </a:r>
            <a:endParaRPr lang="en-US"/>
          </a:p>
        </p:txBody>
      </p:sp>
      <p:sp>
        <p:nvSpPr>
          <p:cNvPr id="62" name="Picture Placeholder 4">
            <a:extLst>
              <a:ext uri="{FF2B5EF4-FFF2-40B4-BE49-F238E27FC236}">
                <a16:creationId xmlns:a16="http://schemas.microsoft.com/office/drawing/2014/main" id="{8A6DE4FC-AD43-5522-F3DC-8CCFCDC5C1AC}"/>
              </a:ext>
            </a:extLst>
          </p:cNvPr>
          <p:cNvSpPr>
            <a:spLocks noGrp="1" noChangeAspect="1"/>
          </p:cNvSpPr>
          <p:nvPr>
            <p:ph type="pic" sz="quarter" idx="15" hasCustomPrompt="1"/>
          </p:nvPr>
        </p:nvSpPr>
        <p:spPr>
          <a:xfrm>
            <a:off x="2980178"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3" name="Picture Placeholder 6">
            <a:extLst>
              <a:ext uri="{FF2B5EF4-FFF2-40B4-BE49-F238E27FC236}">
                <a16:creationId xmlns:a16="http://schemas.microsoft.com/office/drawing/2014/main" id="{1BD069D5-BE5E-6066-FCA3-0DF229CA234F}"/>
              </a:ext>
            </a:extLst>
          </p:cNvPr>
          <p:cNvSpPr>
            <a:spLocks noGrp="1" noChangeAspect="1"/>
          </p:cNvSpPr>
          <p:nvPr>
            <p:ph type="pic" sz="quarter" idx="16" hasCustomPrompt="1"/>
          </p:nvPr>
        </p:nvSpPr>
        <p:spPr>
          <a:xfrm>
            <a:off x="4540034"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4" name="Picture Placeholder 8">
            <a:extLst>
              <a:ext uri="{FF2B5EF4-FFF2-40B4-BE49-F238E27FC236}">
                <a16:creationId xmlns:a16="http://schemas.microsoft.com/office/drawing/2014/main" id="{9411D50B-1629-1008-57E7-75FEA9042E4C}"/>
              </a:ext>
            </a:extLst>
          </p:cNvPr>
          <p:cNvSpPr>
            <a:spLocks noGrp="1" noChangeAspect="1"/>
          </p:cNvSpPr>
          <p:nvPr>
            <p:ph type="pic" sz="quarter" idx="17" hasCustomPrompt="1"/>
          </p:nvPr>
        </p:nvSpPr>
        <p:spPr>
          <a:xfrm>
            <a:off x="6099890"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5" name="Picture Placeholder 10">
            <a:extLst>
              <a:ext uri="{FF2B5EF4-FFF2-40B4-BE49-F238E27FC236}">
                <a16:creationId xmlns:a16="http://schemas.microsoft.com/office/drawing/2014/main" id="{ADF38582-16D1-8220-29AD-F720575DB7C5}"/>
              </a:ext>
            </a:extLst>
          </p:cNvPr>
          <p:cNvSpPr>
            <a:spLocks noGrp="1" noChangeAspect="1"/>
          </p:cNvSpPr>
          <p:nvPr>
            <p:ph type="pic" sz="quarter" idx="24" hasCustomPrompt="1"/>
          </p:nvPr>
        </p:nvSpPr>
        <p:spPr>
          <a:xfrm>
            <a:off x="7659746"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6" name="Picture Placeholder 12">
            <a:extLst>
              <a:ext uri="{FF2B5EF4-FFF2-40B4-BE49-F238E27FC236}">
                <a16:creationId xmlns:a16="http://schemas.microsoft.com/office/drawing/2014/main" id="{97C37837-0060-AD69-31D2-1F8111CE8665}"/>
              </a:ext>
            </a:extLst>
          </p:cNvPr>
          <p:cNvSpPr>
            <a:spLocks noGrp="1" noChangeAspect="1"/>
          </p:cNvSpPr>
          <p:nvPr>
            <p:ph type="pic" sz="quarter" idx="18" hasCustomPrompt="1"/>
          </p:nvPr>
        </p:nvSpPr>
        <p:spPr>
          <a:xfrm>
            <a:off x="9219600" y="2629388"/>
            <a:ext cx="1180800" cy="1180800"/>
          </a:xfrm>
          <a:prstGeom prst="rect">
            <a:avLst/>
          </a:prstGeom>
          <a:solidFill>
            <a:schemeClr val="tx1">
              <a:lumMod val="95000"/>
            </a:schemeClr>
          </a:solidFill>
        </p:spPr>
        <p:txBody>
          <a:bodyPr vert="horz" lIns="9144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7" name="Text Placeholder 3">
            <a:extLst>
              <a:ext uri="{FF2B5EF4-FFF2-40B4-BE49-F238E27FC236}">
                <a16:creationId xmlns:a16="http://schemas.microsoft.com/office/drawing/2014/main" id="{E38C952C-69EF-B109-2D9A-0E1226273D9A}"/>
              </a:ext>
            </a:extLst>
          </p:cNvPr>
          <p:cNvSpPr>
            <a:spLocks noGrp="1"/>
          </p:cNvSpPr>
          <p:nvPr>
            <p:ph type="body" sz="quarter" idx="38" hasCustomPrompt="1"/>
          </p:nvPr>
        </p:nvSpPr>
        <p:spPr>
          <a:xfrm>
            <a:off x="1420322"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sz="1000" b="1" i="0">
                <a:solidFill>
                  <a:schemeClr val="accent2"/>
                </a:solidFill>
                <a:latin typeface="Graphik Semibold" panose="020B0503030202060203" pitchFamily="34" charset="77"/>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lvl="0"/>
            <a:r>
              <a:rPr lang="en-US"/>
              <a:t>First name</a:t>
            </a:r>
          </a:p>
          <a:p>
            <a:pPr lvl="1"/>
            <a:r>
              <a:rPr lang="en-US"/>
              <a:t>Surname or Role</a:t>
            </a:r>
          </a:p>
          <a:p>
            <a:pPr lvl="2"/>
            <a:r>
              <a:rPr lang="en-US"/>
              <a:t>Short bio</a:t>
            </a:r>
          </a:p>
          <a:p>
            <a:pPr lvl="3"/>
            <a:r>
              <a:rPr lang="en-US"/>
              <a:t>Bullet point</a:t>
            </a:r>
          </a:p>
        </p:txBody>
      </p:sp>
      <p:sp>
        <p:nvSpPr>
          <p:cNvPr id="68" name="Text Placeholder 4">
            <a:extLst>
              <a:ext uri="{FF2B5EF4-FFF2-40B4-BE49-F238E27FC236}">
                <a16:creationId xmlns:a16="http://schemas.microsoft.com/office/drawing/2014/main" id="{DE8A2EE3-FD03-89B1-82A0-A678E022E3DD}"/>
              </a:ext>
            </a:extLst>
          </p:cNvPr>
          <p:cNvSpPr>
            <a:spLocks noGrp="1"/>
          </p:cNvSpPr>
          <p:nvPr>
            <p:ph type="body" sz="quarter" idx="39" hasCustomPrompt="1"/>
          </p:nvPr>
        </p:nvSpPr>
        <p:spPr>
          <a:xfrm>
            <a:off x="2980178"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1" i="0" kern="1200">
                <a:solidFill>
                  <a:schemeClr val="accent2"/>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69" name="Text Placeholder 5">
            <a:extLst>
              <a:ext uri="{FF2B5EF4-FFF2-40B4-BE49-F238E27FC236}">
                <a16:creationId xmlns:a16="http://schemas.microsoft.com/office/drawing/2014/main" id="{F179A0E0-1EF9-E854-A005-C3FFC783DADA}"/>
              </a:ext>
            </a:extLst>
          </p:cNvPr>
          <p:cNvSpPr>
            <a:spLocks noGrp="1"/>
          </p:cNvSpPr>
          <p:nvPr>
            <p:ph type="body" sz="quarter" idx="40" hasCustomPrompt="1"/>
          </p:nvPr>
        </p:nvSpPr>
        <p:spPr>
          <a:xfrm>
            <a:off x="4540034"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1" i="0" kern="1200">
                <a:solidFill>
                  <a:schemeClr val="accent2"/>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0" name="Text Placeholder 6">
            <a:extLst>
              <a:ext uri="{FF2B5EF4-FFF2-40B4-BE49-F238E27FC236}">
                <a16:creationId xmlns:a16="http://schemas.microsoft.com/office/drawing/2014/main" id="{98575771-F64F-E2C2-0963-4F7DA15F5336}"/>
              </a:ext>
            </a:extLst>
          </p:cNvPr>
          <p:cNvSpPr>
            <a:spLocks noGrp="1"/>
          </p:cNvSpPr>
          <p:nvPr>
            <p:ph type="body" sz="quarter" idx="41" hasCustomPrompt="1"/>
          </p:nvPr>
        </p:nvSpPr>
        <p:spPr>
          <a:xfrm>
            <a:off x="6099890"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1" i="0" kern="1200">
                <a:solidFill>
                  <a:schemeClr val="accent2"/>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1" name="Text Placeholder 7">
            <a:extLst>
              <a:ext uri="{FF2B5EF4-FFF2-40B4-BE49-F238E27FC236}">
                <a16:creationId xmlns:a16="http://schemas.microsoft.com/office/drawing/2014/main" id="{6067F82A-448D-AF56-DCF9-8FC95A5EA87D}"/>
              </a:ext>
            </a:extLst>
          </p:cNvPr>
          <p:cNvSpPr>
            <a:spLocks noGrp="1"/>
          </p:cNvSpPr>
          <p:nvPr>
            <p:ph type="body" sz="quarter" idx="42" hasCustomPrompt="1"/>
          </p:nvPr>
        </p:nvSpPr>
        <p:spPr>
          <a:xfrm>
            <a:off x="7659746"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1" i="0" kern="1200">
                <a:solidFill>
                  <a:schemeClr val="accent2"/>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72" name="Text Placeholder 8">
            <a:extLst>
              <a:ext uri="{FF2B5EF4-FFF2-40B4-BE49-F238E27FC236}">
                <a16:creationId xmlns:a16="http://schemas.microsoft.com/office/drawing/2014/main" id="{C90D0832-8997-2CF3-4C1C-76EC7DBBE377}"/>
              </a:ext>
            </a:extLst>
          </p:cNvPr>
          <p:cNvSpPr>
            <a:spLocks noGrp="1"/>
          </p:cNvSpPr>
          <p:nvPr>
            <p:ph type="body" sz="quarter" idx="43" hasCustomPrompt="1"/>
          </p:nvPr>
        </p:nvSpPr>
        <p:spPr>
          <a:xfrm>
            <a:off x="9219600" y="4101793"/>
            <a:ext cx="1296000" cy="1439375"/>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1" i="0" kern="1200">
                <a:solidFill>
                  <a:schemeClr val="accent2"/>
                </a:solidFill>
                <a:latin typeface="Graphik Semibold" panose="020B0503030202060203" pitchFamily="34" charset="77"/>
                <a:ea typeface="+mn-ea"/>
                <a:cs typeface="+mn-cs"/>
              </a:defRPr>
            </a:lvl2pPr>
            <a:lvl3pPr marL="0" indent="0">
              <a:spcAft>
                <a:spcPts val="267"/>
              </a:spcAft>
              <a:buNone/>
              <a:defRPr sz="10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0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a:p>
            <a:pPr lvl="2"/>
            <a:r>
              <a:rPr lang="en-US"/>
              <a:t>Short bio</a:t>
            </a:r>
          </a:p>
          <a:p>
            <a:pPr lvl="3"/>
            <a:r>
              <a:rPr lang="en-US"/>
              <a:t>Bullet point</a:t>
            </a:r>
          </a:p>
        </p:txBody>
      </p:sp>
      <p:sp>
        <p:nvSpPr>
          <p:cNvPr id="32" name="GTS_WH">
            <a:extLst>
              <a:ext uri="{FF2B5EF4-FFF2-40B4-BE49-F238E27FC236}">
                <a16:creationId xmlns:a16="http://schemas.microsoft.com/office/drawing/2014/main" id="{B49891DC-D80E-4D1B-961E-1B567E0E4535}"/>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29667831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777" userDrawn="1">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team + column dark mode">
    <p:bg>
      <p:bgRef idx="1001">
        <a:schemeClr val="bg1"/>
      </p:bgRef>
    </p:bg>
    <p:spTree>
      <p:nvGrpSpPr>
        <p:cNvPr id="1" name=""/>
        <p:cNvGrpSpPr/>
        <p:nvPr/>
      </p:nvGrpSpPr>
      <p:grpSpPr>
        <a:xfrm>
          <a:off x="0" y="0"/>
          <a:ext cx="0" cy="0"/>
          <a:chOff x="0" y="0"/>
          <a:chExt cx="0" cy="0"/>
        </a:xfrm>
      </p:grpSpPr>
      <p:sp>
        <p:nvSpPr>
          <p:cNvPr id="58" name="Title 2">
            <a:extLst>
              <a:ext uri="{FF2B5EF4-FFF2-40B4-BE49-F238E27FC236}">
                <a16:creationId xmlns:a16="http://schemas.microsoft.com/office/drawing/2014/main" id="{AF158A12-E108-974D-4A28-D2DDBC9F2451}"/>
              </a:ext>
            </a:extLst>
          </p:cNvPr>
          <p:cNvSpPr>
            <a:spLocks noGrp="1"/>
          </p:cNvSpPr>
          <p:nvPr>
            <p:ph type="title"/>
          </p:nvPr>
        </p:nvSpPr>
        <p:spPr>
          <a:xfrm>
            <a:off x="556467" y="572600"/>
            <a:ext cx="11084672" cy="393954"/>
          </a:xfrm>
        </p:spPr>
        <p:txBody>
          <a:bodyPr/>
          <a:lstStyle/>
          <a:p>
            <a:r>
              <a:rPr lang="en-US"/>
              <a:t>Click to edit Master title style</a:t>
            </a:r>
          </a:p>
        </p:txBody>
      </p:sp>
      <p:sp>
        <p:nvSpPr>
          <p:cNvPr id="10" name="Text Placeholder 2">
            <a:extLst>
              <a:ext uri="{FF2B5EF4-FFF2-40B4-BE49-F238E27FC236}">
                <a16:creationId xmlns:a16="http://schemas.microsoft.com/office/drawing/2014/main" id="{2A02CBC2-D34A-FE3B-A3F7-4E4A194F2668}"/>
              </a:ext>
            </a:extLst>
          </p:cNvPr>
          <p:cNvSpPr>
            <a:spLocks noGrp="1"/>
          </p:cNvSpPr>
          <p:nvPr>
            <p:ph type="body" sz="quarter" idx="42" hasCustomPrompt="1"/>
          </p:nvPr>
        </p:nvSpPr>
        <p:spPr>
          <a:xfrm>
            <a:off x="563409" y="1355292"/>
            <a:ext cx="3540355" cy="4757969"/>
          </a:xfrm>
          <a:prstGeom prst="rect">
            <a:avLst/>
          </a:prstGeom>
        </p:spPr>
        <p:txBody>
          <a:bodyPr/>
          <a:lstStyle>
            <a:lvl1pPr marL="0" indent="0">
              <a:buNone/>
              <a:defRPr sz="2000" b="0" i="0">
                <a:latin typeface="Graphik" panose="020B0503030202060203" pitchFamily="34" charset="77"/>
              </a:defRPr>
            </a:lvl1pPr>
            <a:lvl2pPr>
              <a:defRPr sz="1600" b="0" i="0">
                <a:latin typeface="Graphik" panose="020B0503030202060203" pitchFamily="34" charset="77"/>
              </a:defRPr>
            </a:lvl2pPr>
            <a:lvl3pPr>
              <a:defRPr sz="1600" b="0" i="0">
                <a:latin typeface="Graphik" panose="020B0503030202060203" pitchFamily="34" charset="77"/>
              </a:defRPr>
            </a:lvl3pPr>
            <a:lvl4pPr>
              <a:defRPr sz="1400" b="0" i="0">
                <a:latin typeface="Graphik" panose="020B0503030202060203" pitchFamily="34" charset="77"/>
              </a:defRPr>
            </a:lvl4pPr>
            <a:lvl5pPr>
              <a:defRPr sz="1400" b="0" i="0">
                <a:latin typeface="Graphik" panose="020B0503030202060203" pitchFamily="34" charset="77"/>
              </a:defRPr>
            </a:lvl5pPr>
          </a:lstStyle>
          <a:p>
            <a:pPr lvl="0"/>
            <a:r>
              <a:rPr lang="en-US"/>
              <a:t>Place sub-headline </a:t>
            </a:r>
            <a:r>
              <a:rPr lang="en-GB"/>
              <a:t>here in </a:t>
            </a:r>
            <a:r>
              <a:rPr lang="en-GB" err="1"/>
              <a:t>Graphik</a:t>
            </a:r>
            <a:r>
              <a:rPr lang="en-US"/>
              <a:t>, indent for other levels</a:t>
            </a:r>
          </a:p>
          <a:p>
            <a:pPr lvl="1"/>
            <a:r>
              <a:rPr lang="en-US"/>
              <a:t>Second level</a:t>
            </a:r>
          </a:p>
          <a:p>
            <a:pPr lvl="2"/>
            <a:r>
              <a:rPr lang="en-US"/>
              <a:t>Third level bullet</a:t>
            </a:r>
          </a:p>
          <a:p>
            <a:pPr lvl="3"/>
            <a:r>
              <a:rPr lang="en-US"/>
              <a:t>Fourth level bullet</a:t>
            </a:r>
          </a:p>
          <a:p>
            <a:pPr lvl="4"/>
            <a:r>
              <a:rPr lang="en-US"/>
              <a:t>Fifth level bullet</a:t>
            </a:r>
          </a:p>
        </p:txBody>
      </p:sp>
      <p:sp>
        <p:nvSpPr>
          <p:cNvPr id="59" name="Picture Placeholder 6">
            <a:extLst>
              <a:ext uri="{FF2B5EF4-FFF2-40B4-BE49-F238E27FC236}">
                <a16:creationId xmlns:a16="http://schemas.microsoft.com/office/drawing/2014/main" id="{D9BDCE52-89A2-2B74-090A-1C2EF4190943}"/>
              </a:ext>
            </a:extLst>
          </p:cNvPr>
          <p:cNvSpPr>
            <a:spLocks noGrp="1" noChangeAspect="1"/>
          </p:cNvSpPr>
          <p:nvPr>
            <p:ph type="pic" sz="quarter" idx="16" hasCustomPrompt="1"/>
          </p:nvPr>
        </p:nvSpPr>
        <p:spPr>
          <a:xfrm>
            <a:off x="4750100" y="135529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0" name="Picture Placeholder 8">
            <a:extLst>
              <a:ext uri="{FF2B5EF4-FFF2-40B4-BE49-F238E27FC236}">
                <a16:creationId xmlns:a16="http://schemas.microsoft.com/office/drawing/2014/main" id="{719A3D27-6186-F931-9BF2-812767B56DF4}"/>
              </a:ext>
            </a:extLst>
          </p:cNvPr>
          <p:cNvSpPr>
            <a:spLocks noGrp="1" noChangeAspect="1"/>
          </p:cNvSpPr>
          <p:nvPr>
            <p:ph type="pic" sz="quarter" idx="17" hasCustomPrompt="1"/>
          </p:nvPr>
        </p:nvSpPr>
        <p:spPr>
          <a:xfrm>
            <a:off x="6532027" y="135529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1" name="Picture Placeholder 10">
            <a:extLst>
              <a:ext uri="{FF2B5EF4-FFF2-40B4-BE49-F238E27FC236}">
                <a16:creationId xmlns:a16="http://schemas.microsoft.com/office/drawing/2014/main" id="{221FD96F-56ED-3F4E-D5EC-ECE899136886}"/>
              </a:ext>
            </a:extLst>
          </p:cNvPr>
          <p:cNvSpPr>
            <a:spLocks noGrp="1" noChangeAspect="1"/>
          </p:cNvSpPr>
          <p:nvPr>
            <p:ph type="pic" sz="quarter" idx="24" hasCustomPrompt="1"/>
          </p:nvPr>
        </p:nvSpPr>
        <p:spPr>
          <a:xfrm>
            <a:off x="8313954" y="135529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2" name="Picture Placeholder 12">
            <a:extLst>
              <a:ext uri="{FF2B5EF4-FFF2-40B4-BE49-F238E27FC236}">
                <a16:creationId xmlns:a16="http://schemas.microsoft.com/office/drawing/2014/main" id="{BE2DD9EE-FBA3-C33C-873A-4515866F5D79}"/>
              </a:ext>
            </a:extLst>
          </p:cNvPr>
          <p:cNvSpPr>
            <a:spLocks noGrp="1" noChangeAspect="1"/>
          </p:cNvSpPr>
          <p:nvPr>
            <p:ph type="pic" sz="quarter" idx="18" hasCustomPrompt="1"/>
          </p:nvPr>
        </p:nvSpPr>
        <p:spPr>
          <a:xfrm>
            <a:off x="10095882" y="135529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7" name="Picture Placeholder 6">
            <a:extLst>
              <a:ext uri="{FF2B5EF4-FFF2-40B4-BE49-F238E27FC236}">
                <a16:creationId xmlns:a16="http://schemas.microsoft.com/office/drawing/2014/main" id="{B77582B8-1D1F-CACA-D550-1CD5A949EEA4}"/>
              </a:ext>
            </a:extLst>
          </p:cNvPr>
          <p:cNvSpPr>
            <a:spLocks noGrp="1" noChangeAspect="1"/>
          </p:cNvSpPr>
          <p:nvPr>
            <p:ph type="pic" sz="quarter" idx="53" hasCustomPrompt="1"/>
          </p:nvPr>
        </p:nvSpPr>
        <p:spPr>
          <a:xfrm>
            <a:off x="4750100" y="382882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8" name="Picture Placeholder 8">
            <a:extLst>
              <a:ext uri="{FF2B5EF4-FFF2-40B4-BE49-F238E27FC236}">
                <a16:creationId xmlns:a16="http://schemas.microsoft.com/office/drawing/2014/main" id="{17E0A0A0-43CE-5971-7C1E-E8F5AFA224E0}"/>
              </a:ext>
            </a:extLst>
          </p:cNvPr>
          <p:cNvSpPr>
            <a:spLocks noGrp="1" noChangeAspect="1"/>
          </p:cNvSpPr>
          <p:nvPr>
            <p:ph type="pic" sz="quarter" idx="54" hasCustomPrompt="1"/>
          </p:nvPr>
        </p:nvSpPr>
        <p:spPr>
          <a:xfrm>
            <a:off x="6532027" y="382882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69" name="Picture Placeholder 10">
            <a:extLst>
              <a:ext uri="{FF2B5EF4-FFF2-40B4-BE49-F238E27FC236}">
                <a16:creationId xmlns:a16="http://schemas.microsoft.com/office/drawing/2014/main" id="{40572D3B-08EC-27FB-6A1E-C67DB00074BA}"/>
              </a:ext>
            </a:extLst>
          </p:cNvPr>
          <p:cNvSpPr>
            <a:spLocks noGrp="1" noChangeAspect="1"/>
          </p:cNvSpPr>
          <p:nvPr>
            <p:ph type="pic" sz="quarter" idx="55" hasCustomPrompt="1"/>
          </p:nvPr>
        </p:nvSpPr>
        <p:spPr>
          <a:xfrm>
            <a:off x="8313954" y="382882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70" name="Picture Placeholder 12">
            <a:extLst>
              <a:ext uri="{FF2B5EF4-FFF2-40B4-BE49-F238E27FC236}">
                <a16:creationId xmlns:a16="http://schemas.microsoft.com/office/drawing/2014/main" id="{D5EF76A9-F22D-ED1F-C0F0-815EF85BAB71}"/>
              </a:ext>
            </a:extLst>
          </p:cNvPr>
          <p:cNvSpPr>
            <a:spLocks noGrp="1" noChangeAspect="1"/>
          </p:cNvSpPr>
          <p:nvPr>
            <p:ph type="pic" sz="quarter" idx="56" hasCustomPrompt="1"/>
          </p:nvPr>
        </p:nvSpPr>
        <p:spPr>
          <a:xfrm>
            <a:off x="10095882" y="3828822"/>
            <a:ext cx="1180800" cy="1180800"/>
          </a:xfrm>
          <a:prstGeom prst="rect">
            <a:avLst/>
          </a:prstGeom>
          <a:solidFill>
            <a:schemeClr val="tx1">
              <a:lumMod val="95000"/>
            </a:schemeClr>
          </a:solidFill>
        </p:spPr>
        <p:txBody>
          <a:bodyPr vert="horz" lIns="0" tIns="0" rIns="0" bIns="0" rtlCol="0" anchor="ctr">
            <a:noAutofit/>
          </a:bodyPr>
          <a:lstStyle>
            <a:lvl1pPr marL="0" indent="0" algn="ctr">
              <a:buNone/>
              <a:defRPr lang="en-US" sz="1400" b="0" i="0" dirty="0">
                <a:solidFill>
                  <a:schemeClr val="bg1"/>
                </a:solidFill>
                <a:latin typeface="Graphik" panose="020B0503030202060203" pitchFamily="34" charset="77"/>
              </a:defRPr>
            </a:lvl1pPr>
          </a:lstStyle>
          <a:p>
            <a:pPr lvl="0"/>
            <a:r>
              <a:rPr lang="en-GB"/>
              <a:t>Add profile photo</a:t>
            </a:r>
            <a:endParaRPr lang="en-US"/>
          </a:p>
        </p:txBody>
      </p:sp>
      <p:sp>
        <p:nvSpPr>
          <p:cNvPr id="2" name="Text Placeholder 5">
            <a:extLst>
              <a:ext uri="{FF2B5EF4-FFF2-40B4-BE49-F238E27FC236}">
                <a16:creationId xmlns:a16="http://schemas.microsoft.com/office/drawing/2014/main" id="{CEDE1E1C-A17A-6673-F251-3E95D2B9A949}"/>
              </a:ext>
            </a:extLst>
          </p:cNvPr>
          <p:cNvSpPr>
            <a:spLocks noGrp="1"/>
          </p:cNvSpPr>
          <p:nvPr>
            <p:ph type="body" sz="quarter" idx="40" hasCustomPrompt="1"/>
          </p:nvPr>
        </p:nvSpPr>
        <p:spPr>
          <a:xfrm>
            <a:off x="4751160" y="269322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3" name="Text Placeholder 6">
            <a:extLst>
              <a:ext uri="{FF2B5EF4-FFF2-40B4-BE49-F238E27FC236}">
                <a16:creationId xmlns:a16="http://schemas.microsoft.com/office/drawing/2014/main" id="{EEB75AE2-2832-8C3E-9FFF-A5DFC859EF20}"/>
              </a:ext>
            </a:extLst>
          </p:cNvPr>
          <p:cNvSpPr>
            <a:spLocks noGrp="1"/>
          </p:cNvSpPr>
          <p:nvPr>
            <p:ph type="body" sz="quarter" idx="41" hasCustomPrompt="1"/>
          </p:nvPr>
        </p:nvSpPr>
        <p:spPr>
          <a:xfrm>
            <a:off x="6532027" y="269322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4" name="Text Placeholder 7">
            <a:extLst>
              <a:ext uri="{FF2B5EF4-FFF2-40B4-BE49-F238E27FC236}">
                <a16:creationId xmlns:a16="http://schemas.microsoft.com/office/drawing/2014/main" id="{89767B47-D047-556C-4306-FDB23A31369B}"/>
              </a:ext>
            </a:extLst>
          </p:cNvPr>
          <p:cNvSpPr>
            <a:spLocks noGrp="1"/>
          </p:cNvSpPr>
          <p:nvPr>
            <p:ph type="body" sz="quarter" idx="43" hasCustomPrompt="1"/>
          </p:nvPr>
        </p:nvSpPr>
        <p:spPr>
          <a:xfrm>
            <a:off x="8313954" y="269322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5" name="Text Placeholder 8">
            <a:extLst>
              <a:ext uri="{FF2B5EF4-FFF2-40B4-BE49-F238E27FC236}">
                <a16:creationId xmlns:a16="http://schemas.microsoft.com/office/drawing/2014/main" id="{5FA34033-541B-ACBB-7450-5B6532CB8D0A}"/>
              </a:ext>
            </a:extLst>
          </p:cNvPr>
          <p:cNvSpPr>
            <a:spLocks noGrp="1"/>
          </p:cNvSpPr>
          <p:nvPr>
            <p:ph type="body" sz="quarter" idx="44" hasCustomPrompt="1"/>
          </p:nvPr>
        </p:nvSpPr>
        <p:spPr>
          <a:xfrm>
            <a:off x="10095882" y="269322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6" name="Text Placeholder 5">
            <a:extLst>
              <a:ext uri="{FF2B5EF4-FFF2-40B4-BE49-F238E27FC236}">
                <a16:creationId xmlns:a16="http://schemas.microsoft.com/office/drawing/2014/main" id="{08C7EC0A-DE98-38CE-AFC3-B90030BE5EDC}"/>
              </a:ext>
            </a:extLst>
          </p:cNvPr>
          <p:cNvSpPr>
            <a:spLocks noGrp="1"/>
          </p:cNvSpPr>
          <p:nvPr>
            <p:ph type="body" sz="quarter" idx="57" hasCustomPrompt="1"/>
          </p:nvPr>
        </p:nvSpPr>
        <p:spPr>
          <a:xfrm>
            <a:off x="4751160" y="516675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7" name="Text Placeholder 6">
            <a:extLst>
              <a:ext uri="{FF2B5EF4-FFF2-40B4-BE49-F238E27FC236}">
                <a16:creationId xmlns:a16="http://schemas.microsoft.com/office/drawing/2014/main" id="{B90A955C-7D16-1E89-F214-1FE4ABD4D8DF}"/>
              </a:ext>
            </a:extLst>
          </p:cNvPr>
          <p:cNvSpPr>
            <a:spLocks noGrp="1"/>
          </p:cNvSpPr>
          <p:nvPr>
            <p:ph type="body" sz="quarter" idx="58" hasCustomPrompt="1"/>
          </p:nvPr>
        </p:nvSpPr>
        <p:spPr>
          <a:xfrm>
            <a:off x="6532027" y="516675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8" name="Text Placeholder 7">
            <a:extLst>
              <a:ext uri="{FF2B5EF4-FFF2-40B4-BE49-F238E27FC236}">
                <a16:creationId xmlns:a16="http://schemas.microsoft.com/office/drawing/2014/main" id="{E2562963-2880-9DF0-CBA4-3B8CB37B8C6B}"/>
              </a:ext>
            </a:extLst>
          </p:cNvPr>
          <p:cNvSpPr>
            <a:spLocks noGrp="1"/>
          </p:cNvSpPr>
          <p:nvPr>
            <p:ph type="body" sz="quarter" idx="59" hasCustomPrompt="1"/>
          </p:nvPr>
        </p:nvSpPr>
        <p:spPr>
          <a:xfrm>
            <a:off x="8313954" y="516675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9" name="Text Placeholder 8">
            <a:extLst>
              <a:ext uri="{FF2B5EF4-FFF2-40B4-BE49-F238E27FC236}">
                <a16:creationId xmlns:a16="http://schemas.microsoft.com/office/drawing/2014/main" id="{661BD90B-C753-B163-80B8-1E78E44062C3}"/>
              </a:ext>
            </a:extLst>
          </p:cNvPr>
          <p:cNvSpPr>
            <a:spLocks noGrp="1"/>
          </p:cNvSpPr>
          <p:nvPr>
            <p:ph type="body" sz="quarter" idx="60" hasCustomPrompt="1"/>
          </p:nvPr>
        </p:nvSpPr>
        <p:spPr>
          <a:xfrm>
            <a:off x="10095882" y="5166757"/>
            <a:ext cx="1384618" cy="601303"/>
          </a:xfrm>
          <a:prstGeom prst="rect">
            <a:avLst/>
          </a:prstGeom>
        </p:spPr>
        <p:txBody>
          <a:bodyPr/>
          <a:lstStyle>
            <a:lvl1pPr marL="0" indent="0">
              <a:lnSpc>
                <a:spcPct val="80000"/>
              </a:lnSpc>
              <a:spcAft>
                <a:spcPts val="0"/>
              </a:spcAft>
              <a:buFont typeface="Graphik" panose="020B0604020202020204" pitchFamily="34" charset="0"/>
              <a:buNone/>
              <a:defRPr lang="en-US" sz="1000" b="1" i="0" kern="1200" dirty="0">
                <a:solidFill>
                  <a:schemeClr val="accent2"/>
                </a:solidFill>
                <a:latin typeface="Graphik Semibold" panose="020B0503030202060203" pitchFamily="34" charset="77"/>
                <a:ea typeface="+mn-ea"/>
                <a:cs typeface="+mn-cs"/>
              </a:defRPr>
            </a:lvl1pPr>
            <a:lvl2pPr marL="0" indent="0">
              <a:spcAft>
                <a:spcPts val="800"/>
              </a:spcAft>
              <a:buNone/>
              <a:defRPr lang="en-US" sz="1000" b="0" i="0" kern="1200">
                <a:solidFill>
                  <a:schemeClr val="tx1"/>
                </a:solidFill>
                <a:latin typeface="+mn-lt"/>
                <a:ea typeface="+mn-ea"/>
                <a:cs typeface="+mn-cs"/>
              </a:defRPr>
            </a:lvl2pPr>
            <a:lvl3pPr marL="0" indent="0">
              <a:spcAft>
                <a:spcPts val="267"/>
              </a:spcAft>
              <a:buNone/>
              <a:defRPr sz="1200" b="0" i="0">
                <a:solidFill>
                  <a:schemeClr val="tx1"/>
                </a:solidFill>
                <a:latin typeface="Graphik" panose="020B0503030202060203" pitchFamily="34" charset="77"/>
              </a:defRPr>
            </a:lvl3pPr>
            <a:lvl4pPr marL="182875" indent="-182875">
              <a:spcAft>
                <a:spcPts val="267"/>
              </a:spcAft>
              <a:buFont typeface="Graphik" panose="020B0604020202020204" pitchFamily="34" charset="0"/>
              <a:buChar char="•"/>
              <a:defRPr sz="1200" b="0" i="0">
                <a:solidFill>
                  <a:schemeClr val="tx1"/>
                </a:solidFill>
                <a:latin typeface="Graphik" panose="020B0503030202060203" pitchFamily="34" charset="77"/>
              </a:defRPr>
            </a:lvl4pPr>
            <a:lvl5pPr>
              <a:spcAft>
                <a:spcPts val="600"/>
              </a:spcAft>
              <a:defRPr sz="1600"/>
            </a:lvl5pPr>
          </a:lstStyle>
          <a:p>
            <a:pPr marL="0" lvl="0" indent="0" algn="l" defTabSz="228594" rtl="0" eaLnBrk="1" latinLnBrk="0" hangingPunct="1">
              <a:lnSpc>
                <a:spcPct val="80000"/>
              </a:lnSpc>
              <a:spcBef>
                <a:spcPts val="0"/>
              </a:spcBef>
              <a:spcAft>
                <a:spcPts val="0"/>
              </a:spcAft>
              <a:buFont typeface="Graphik" panose="020B0604020202020204" pitchFamily="34" charset="0"/>
              <a:buNone/>
            </a:pPr>
            <a:r>
              <a:rPr lang="en-US"/>
              <a:t>First name</a:t>
            </a:r>
          </a:p>
          <a:p>
            <a:pPr marL="0" lvl="1" indent="0" algn="l" defTabSz="228594" rtl="0" eaLnBrk="1" latinLnBrk="0" hangingPunct="1">
              <a:lnSpc>
                <a:spcPct val="100000"/>
              </a:lnSpc>
              <a:spcBef>
                <a:spcPts val="0"/>
              </a:spcBef>
              <a:spcAft>
                <a:spcPts val="800"/>
              </a:spcAft>
              <a:buClrTx/>
              <a:buFont typeface="Arial" panose="020B0604020202020204" pitchFamily="34" charset="0"/>
              <a:buNone/>
            </a:pPr>
            <a:r>
              <a:rPr lang="en-US"/>
              <a:t>Surname or Role</a:t>
            </a:r>
          </a:p>
        </p:txBody>
      </p:sp>
      <p:sp>
        <p:nvSpPr>
          <p:cNvPr id="11" name="GTS_Purple">
            <a:extLst>
              <a:ext uri="{FF2B5EF4-FFF2-40B4-BE49-F238E27FC236}">
                <a16:creationId xmlns:a16="http://schemas.microsoft.com/office/drawing/2014/main" id="{B69C02E9-D221-652D-E7A0-F40E48E0A738}"/>
              </a:ext>
              <a:ext uri="{C183D7F6-B498-43B3-948B-1728B52AA6E4}">
                <adec:decorative xmlns:adec="http://schemas.microsoft.com/office/drawing/2017/decorative" val="1"/>
              </a:ext>
            </a:extLst>
          </p:cNvPr>
          <p:cNvSpPr>
            <a:spLocks noChangeAspect="1"/>
          </p:cNvSpPr>
          <p:nvPr userDrawn="1"/>
        </p:nvSpPr>
        <p:spPr bwMode="auto">
          <a:xfrm>
            <a:off x="553175" y="6390824"/>
            <a:ext cx="183203"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77006918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column + image">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554567" y="1608762"/>
            <a:ext cx="4684835" cy="4699968"/>
          </a:xfrm>
          <a:prstGeom prst="rect">
            <a:avLst/>
          </a:prstGeom>
        </p:spPr>
        <p:txBody>
          <a:bodyPr/>
          <a:lstStyle>
            <a:lvl1pPr marL="0" indent="0">
              <a:lnSpc>
                <a:spcPct val="90000"/>
              </a:lnSpc>
              <a:buNone/>
              <a:defRPr sz="1800" b="0" i="0">
                <a:solidFill>
                  <a:schemeClr val="tx1"/>
                </a:solidFill>
                <a:latin typeface="Graphik" panose="020B0503030202060203" pitchFamily="34" charset="77"/>
              </a:defRPr>
            </a:lvl1pPr>
            <a:lvl2pPr marL="228594" indent="-228594">
              <a:buFont typeface="Graphik" panose="020B0604020202020204" pitchFamily="34" charset="0"/>
              <a:buChar char="•"/>
              <a:defRPr sz="1200" b="0" i="0">
                <a:latin typeface="Graphik" panose="020B0503030202060203" pitchFamily="34" charset="77"/>
              </a:defRPr>
            </a:lvl2pPr>
            <a:lvl3pPr marL="457189">
              <a:buFont typeface="Graphik" panose="020B0503030202060203" pitchFamily="34" charset="0"/>
              <a:buChar char="–"/>
              <a:defRPr sz="1200" b="0" i="0">
                <a:latin typeface="Graphik" panose="020B0503030202060203" pitchFamily="34" charset="77"/>
              </a:defRPr>
            </a:lvl3pPr>
            <a:lvl4pPr marL="685783">
              <a:buFont typeface="Graphik" panose="020B0604020202020204" pitchFamily="34" charset="0"/>
              <a:buChar char="•"/>
              <a:defRPr sz="1100" b="0" i="0">
                <a:latin typeface="Graphik" panose="020B0503030202060203" pitchFamily="34" charset="77"/>
              </a:defRPr>
            </a:lvl4pPr>
            <a:lvl5pPr marL="914377">
              <a:buFont typeface="Graphik" panose="020B0503030202060203" pitchFamily="34" charset="0"/>
              <a:buChar char="–"/>
              <a:defRPr sz="1100" b="0" i="0">
                <a:latin typeface="Graphik" panose="020B0503030202060203" pitchFamily="34" charset="77"/>
              </a:defRPr>
            </a:lvl5pPr>
          </a:lstStyle>
          <a:p>
            <a:pPr lvl="0"/>
            <a:r>
              <a:rPr lang="en-US"/>
              <a:t>Place sub-headline </a:t>
            </a:r>
            <a:r>
              <a:rPr lang="en-GB"/>
              <a:t>here in </a:t>
            </a:r>
            <a:r>
              <a:rPr lang="en-GB" err="1"/>
              <a:t>Graphik</a:t>
            </a:r>
            <a:r>
              <a:rPr lang="en-US"/>
              <a:t>, indent for other levels</a:t>
            </a:r>
          </a:p>
          <a:p>
            <a:pPr lvl="1"/>
            <a:r>
              <a:rPr lang="en-US"/>
              <a:t>Second level</a:t>
            </a:r>
          </a:p>
          <a:p>
            <a:pPr lvl="2"/>
            <a:r>
              <a:rPr lang="en-US"/>
              <a:t>Third level bullet</a:t>
            </a:r>
          </a:p>
          <a:p>
            <a:pPr lvl="3"/>
            <a:r>
              <a:rPr lang="en-US"/>
              <a:t>Fourth level bullet</a:t>
            </a:r>
          </a:p>
          <a:p>
            <a:pPr lvl="4"/>
            <a:r>
              <a:rPr lang="en-US"/>
              <a:t>Fifth level bullet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549276"/>
            <a:ext cx="5541431" cy="5759454"/>
          </a:xfrm>
          <a:prstGeom prst="rect">
            <a:avLst/>
          </a:prstGeom>
          <a:solidFill>
            <a:schemeClr val="bg1">
              <a:lumMod val="95000"/>
            </a:schemeClr>
          </a:solidFill>
        </p:spPr>
        <p:txBody>
          <a:bodyPr tIns="548640" anchor="t"/>
          <a:lstStyle>
            <a:lvl1pPr marL="0" indent="0" algn="ctr" defTabSz="914377" rtl="0" eaLnBrk="1" latinLnBrk="0" hangingPunct="1">
              <a:lnSpc>
                <a:spcPct val="100000"/>
              </a:lnSpc>
              <a:spcBef>
                <a:spcPts val="0"/>
              </a:spcBef>
              <a:spcAft>
                <a:spcPts val="1200"/>
              </a:spcAft>
              <a:buFont typeface="Graphik" panose="020B0604020202020204" pitchFamily="34" charset="0"/>
              <a:buNone/>
              <a:defRPr lang="en-US" sz="1400" b="0" i="0" kern="1200" dirty="0">
                <a:solidFill>
                  <a:schemeClr val="tx1"/>
                </a:solidFill>
                <a:latin typeface="Graphik" panose="020B0503030202060203" pitchFamily="34" charset="77"/>
                <a:ea typeface="+mn-ea"/>
                <a:cs typeface="+mn-cs"/>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Drag picture to placeholder or click icon to add, then ‘Send to Back’</a:t>
            </a:r>
            <a:endParaRPr lang="en-US"/>
          </a:p>
        </p:txBody>
      </p:sp>
      <p:sp>
        <p:nvSpPr>
          <p:cNvPr id="7" name="Title 2">
            <a:extLst>
              <a:ext uri="{FF2B5EF4-FFF2-40B4-BE49-F238E27FC236}">
                <a16:creationId xmlns:a16="http://schemas.microsoft.com/office/drawing/2014/main" id="{A5DA1A25-51CF-5AD1-5E56-0DCBF1E1C695}"/>
              </a:ext>
            </a:extLst>
          </p:cNvPr>
          <p:cNvSpPr>
            <a:spLocks noGrp="1"/>
          </p:cNvSpPr>
          <p:nvPr>
            <p:ph type="title"/>
          </p:nvPr>
        </p:nvSpPr>
        <p:spPr>
          <a:xfrm>
            <a:off x="556467" y="572599"/>
            <a:ext cx="4684836" cy="916835"/>
          </a:xfrm>
        </p:spPr>
        <p:txBody>
          <a:bodyPr/>
          <a:lstStyle/>
          <a:p>
            <a:r>
              <a:rPr lang="en-US"/>
              <a:t>Click to edit Master title style</a:t>
            </a:r>
          </a:p>
        </p:txBody>
      </p:sp>
      <p:sp>
        <p:nvSpPr>
          <p:cNvPr id="9" name="TextBox 8">
            <a:extLst>
              <a:ext uri="{FF2B5EF4-FFF2-40B4-BE49-F238E27FC236}">
                <a16:creationId xmlns:a16="http://schemas.microsoft.com/office/drawing/2014/main" id="{5932412D-AD03-BACB-C691-EC79CDF8A06A}"/>
              </a:ext>
            </a:extLst>
          </p:cNvPr>
          <p:cNvSpPr txBox="1"/>
          <p:nvPr userDrawn="1"/>
        </p:nvSpPr>
        <p:spPr>
          <a:xfrm>
            <a:off x="5618375" y="2686639"/>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460499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Technology">
    <p:bg>
      <p:bgPr>
        <a:solidFill>
          <a:schemeClr val="tx1">
            <a:lumMod val="65000"/>
          </a:schemeClr>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F82E940-E7B0-A119-28B0-041715DCEAF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rot="5400000">
            <a:off x="2667739" y="-2666263"/>
            <a:ext cx="6857999" cy="12190525"/>
          </a:xfrm>
          <a:prstGeom prst="rect">
            <a:avLst/>
          </a:prstGeom>
        </p:spPr>
      </p:pic>
      <p:sp>
        <p:nvSpPr>
          <p:cNvPr id="3" name="Title 1">
            <a:extLst>
              <a:ext uri="{FF2B5EF4-FFF2-40B4-BE49-F238E27FC236}">
                <a16:creationId xmlns:a16="http://schemas.microsoft.com/office/drawing/2014/main" id="{2878D30E-951E-72C4-5535-66637753BE55}"/>
              </a:ext>
            </a:extLst>
          </p:cNvPr>
          <p:cNvSpPr>
            <a:spLocks noGrp="1"/>
          </p:cNvSpPr>
          <p:nvPr>
            <p:ph type="title"/>
          </p:nvPr>
        </p:nvSpPr>
        <p:spPr>
          <a:xfrm>
            <a:off x="1164970" y="2952671"/>
            <a:ext cx="8931530" cy="664797"/>
          </a:xfrm>
          <a:prstGeom prst="rect">
            <a:avLst/>
          </a:prstGeom>
        </p:spPr>
        <p:txBody>
          <a:bodyPr wrap="square" anchor="b">
            <a:spAutoFit/>
          </a:bodyPr>
          <a:lstStyle>
            <a:lvl1pPr algn="l">
              <a:lnSpc>
                <a:spcPct val="90000"/>
              </a:lnSpc>
              <a:defRPr sz="4800">
                <a:solidFill>
                  <a:schemeClr val="tx1"/>
                </a:solidFill>
              </a:defRPr>
            </a:lvl1pPr>
          </a:lstStyle>
          <a:p>
            <a:r>
              <a:rPr lang="en-US"/>
              <a:t>Click to edit Master title style</a:t>
            </a:r>
          </a:p>
        </p:txBody>
      </p:sp>
      <p:sp>
        <p:nvSpPr>
          <p:cNvPr id="4" name="Subtitle 2">
            <a:extLst>
              <a:ext uri="{FF2B5EF4-FFF2-40B4-BE49-F238E27FC236}">
                <a16:creationId xmlns:a16="http://schemas.microsoft.com/office/drawing/2014/main" id="{5775FD5F-4D58-7741-C57A-08997F3E1DD6}"/>
              </a:ext>
            </a:extLst>
          </p:cNvPr>
          <p:cNvSpPr>
            <a:spLocks noGrp="1"/>
          </p:cNvSpPr>
          <p:nvPr>
            <p:ph type="subTitle" idx="1" hasCustomPrompt="1"/>
          </p:nvPr>
        </p:nvSpPr>
        <p:spPr>
          <a:xfrm>
            <a:off x="1164970" y="3741489"/>
            <a:ext cx="893153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6" name="Date">
            <a:extLst>
              <a:ext uri="{FF2B5EF4-FFF2-40B4-BE49-F238E27FC236}">
                <a16:creationId xmlns:a16="http://schemas.microsoft.com/office/drawing/2014/main" id="{EA105FD1-CA09-BDBB-C408-AB40400DB336}"/>
              </a:ext>
            </a:extLst>
          </p:cNvPr>
          <p:cNvSpPr>
            <a:spLocks noGrp="1"/>
          </p:cNvSpPr>
          <p:nvPr>
            <p:ph type="body" sz="quarter" idx="15" hasCustomPrompt="1"/>
          </p:nvPr>
        </p:nvSpPr>
        <p:spPr>
          <a:xfrm>
            <a:off x="1171950" y="5176580"/>
            <a:ext cx="3655291"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5" name="Presenter">
            <a:extLst>
              <a:ext uri="{FF2B5EF4-FFF2-40B4-BE49-F238E27FC236}">
                <a16:creationId xmlns:a16="http://schemas.microsoft.com/office/drawing/2014/main" id="{D266AB3E-F8D9-4648-CDC8-BDA8246735A6}"/>
              </a:ext>
            </a:extLst>
          </p:cNvPr>
          <p:cNvSpPr>
            <a:spLocks noGrp="1"/>
          </p:cNvSpPr>
          <p:nvPr>
            <p:ph type="body" sz="quarter" idx="12" hasCustomPrompt="1"/>
          </p:nvPr>
        </p:nvSpPr>
        <p:spPr>
          <a:xfrm>
            <a:off x="1171950" y="5401494"/>
            <a:ext cx="3655291" cy="184666"/>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8" name="Picture 7">
            <a:extLst>
              <a:ext uri="{FF2B5EF4-FFF2-40B4-BE49-F238E27FC236}">
                <a16:creationId xmlns:a16="http://schemas.microsoft.com/office/drawing/2014/main" id="{82B79394-7ACF-D971-6D58-D8E1DE1DAFB3}"/>
              </a:ext>
            </a:extLst>
          </p:cNvPr>
          <p:cNvPicPr>
            <a:picLocks noChangeAspect="1"/>
          </p:cNvPicPr>
          <p:nvPr userDrawn="1"/>
        </p:nvPicPr>
        <p:blipFill>
          <a:blip r:embed="rId3"/>
          <a:stretch>
            <a:fillRect/>
          </a:stretch>
        </p:blipFill>
        <p:spPr>
          <a:xfrm>
            <a:off x="1163639" y="6161496"/>
            <a:ext cx="2078752" cy="188234"/>
          </a:xfrm>
          <a:prstGeom prst="rect">
            <a:avLst/>
          </a:prstGeom>
        </p:spPr>
      </p:pic>
      <p:pic>
        <p:nvPicPr>
          <p:cNvPr id="7" name="accenture" descr="accenture logo">
            <a:extLst>
              <a:ext uri="{FF2B5EF4-FFF2-40B4-BE49-F238E27FC236}">
                <a16:creationId xmlns:a16="http://schemas.microsoft.com/office/drawing/2014/main" id="{AF543652-0715-5505-BDCC-0973BDB0AF0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71951" y="557588"/>
            <a:ext cx="1243822" cy="328510"/>
          </a:xfrm>
          <a:prstGeom prst="rect">
            <a:avLst/>
          </a:prstGeom>
        </p:spPr>
      </p:pic>
    </p:spTree>
    <p:extLst>
      <p:ext uri="{BB962C8B-B14F-4D97-AF65-F5344CB8AC3E}">
        <p14:creationId xmlns:p14="http://schemas.microsoft.com/office/powerpoint/2010/main" val="8878727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ent: column + image, purple">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6C9FFF-540B-B570-4E7C-61946F9149B2}"/>
              </a:ext>
            </a:extLst>
          </p:cNvPr>
          <p:cNvSpPr>
            <a:spLocks noGrp="1"/>
          </p:cNvSpPr>
          <p:nvPr>
            <p:ph type="title" hasCustomPrompt="1"/>
          </p:nvPr>
        </p:nvSpPr>
        <p:spPr>
          <a:xfrm>
            <a:off x="6533256" y="1354138"/>
            <a:ext cx="4595950" cy="1034129"/>
          </a:xfrm>
          <a:prstGeom prst="rect">
            <a:avLst/>
          </a:prstGeom>
        </p:spPr>
        <p:txBody>
          <a:bodyPr anchor="b"/>
          <a:lstStyle>
            <a:lvl1pPr>
              <a:defRPr sz="4200"/>
            </a:lvl1pPr>
          </a:lstStyle>
          <a:p>
            <a:r>
              <a:rPr lang="en-GB"/>
              <a:t>Click to edit Section title style</a:t>
            </a: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549275"/>
            <a:ext cx="6007099" cy="5561126"/>
          </a:xfrm>
          <a:prstGeom prst="rect">
            <a:avLst/>
          </a:prstGeom>
          <a:solidFill>
            <a:schemeClr val="tx1">
              <a:lumMod val="95000"/>
            </a:schemeClr>
          </a:solidFill>
        </p:spPr>
        <p:txBody>
          <a:bodyPr lIns="0" tIns="210312" anchor="ctr"/>
          <a:lstStyle>
            <a:lvl1pPr marL="0" indent="0" algn="ctr">
              <a:buNone/>
              <a:defRPr sz="1400" b="0" i="0">
                <a:solidFill>
                  <a:schemeClr val="bg1"/>
                </a:solidFill>
                <a:latin typeface="Graphik" panose="020B0503030202060203" pitchFamily="34" charset="77"/>
              </a:defRPr>
            </a:lvl1pPr>
          </a:lstStyle>
          <a:p>
            <a:r>
              <a:rPr lang="en-GB"/>
              <a:t>Drag picture to placeholder or click icon to add</a:t>
            </a:r>
            <a:endParaRPr lang="en-US"/>
          </a:p>
        </p:txBody>
      </p:sp>
      <p:sp>
        <p:nvSpPr>
          <p:cNvPr id="6" name="Text Placeholder 14">
            <a:extLst>
              <a:ext uri="{FF2B5EF4-FFF2-40B4-BE49-F238E27FC236}">
                <a16:creationId xmlns:a16="http://schemas.microsoft.com/office/drawing/2014/main" id="{45230204-CC18-5C95-0BFC-9C8E11430BCA}"/>
              </a:ext>
            </a:extLst>
          </p:cNvPr>
          <p:cNvSpPr>
            <a:spLocks noGrp="1"/>
          </p:cNvSpPr>
          <p:nvPr>
            <p:ph type="body" sz="quarter" idx="15" hasCustomPrompt="1"/>
          </p:nvPr>
        </p:nvSpPr>
        <p:spPr>
          <a:xfrm>
            <a:off x="6533256" y="2662862"/>
            <a:ext cx="4684835" cy="3598238"/>
          </a:xfrm>
          <a:prstGeom prst="rect">
            <a:avLst/>
          </a:prstGeom>
        </p:spPr>
        <p:txBody>
          <a:bodyPr/>
          <a:lstStyle>
            <a:lvl1pPr marL="0" indent="0">
              <a:lnSpc>
                <a:spcPct val="90000"/>
              </a:lnSpc>
              <a:buNone/>
              <a:defRPr sz="1800" b="0" i="0">
                <a:solidFill>
                  <a:schemeClr val="tx1"/>
                </a:solidFill>
                <a:latin typeface="Graphik" panose="020B0503030202060203" pitchFamily="34" charset="77"/>
              </a:defRPr>
            </a:lvl1pPr>
            <a:lvl2pPr marL="228594" indent="-228594">
              <a:buFont typeface="Graphik" panose="020B0604020202020204" pitchFamily="34" charset="0"/>
              <a:buChar char="•"/>
              <a:defRPr sz="1200" b="0" i="0">
                <a:latin typeface="Graphik" panose="020B0503030202060203" pitchFamily="34" charset="77"/>
              </a:defRPr>
            </a:lvl2pPr>
            <a:lvl3pPr marL="457189">
              <a:buFont typeface="Graphik" panose="020B0503030202060203" pitchFamily="34" charset="0"/>
              <a:buChar char="–"/>
              <a:defRPr sz="1200" b="0" i="0">
                <a:latin typeface="Graphik" panose="020B0503030202060203" pitchFamily="34" charset="77"/>
              </a:defRPr>
            </a:lvl3pPr>
            <a:lvl4pPr marL="685783">
              <a:buFont typeface="Graphik" panose="020B0604020202020204" pitchFamily="34" charset="0"/>
              <a:buChar char="•"/>
              <a:defRPr sz="1100" b="0" i="0">
                <a:latin typeface="Graphik" panose="020B0503030202060203" pitchFamily="34" charset="77"/>
              </a:defRPr>
            </a:lvl4pPr>
            <a:lvl5pPr marL="914377">
              <a:buFont typeface="Graphik" panose="020B0503030202060203" pitchFamily="34" charset="0"/>
              <a:buChar char="–"/>
              <a:defRPr sz="1100" b="0" i="0">
                <a:latin typeface="Graphik" panose="020B0503030202060203" pitchFamily="34" charset="77"/>
              </a:defRPr>
            </a:lvl5pPr>
          </a:lstStyle>
          <a:p>
            <a:pPr lvl="0"/>
            <a:r>
              <a:rPr lang="en-US"/>
              <a:t>Place sub-headline </a:t>
            </a:r>
            <a:r>
              <a:rPr lang="en-GB"/>
              <a:t>here in </a:t>
            </a:r>
            <a:r>
              <a:rPr lang="en-GB" err="1"/>
              <a:t>Graphik</a:t>
            </a:r>
            <a:r>
              <a:rPr lang="en-US"/>
              <a:t>, indent for other levels</a:t>
            </a:r>
          </a:p>
          <a:p>
            <a:pPr lvl="1"/>
            <a:r>
              <a:rPr lang="en-US"/>
              <a:t>Second level</a:t>
            </a:r>
          </a:p>
          <a:p>
            <a:pPr lvl="2"/>
            <a:r>
              <a:rPr lang="en-US"/>
              <a:t>Third level bullet</a:t>
            </a:r>
          </a:p>
          <a:p>
            <a:pPr lvl="3"/>
            <a:r>
              <a:rPr lang="en-US"/>
              <a:t>Fourth level bullet</a:t>
            </a:r>
          </a:p>
          <a:p>
            <a:pPr lvl="4"/>
            <a:r>
              <a:rPr lang="en-US"/>
              <a:t>Fifth level bullet</a:t>
            </a:r>
          </a:p>
        </p:txBody>
      </p:sp>
      <p:sp>
        <p:nvSpPr>
          <p:cNvPr id="3" name="GTS_WH">
            <a:extLst>
              <a:ext uri="{FF2B5EF4-FFF2-40B4-BE49-F238E27FC236}">
                <a16:creationId xmlns:a16="http://schemas.microsoft.com/office/drawing/2014/main" id="{717D1E3E-BD53-CBF3-62AF-19504EE818A5}"/>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5" name="copyright">
            <a:extLst>
              <a:ext uri="{FF2B5EF4-FFF2-40B4-BE49-F238E27FC236}">
                <a16:creationId xmlns:a16="http://schemas.microsoft.com/office/drawing/2014/main" id="{2474523B-1F34-A604-B640-C5B887005C9D}"/>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rgbClr val="FFFFFF">
                    <a:alpha val="75000"/>
                  </a:srgbClr>
                </a:solidFill>
                <a:latin typeface="Graphik" panose="020B0503030202060203" pitchFamily="34" charset="77"/>
              </a:rPr>
              <a:t>Copyright © 2025 Accenture. All rights reserved.</a:t>
            </a:r>
            <a:endParaRPr lang="en-US" sz="1351" noProof="0">
              <a:solidFill>
                <a:srgbClr val="FFFFFF">
                  <a:alpha val="75000"/>
                </a:srgbClr>
              </a:solidFill>
              <a:latin typeface="Graphik" panose="020B0503030202060203" pitchFamily="34" charset="77"/>
            </a:endParaRPr>
          </a:p>
        </p:txBody>
      </p:sp>
      <p:sp>
        <p:nvSpPr>
          <p:cNvPr id="7" name="slide number automatic">
            <a:extLst>
              <a:ext uri="{FF2B5EF4-FFF2-40B4-BE49-F238E27FC236}">
                <a16:creationId xmlns:a16="http://schemas.microsoft.com/office/drawing/2014/main" id="{28236719-F299-27AE-8104-D07B5280084D}"/>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rgbClr val="FFFFFF">
                    <a:alpha val="75000"/>
                  </a:srgb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rgbClr val="FFFFFF">
                  <a:alpha val="75000"/>
                </a:srgbClr>
              </a:solidFill>
              <a:latin typeface="+mj-lt"/>
            </a:endParaRPr>
          </a:p>
        </p:txBody>
      </p:sp>
    </p:spTree>
    <p:extLst>
      <p:ext uri="{BB962C8B-B14F-4D97-AF65-F5344CB8AC3E}">
        <p14:creationId xmlns:p14="http://schemas.microsoft.com/office/powerpoint/2010/main" val="2001496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ent: column + image, dark mode">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E89B75D-7DDF-ED09-FE69-8B56D6AED919}"/>
              </a:ext>
            </a:extLst>
          </p:cNvPr>
          <p:cNvSpPr>
            <a:spLocks noGrp="1"/>
          </p:cNvSpPr>
          <p:nvPr>
            <p:ph type="title" hasCustomPrompt="1"/>
          </p:nvPr>
        </p:nvSpPr>
        <p:spPr>
          <a:xfrm>
            <a:off x="6533256" y="1354138"/>
            <a:ext cx="4595950" cy="1034129"/>
          </a:xfrm>
          <a:prstGeom prst="rect">
            <a:avLst/>
          </a:prstGeom>
        </p:spPr>
        <p:txBody>
          <a:bodyPr anchor="b"/>
          <a:lstStyle>
            <a:lvl1pPr>
              <a:defRPr sz="4200"/>
            </a:lvl1pPr>
          </a:lstStyle>
          <a:p>
            <a:r>
              <a:rPr lang="en-GB"/>
              <a:t>Click to edit Section title style</a:t>
            </a:r>
            <a:endParaRPr lang="en-US"/>
          </a:p>
        </p:txBody>
      </p:sp>
      <p:sp>
        <p:nvSpPr>
          <p:cNvPr id="5" name="Text Placeholder 14">
            <a:extLst>
              <a:ext uri="{FF2B5EF4-FFF2-40B4-BE49-F238E27FC236}">
                <a16:creationId xmlns:a16="http://schemas.microsoft.com/office/drawing/2014/main" id="{B4655C9C-EA3F-C392-C162-DB5AFB91842A}"/>
              </a:ext>
            </a:extLst>
          </p:cNvPr>
          <p:cNvSpPr>
            <a:spLocks noGrp="1"/>
          </p:cNvSpPr>
          <p:nvPr>
            <p:ph type="body" sz="quarter" idx="15" hasCustomPrompt="1"/>
          </p:nvPr>
        </p:nvSpPr>
        <p:spPr>
          <a:xfrm>
            <a:off x="6533256" y="2662862"/>
            <a:ext cx="4684835" cy="3598238"/>
          </a:xfrm>
          <a:prstGeom prst="rect">
            <a:avLst/>
          </a:prstGeom>
        </p:spPr>
        <p:txBody>
          <a:bodyPr/>
          <a:lstStyle>
            <a:lvl1pPr marL="0" indent="0">
              <a:lnSpc>
                <a:spcPct val="90000"/>
              </a:lnSpc>
              <a:buNone/>
              <a:defRPr sz="1800" b="0" i="0">
                <a:solidFill>
                  <a:schemeClr val="tx1"/>
                </a:solidFill>
                <a:latin typeface="Graphik" panose="020B0503030202060203" pitchFamily="34" charset="77"/>
              </a:defRPr>
            </a:lvl1pPr>
            <a:lvl2pPr marL="228594" indent="-228594">
              <a:buFont typeface="Graphik" panose="020B0604020202020204" pitchFamily="34" charset="0"/>
              <a:buChar char="•"/>
              <a:defRPr sz="1200" b="0" i="0">
                <a:latin typeface="Graphik" panose="020B0503030202060203" pitchFamily="34" charset="77"/>
              </a:defRPr>
            </a:lvl2pPr>
            <a:lvl3pPr marL="457189">
              <a:buFont typeface="Graphik" panose="020B0503030202060203" pitchFamily="34" charset="0"/>
              <a:buChar char="–"/>
              <a:defRPr sz="1200" b="0" i="0">
                <a:latin typeface="Graphik" panose="020B0503030202060203" pitchFamily="34" charset="77"/>
              </a:defRPr>
            </a:lvl3pPr>
            <a:lvl4pPr marL="685783">
              <a:buFont typeface="Graphik" panose="020B0604020202020204" pitchFamily="34" charset="0"/>
              <a:buChar char="•"/>
              <a:defRPr sz="1100" b="0" i="0">
                <a:latin typeface="Graphik" panose="020B0503030202060203" pitchFamily="34" charset="77"/>
              </a:defRPr>
            </a:lvl4pPr>
            <a:lvl5pPr marL="914377">
              <a:buFont typeface="Graphik" panose="020B0503030202060203" pitchFamily="34" charset="0"/>
              <a:buChar char="–"/>
              <a:defRPr sz="1100" b="0" i="0">
                <a:latin typeface="Graphik" panose="020B0503030202060203" pitchFamily="34" charset="77"/>
              </a:defRPr>
            </a:lvl5pPr>
          </a:lstStyle>
          <a:p>
            <a:pPr lvl="0"/>
            <a:r>
              <a:rPr lang="en-US"/>
              <a:t>Place sub-headline </a:t>
            </a:r>
            <a:r>
              <a:rPr lang="en-GB"/>
              <a:t>here in </a:t>
            </a:r>
            <a:r>
              <a:rPr lang="en-GB" err="1"/>
              <a:t>Graphik</a:t>
            </a:r>
            <a:r>
              <a:rPr lang="en-US"/>
              <a:t>, indent for other levels</a:t>
            </a:r>
          </a:p>
          <a:p>
            <a:pPr lvl="1"/>
            <a:r>
              <a:rPr lang="en-US"/>
              <a:t>Second level</a:t>
            </a:r>
          </a:p>
          <a:p>
            <a:pPr lvl="2"/>
            <a:r>
              <a:rPr lang="en-US"/>
              <a:t>Third level bullet</a:t>
            </a:r>
          </a:p>
          <a:p>
            <a:pPr lvl="3"/>
            <a:r>
              <a:rPr lang="en-US"/>
              <a:t>Fourth level bullet</a:t>
            </a:r>
          </a:p>
          <a:p>
            <a:pPr lvl="4"/>
            <a:r>
              <a:rPr lang="en-US"/>
              <a:t>Fifth level bullet</a:t>
            </a:r>
          </a:p>
        </p:txBody>
      </p:sp>
      <p:sp>
        <p:nvSpPr>
          <p:cNvPr id="4" name="Picture Placeholder 35">
            <a:extLst>
              <a:ext uri="{FF2B5EF4-FFF2-40B4-BE49-F238E27FC236}">
                <a16:creationId xmlns:a16="http://schemas.microsoft.com/office/drawing/2014/main" id="{E30B0B1B-B70F-0FD3-F9A3-B0EE6C801E7F}"/>
              </a:ext>
            </a:extLst>
          </p:cNvPr>
          <p:cNvSpPr>
            <a:spLocks noGrp="1"/>
          </p:cNvSpPr>
          <p:nvPr>
            <p:ph type="pic" sz="quarter" idx="16" hasCustomPrompt="1"/>
          </p:nvPr>
        </p:nvSpPr>
        <p:spPr>
          <a:xfrm>
            <a:off x="0" y="549275"/>
            <a:ext cx="6007100" cy="5561126"/>
          </a:xfrm>
          <a:prstGeom prst="rect">
            <a:avLst/>
          </a:prstGeom>
          <a:solidFill>
            <a:schemeClr val="tx1">
              <a:lumMod val="95000"/>
            </a:schemeClr>
          </a:solidFill>
        </p:spPr>
        <p:txBody>
          <a:bodyPr lIns="0" tIns="210312" anchor="ctr"/>
          <a:lstStyle>
            <a:lvl1pPr marL="0" indent="0" algn="ctr">
              <a:buNone/>
              <a:defRPr sz="1400" b="0" i="0">
                <a:solidFill>
                  <a:schemeClr val="bg1"/>
                </a:solidFill>
                <a:latin typeface="Graphik" panose="020B0503030202060203" pitchFamily="34" charset="77"/>
              </a:defRPr>
            </a:lvl1pPr>
          </a:lstStyle>
          <a:p>
            <a:r>
              <a:rPr lang="en-GB"/>
              <a:t>Drag picture to placeholder or click icon to add</a:t>
            </a:r>
            <a:endParaRPr lang="en-US"/>
          </a:p>
        </p:txBody>
      </p:sp>
      <p:sp>
        <p:nvSpPr>
          <p:cNvPr id="3" name="GTS_WH">
            <a:extLst>
              <a:ext uri="{FF2B5EF4-FFF2-40B4-BE49-F238E27FC236}">
                <a16:creationId xmlns:a16="http://schemas.microsoft.com/office/drawing/2014/main" id="{717D1E3E-BD53-CBF3-62AF-19504EE818A5}"/>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6" name="copyright">
            <a:extLst>
              <a:ext uri="{FF2B5EF4-FFF2-40B4-BE49-F238E27FC236}">
                <a16:creationId xmlns:a16="http://schemas.microsoft.com/office/drawing/2014/main" id="{71CDECC6-DEE3-D5F7-A7C8-D4473D9F4F71}"/>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rgbClr val="FFFFFF">
                    <a:alpha val="75000"/>
                  </a:srgbClr>
                </a:solidFill>
                <a:latin typeface="Graphik" panose="020B0503030202060203" pitchFamily="34" charset="77"/>
              </a:rPr>
              <a:t>Copyright © 2025 Accenture. All rights reserved.</a:t>
            </a:r>
            <a:endParaRPr lang="en-US" sz="1351" noProof="0">
              <a:solidFill>
                <a:srgbClr val="FFFFFF">
                  <a:alpha val="75000"/>
                </a:srgbClr>
              </a:solidFill>
              <a:latin typeface="Graphik" panose="020B0503030202060203" pitchFamily="34" charset="77"/>
            </a:endParaRPr>
          </a:p>
        </p:txBody>
      </p:sp>
      <p:sp>
        <p:nvSpPr>
          <p:cNvPr id="7" name="slide number automatic">
            <a:extLst>
              <a:ext uri="{FF2B5EF4-FFF2-40B4-BE49-F238E27FC236}">
                <a16:creationId xmlns:a16="http://schemas.microsoft.com/office/drawing/2014/main" id="{829128A2-7647-DB1F-6198-C2A2C402A7BC}"/>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rgbClr val="FFFFFF">
                    <a:alpha val="75000"/>
                  </a:srgb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rgbClr val="FFFFFF">
                  <a:alpha val="75000"/>
                </a:srgbClr>
              </a:solidFill>
              <a:latin typeface="+mj-lt"/>
            </a:endParaRPr>
          </a:p>
        </p:txBody>
      </p:sp>
    </p:spTree>
    <p:extLst>
      <p:ext uri="{BB962C8B-B14F-4D97-AF65-F5344CB8AC3E}">
        <p14:creationId xmlns:p14="http://schemas.microsoft.com/office/powerpoint/2010/main" val="2587473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custom 1">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9BDC0A4D-E346-3CCE-788C-9669BEFC9B76}"/>
              </a:ext>
            </a:extLst>
          </p:cNvPr>
          <p:cNvSpPr>
            <a:spLocks noGrp="1"/>
          </p:cNvSpPr>
          <p:nvPr>
            <p:ph type="title" hasCustomPrompt="1"/>
          </p:nvPr>
        </p:nvSpPr>
        <p:spPr>
          <a:xfrm>
            <a:off x="554569" y="1351442"/>
            <a:ext cx="4118519" cy="1772793"/>
          </a:xfrm>
          <a:prstGeom prst="rect">
            <a:avLst/>
          </a:prstGeom>
        </p:spPr>
        <p:txBody>
          <a:bodyPr anchor="b"/>
          <a:lstStyle>
            <a:lvl1pPr>
              <a:defRPr sz="4800"/>
            </a:lvl1pPr>
          </a:lstStyle>
          <a:p>
            <a:r>
              <a:rPr lang="en-US"/>
              <a:t>Click to edit Section title style</a:t>
            </a:r>
          </a:p>
        </p:txBody>
      </p:sp>
      <p:sp>
        <p:nvSpPr>
          <p:cNvPr id="18" name="Picture Placeholder 18">
            <a:extLst>
              <a:ext uri="{FF2B5EF4-FFF2-40B4-BE49-F238E27FC236}">
                <a16:creationId xmlns:a16="http://schemas.microsoft.com/office/drawing/2014/main" id="{D9945356-3D82-526D-F3EC-EF9A544BCDC7}"/>
              </a:ext>
            </a:extLst>
          </p:cNvPr>
          <p:cNvSpPr>
            <a:spLocks noGrp="1"/>
          </p:cNvSpPr>
          <p:nvPr>
            <p:ph type="pic" sz="quarter" idx="36" hasCustomPrompt="1"/>
          </p:nvPr>
        </p:nvSpPr>
        <p:spPr bwMode="gray">
          <a:xfrm>
            <a:off x="5040827" y="554497"/>
            <a:ext cx="3110068" cy="1524000"/>
          </a:xfrm>
          <a:prstGeom prst="rect">
            <a:avLst/>
          </a:prstGeom>
          <a:solidFill>
            <a:schemeClr val="bg1">
              <a:lumMod val="95000"/>
            </a:schemeClr>
          </a:solidFill>
          <a:effectLst/>
        </p:spPr>
        <p:txBody>
          <a:bodyPr lIns="180000" tIns="180000" rIns="180000" bIns="18000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6" name="Text Placeholder 5">
            <a:extLst>
              <a:ext uri="{FF2B5EF4-FFF2-40B4-BE49-F238E27FC236}">
                <a16:creationId xmlns:a16="http://schemas.microsoft.com/office/drawing/2014/main" id="{C4602F9E-5DF1-F42B-7D21-8791F0ABAE8F}"/>
              </a:ext>
            </a:extLst>
          </p:cNvPr>
          <p:cNvSpPr>
            <a:spLocks noGrp="1"/>
          </p:cNvSpPr>
          <p:nvPr>
            <p:ph type="body" sz="quarter" idx="39"/>
          </p:nvPr>
        </p:nvSpPr>
        <p:spPr>
          <a:xfrm>
            <a:off x="5068197" y="2302697"/>
            <a:ext cx="3082698" cy="904614"/>
          </a:xfrm>
        </p:spPr>
        <p:txBody>
          <a:bodyPr/>
          <a:lstStyle>
            <a:lvl1pPr>
              <a:defRPr>
                <a:solidFill>
                  <a:schemeClr val="bg2"/>
                </a:solidFill>
                <a:latin typeface="+mj-lt"/>
              </a:defRPr>
            </a:lvl1pPr>
            <a:lvl2pPr marL="0" indent="0">
              <a:buNone/>
              <a:defRPr/>
            </a:lvl2pPr>
          </a:lstStyle>
          <a:p>
            <a:pPr lvl="0"/>
            <a:r>
              <a:rPr lang="en-US"/>
              <a:t>Click to edit Master text styles</a:t>
            </a:r>
          </a:p>
          <a:p>
            <a:pPr lvl="1"/>
            <a:r>
              <a:rPr lang="en-US"/>
              <a:t>Second level</a:t>
            </a:r>
          </a:p>
        </p:txBody>
      </p:sp>
      <p:sp>
        <p:nvSpPr>
          <p:cNvPr id="20" name="Picture Placeholder 18">
            <a:extLst>
              <a:ext uri="{FF2B5EF4-FFF2-40B4-BE49-F238E27FC236}">
                <a16:creationId xmlns:a16="http://schemas.microsoft.com/office/drawing/2014/main" id="{043D01E8-2D14-8582-D392-AC17CD2A4198}"/>
              </a:ext>
            </a:extLst>
          </p:cNvPr>
          <p:cNvSpPr>
            <a:spLocks noGrp="1"/>
          </p:cNvSpPr>
          <p:nvPr>
            <p:ph type="pic" sz="quarter" idx="38" hasCustomPrompt="1"/>
          </p:nvPr>
        </p:nvSpPr>
        <p:spPr bwMode="gray">
          <a:xfrm>
            <a:off x="8516471" y="554497"/>
            <a:ext cx="3110068" cy="1524000"/>
          </a:xfrm>
          <a:prstGeom prst="rect">
            <a:avLst/>
          </a:prstGeom>
          <a:solidFill>
            <a:schemeClr val="bg1">
              <a:lumMod val="95000"/>
            </a:schemeClr>
          </a:solidFill>
          <a:effectLst/>
        </p:spPr>
        <p:txBody>
          <a:bodyPr lIns="180000" tIns="180000" rIns="180000" bIns="18000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7" name="Text Placeholder 5">
            <a:extLst>
              <a:ext uri="{FF2B5EF4-FFF2-40B4-BE49-F238E27FC236}">
                <a16:creationId xmlns:a16="http://schemas.microsoft.com/office/drawing/2014/main" id="{B286CD00-6CFB-20C2-A09E-D720E0360520}"/>
              </a:ext>
            </a:extLst>
          </p:cNvPr>
          <p:cNvSpPr>
            <a:spLocks noGrp="1"/>
          </p:cNvSpPr>
          <p:nvPr>
            <p:ph type="body" sz="quarter" idx="40"/>
          </p:nvPr>
        </p:nvSpPr>
        <p:spPr>
          <a:xfrm>
            <a:off x="8516471" y="2302697"/>
            <a:ext cx="3082698" cy="904614"/>
          </a:xfrm>
        </p:spPr>
        <p:txBody>
          <a:bodyPr/>
          <a:lstStyle>
            <a:lvl1pPr>
              <a:defRPr>
                <a:solidFill>
                  <a:schemeClr val="bg2"/>
                </a:solidFill>
                <a:latin typeface="+mj-lt"/>
              </a:defRPr>
            </a:lvl1pPr>
            <a:lvl2pPr marL="0" indent="0">
              <a:buNone/>
              <a:defRPr/>
            </a:lvl2pPr>
          </a:lstStyle>
          <a:p>
            <a:pPr lvl="0"/>
            <a:r>
              <a:rPr lang="en-US"/>
              <a:t>Click to edit Master text styles</a:t>
            </a:r>
          </a:p>
          <a:p>
            <a:pPr lvl="1"/>
            <a:r>
              <a:rPr lang="en-US"/>
              <a:t>Second level</a:t>
            </a:r>
          </a:p>
        </p:txBody>
      </p:sp>
      <p:sp>
        <p:nvSpPr>
          <p:cNvPr id="10" name="Picture Placeholder 18">
            <a:extLst>
              <a:ext uri="{FF2B5EF4-FFF2-40B4-BE49-F238E27FC236}">
                <a16:creationId xmlns:a16="http://schemas.microsoft.com/office/drawing/2014/main" id="{5552C60D-F6B3-15A8-3518-C6B4BC2F4D3B}"/>
              </a:ext>
            </a:extLst>
          </p:cNvPr>
          <p:cNvSpPr>
            <a:spLocks noGrp="1"/>
          </p:cNvSpPr>
          <p:nvPr>
            <p:ph type="pic" sz="quarter" idx="13" hasCustomPrompt="1"/>
          </p:nvPr>
        </p:nvSpPr>
        <p:spPr bwMode="gray">
          <a:xfrm>
            <a:off x="5040827" y="3650689"/>
            <a:ext cx="3110068" cy="1524000"/>
          </a:xfrm>
          <a:prstGeom prst="rect">
            <a:avLst/>
          </a:prstGeom>
          <a:solidFill>
            <a:schemeClr val="bg1">
              <a:lumMod val="95000"/>
            </a:schemeClr>
          </a:solidFill>
          <a:effectLst/>
        </p:spPr>
        <p:txBody>
          <a:bodyPr lIns="180000" tIns="180000" rIns="180000" bIns="18000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8" name="Text Placeholder 5">
            <a:extLst>
              <a:ext uri="{FF2B5EF4-FFF2-40B4-BE49-F238E27FC236}">
                <a16:creationId xmlns:a16="http://schemas.microsoft.com/office/drawing/2014/main" id="{0C3EB0FF-A89F-1F16-2674-8CA149E690B3}"/>
              </a:ext>
            </a:extLst>
          </p:cNvPr>
          <p:cNvSpPr>
            <a:spLocks noGrp="1"/>
          </p:cNvSpPr>
          <p:nvPr>
            <p:ph type="body" sz="quarter" idx="41"/>
          </p:nvPr>
        </p:nvSpPr>
        <p:spPr>
          <a:xfrm>
            <a:off x="5068197" y="5404111"/>
            <a:ext cx="3082698" cy="904614"/>
          </a:xfrm>
        </p:spPr>
        <p:txBody>
          <a:bodyPr/>
          <a:lstStyle>
            <a:lvl1pPr>
              <a:defRPr>
                <a:solidFill>
                  <a:schemeClr val="bg2"/>
                </a:solidFill>
                <a:latin typeface="+mj-lt"/>
              </a:defRPr>
            </a:lvl1pPr>
            <a:lvl2pPr marL="0" indent="0">
              <a:buNone/>
              <a:defRPr/>
            </a:lvl2pPr>
          </a:lstStyle>
          <a:p>
            <a:pPr lvl="0"/>
            <a:r>
              <a:rPr lang="en-US"/>
              <a:t>Click to edit Master text styles</a:t>
            </a:r>
          </a:p>
          <a:p>
            <a:pPr lvl="1"/>
            <a:r>
              <a:rPr lang="en-US"/>
              <a:t>Second level</a:t>
            </a:r>
          </a:p>
        </p:txBody>
      </p:sp>
      <p:sp>
        <p:nvSpPr>
          <p:cNvPr id="12" name="Picture Placeholder 18">
            <a:extLst>
              <a:ext uri="{FF2B5EF4-FFF2-40B4-BE49-F238E27FC236}">
                <a16:creationId xmlns:a16="http://schemas.microsoft.com/office/drawing/2014/main" id="{8BB12B5F-02FD-86E4-33E5-F8118970C9C9}"/>
              </a:ext>
            </a:extLst>
          </p:cNvPr>
          <p:cNvSpPr>
            <a:spLocks noGrp="1"/>
          </p:cNvSpPr>
          <p:nvPr>
            <p:ph type="pic" sz="quarter" idx="34" hasCustomPrompt="1"/>
          </p:nvPr>
        </p:nvSpPr>
        <p:spPr bwMode="gray">
          <a:xfrm>
            <a:off x="8516471" y="3650689"/>
            <a:ext cx="3110068" cy="1524000"/>
          </a:xfrm>
          <a:prstGeom prst="rect">
            <a:avLst/>
          </a:prstGeom>
          <a:solidFill>
            <a:schemeClr val="bg1">
              <a:lumMod val="95000"/>
            </a:schemeClr>
          </a:solidFill>
          <a:effectLst/>
        </p:spPr>
        <p:txBody>
          <a:bodyPr lIns="180000" tIns="180000" rIns="180000" bIns="18000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13" name="Text Placeholder 5">
            <a:extLst>
              <a:ext uri="{FF2B5EF4-FFF2-40B4-BE49-F238E27FC236}">
                <a16:creationId xmlns:a16="http://schemas.microsoft.com/office/drawing/2014/main" id="{2CFC039C-2FE3-6F68-1711-363159A29E21}"/>
              </a:ext>
            </a:extLst>
          </p:cNvPr>
          <p:cNvSpPr>
            <a:spLocks noGrp="1"/>
          </p:cNvSpPr>
          <p:nvPr>
            <p:ph type="body" sz="quarter" idx="42"/>
          </p:nvPr>
        </p:nvSpPr>
        <p:spPr>
          <a:xfrm>
            <a:off x="8516471" y="5404111"/>
            <a:ext cx="3082698" cy="904614"/>
          </a:xfrm>
        </p:spPr>
        <p:txBody>
          <a:bodyPr/>
          <a:lstStyle>
            <a:lvl1pPr>
              <a:defRPr>
                <a:solidFill>
                  <a:schemeClr val="bg2"/>
                </a:solidFill>
                <a:latin typeface="+mj-lt"/>
              </a:defRPr>
            </a:lvl1pPr>
            <a:lvl2pPr marL="0" indent="0">
              <a:buNone/>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037627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statistics + image, light and purple">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B918B6-32FF-4857-A645-C1032AFAEF62}"/>
              </a:ext>
            </a:extLst>
          </p:cNvPr>
          <p:cNvSpPr>
            <a:spLocks noGrp="1"/>
          </p:cNvSpPr>
          <p:nvPr>
            <p:ph type="title" hasCustomPrompt="1"/>
          </p:nvPr>
        </p:nvSpPr>
        <p:spPr>
          <a:xfrm>
            <a:off x="561601" y="1085532"/>
            <a:ext cx="5292575" cy="984885"/>
          </a:xfrm>
          <a:prstGeom prst="rect">
            <a:avLst/>
          </a:prstGeom>
        </p:spPr>
        <p:txBody>
          <a:bodyPr anchor="ctr"/>
          <a:lstStyle>
            <a:lvl1pPr>
              <a:defRPr sz="4000"/>
            </a:lvl1pPr>
          </a:lstStyle>
          <a:p>
            <a:r>
              <a:rPr lang="en-US"/>
              <a:t>Place headline in </a:t>
            </a:r>
            <a:r>
              <a:rPr lang="en-US" err="1"/>
              <a:t>Graphik</a:t>
            </a:r>
            <a:r>
              <a:rPr lang="en-US"/>
              <a:t> Semibold</a:t>
            </a:r>
          </a:p>
        </p:txBody>
      </p:sp>
      <p:sp>
        <p:nvSpPr>
          <p:cNvPr id="38" name="Picture Placeholder 3">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0"/>
            <a:ext cx="3048024" cy="3089456"/>
          </a:xfrm>
          <a:prstGeom prst="rect">
            <a:avLst/>
          </a:prstGeom>
          <a:solidFill>
            <a:schemeClr val="bg1">
              <a:lumMod val="95000"/>
            </a:schemeClr>
          </a:solidFill>
        </p:spPr>
        <p:txBody>
          <a:bodyPr tIns="274320" anchor="ctr"/>
          <a:lstStyle>
            <a:lvl1pPr marL="0" indent="0" algn="ctr">
              <a:buNone/>
              <a:defRPr sz="1400" b="0" i="0">
                <a:solidFill>
                  <a:schemeClr val="tx1"/>
                </a:solidFill>
                <a:latin typeface="Graphik" panose="020B0503030202060203" pitchFamily="34" charset="77"/>
              </a:defRPr>
            </a:lvl1pPr>
          </a:lstStyle>
          <a:p>
            <a:r>
              <a:rPr lang="en-GB"/>
              <a:t>Drag picture to placeholder </a:t>
            </a:r>
          </a:p>
          <a:p>
            <a:r>
              <a:rPr lang="en-GB"/>
              <a:t>or click icon to add</a:t>
            </a:r>
            <a:endParaRPr lang="en-US"/>
          </a:p>
        </p:txBody>
      </p:sp>
      <p:sp>
        <p:nvSpPr>
          <p:cNvPr id="46" name="Text Placeholder 4">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5" y="319269"/>
            <a:ext cx="2285996" cy="912223"/>
          </a:xfrm>
          <a:prstGeom prst="rect">
            <a:avLst/>
          </a:prstGeom>
        </p:spPr>
        <p:txBody>
          <a:bodyPr anchor="ctr"/>
          <a:lstStyle>
            <a:lvl1pPr marL="0" indent="0">
              <a:buNone/>
              <a:defRPr lang="en-US" sz="5333" b="1" i="0" kern="1200" dirty="0">
                <a:solidFill>
                  <a:schemeClr val="bg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10" name="Text Placeholder 6">
            <a:extLst>
              <a:ext uri="{FF2B5EF4-FFF2-40B4-BE49-F238E27FC236}">
                <a16:creationId xmlns:a16="http://schemas.microsoft.com/office/drawing/2014/main" id="{0E13751C-7DFF-BC74-C2E3-F873D7210D7F}"/>
              </a:ext>
            </a:extLst>
          </p:cNvPr>
          <p:cNvSpPr>
            <a:spLocks noGrp="1"/>
          </p:cNvSpPr>
          <p:nvPr>
            <p:ph type="body" sz="quarter" idx="32"/>
          </p:nvPr>
        </p:nvSpPr>
        <p:spPr>
          <a:xfrm>
            <a:off x="9525004" y="1472692"/>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Picture Placeholder 6">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089456"/>
            <a:ext cx="3048000" cy="3039884"/>
          </a:xfrm>
          <a:prstGeom prst="rect">
            <a:avLst/>
          </a:prstGeom>
          <a:solidFill>
            <a:schemeClr val="bg1">
              <a:lumMod val="95000"/>
            </a:schemeClr>
          </a:solidFill>
        </p:spPr>
        <p:txBody>
          <a:bodyPr vert="horz" lIns="0" tIns="274320" rIns="0" bIns="0" rtlCol="0" anchor="ctr">
            <a:noAutofit/>
          </a:bodyPr>
          <a:lstStyle>
            <a:lvl1pPr marL="0" indent="0" algn="ctr">
              <a:buNone/>
              <a:defRPr lang="en-US" sz="1400" b="0" i="0" dirty="0">
                <a:latin typeface="Graphik" panose="020B0503030202060203" pitchFamily="34" charset="77"/>
              </a:defRPr>
            </a:lvl1pPr>
          </a:lstStyle>
          <a:p>
            <a:pPr marL="228594" lvl="0" indent="-228594" algn="ctr"/>
            <a:r>
              <a:rPr lang="en-GB"/>
              <a:t>Drag picture to placeholder </a:t>
            </a:r>
          </a:p>
          <a:p>
            <a:pPr marL="228594" lvl="0" indent="-228594" algn="ctr"/>
            <a:r>
              <a:rPr lang="en-GB"/>
              <a:t>or click icon to add</a:t>
            </a:r>
            <a:endParaRPr lang="en-US"/>
          </a:p>
        </p:txBody>
      </p:sp>
      <p:sp>
        <p:nvSpPr>
          <p:cNvPr id="8" name="Rectangle 7">
            <a:extLst>
              <a:ext uri="{FF2B5EF4-FFF2-40B4-BE49-F238E27FC236}">
                <a16:creationId xmlns:a16="http://schemas.microsoft.com/office/drawing/2014/main" id="{3D16F949-3472-4EBC-9DC1-05EC807C9FC0}"/>
              </a:ext>
              <a:ext uri="{C183D7F6-B498-43B3-948B-1728B52AA6E4}">
                <adec:decorative xmlns:adec="http://schemas.microsoft.com/office/drawing/2017/decorative" val="1"/>
              </a:ext>
            </a:extLst>
          </p:cNvPr>
          <p:cNvSpPr/>
          <p:nvPr userDrawn="1"/>
        </p:nvSpPr>
        <p:spPr bwMode="white">
          <a:xfrm>
            <a:off x="3048000" y="3089456"/>
            <a:ext cx="3047968" cy="3039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solidFill>
                <a:srgbClr val="FFFFFF"/>
              </a:solidFill>
              <a:latin typeface="Graphik" panose="020B0503030202060203" pitchFamily="34" charset="77"/>
            </a:endParaRPr>
          </a:p>
        </p:txBody>
      </p:sp>
      <p:sp>
        <p:nvSpPr>
          <p:cNvPr id="48" name="Text Placeholder 7">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9" y="3384433"/>
            <a:ext cx="2285996" cy="912223"/>
          </a:xfrm>
          <a:prstGeom prst="rect">
            <a:avLst/>
          </a:prstGeom>
        </p:spPr>
        <p:txBody>
          <a:bodyPr anchor="ctr"/>
          <a:lstStyle>
            <a:lvl1pPr marL="0" indent="0">
              <a:buNone/>
              <a:defRPr lang="en-US" sz="5333" b="0" i="0" kern="1200" dirty="0">
                <a:solidFill>
                  <a:schemeClr val="bg1"/>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7" name="Text Placeholder 6">
            <a:extLst>
              <a:ext uri="{FF2B5EF4-FFF2-40B4-BE49-F238E27FC236}">
                <a16:creationId xmlns:a16="http://schemas.microsoft.com/office/drawing/2014/main" id="{177CEAEA-C612-CFB5-8548-FA7A606FA780}"/>
              </a:ext>
            </a:extLst>
          </p:cNvPr>
          <p:cNvSpPr>
            <a:spLocks noGrp="1"/>
          </p:cNvSpPr>
          <p:nvPr>
            <p:ph type="body" sz="quarter" idx="30"/>
          </p:nvPr>
        </p:nvSpPr>
        <p:spPr>
          <a:xfrm>
            <a:off x="3428948" y="4508500"/>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Text Placeholder 9">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9" y="3384433"/>
            <a:ext cx="2285996" cy="912223"/>
          </a:xfrm>
          <a:prstGeom prst="rect">
            <a:avLst/>
          </a:prstGeom>
        </p:spPr>
        <p:txBody>
          <a:bodyPr anchor="ctr"/>
          <a:lstStyle>
            <a:lvl1pPr marL="0" indent="0">
              <a:buNone/>
              <a:defRPr lang="en-US" sz="5333" b="1" i="0" kern="1200" dirty="0">
                <a:solidFill>
                  <a:schemeClr val="bg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4" name="Text Placeholder 6">
            <a:extLst>
              <a:ext uri="{FF2B5EF4-FFF2-40B4-BE49-F238E27FC236}">
                <a16:creationId xmlns:a16="http://schemas.microsoft.com/office/drawing/2014/main" id="{C15EB609-6106-F616-161A-9233408C6233}"/>
              </a:ext>
            </a:extLst>
          </p:cNvPr>
          <p:cNvSpPr>
            <a:spLocks noGrp="1"/>
          </p:cNvSpPr>
          <p:nvPr>
            <p:ph type="body" sz="quarter" idx="29"/>
          </p:nvPr>
        </p:nvSpPr>
        <p:spPr>
          <a:xfrm>
            <a:off x="6476916" y="4508500"/>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F2E53630-789F-425F-8AB1-96EFF4EA1E46}"/>
              </a:ext>
              <a:ext uri="{C183D7F6-B498-43B3-948B-1728B52AA6E4}">
                <adec:decorative xmlns:adec="http://schemas.microsoft.com/office/drawing/2017/decorative" val="1"/>
              </a:ext>
            </a:extLst>
          </p:cNvPr>
          <p:cNvSpPr/>
          <p:nvPr userDrawn="1"/>
        </p:nvSpPr>
        <p:spPr bwMode="white">
          <a:xfrm>
            <a:off x="9144056" y="3089456"/>
            <a:ext cx="3047944" cy="3039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latin typeface="Graphik" panose="020B0503030202060203" pitchFamily="34" charset="77"/>
            </a:endParaRPr>
          </a:p>
        </p:txBody>
      </p:sp>
      <p:sp>
        <p:nvSpPr>
          <p:cNvPr id="24" name="Text Placeholder 11">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5" y="3384433"/>
            <a:ext cx="2285996" cy="912223"/>
          </a:xfrm>
          <a:prstGeom prst="rect">
            <a:avLst/>
          </a:prstGeom>
        </p:spPr>
        <p:txBody>
          <a:bodyPr anchor="ctr"/>
          <a:lstStyle>
            <a:lvl1pPr marL="0" indent="0">
              <a:buNone/>
              <a:defRPr lang="en-US" sz="5333" b="1" i="0" kern="1200" dirty="0">
                <a:solidFill>
                  <a:schemeClr val="bg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9" name="Text Placeholder 6">
            <a:extLst>
              <a:ext uri="{FF2B5EF4-FFF2-40B4-BE49-F238E27FC236}">
                <a16:creationId xmlns:a16="http://schemas.microsoft.com/office/drawing/2014/main" id="{8DB439E6-E715-1347-EEE3-DF2D5F246A0B}"/>
              </a:ext>
            </a:extLst>
          </p:cNvPr>
          <p:cNvSpPr>
            <a:spLocks noGrp="1"/>
          </p:cNvSpPr>
          <p:nvPr>
            <p:ph type="body" sz="quarter" idx="31"/>
          </p:nvPr>
        </p:nvSpPr>
        <p:spPr>
          <a:xfrm>
            <a:off x="9525004" y="4508500"/>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Bottom tag">
            <a:extLst>
              <a:ext uri="{FF2B5EF4-FFF2-40B4-BE49-F238E27FC236}">
                <a16:creationId xmlns:a16="http://schemas.microsoft.com/office/drawing/2014/main" id="{F77F3A03-358C-60D3-DCF9-8A5F831189BE}"/>
              </a:ext>
              <a:ext uri="{C183D7F6-B498-43B3-948B-1728B52AA6E4}">
                <adec:decorative xmlns:adec="http://schemas.microsoft.com/office/drawing/2017/decorative" val="1"/>
              </a:ext>
            </a:extLst>
          </p:cNvPr>
          <p:cNvSpPr/>
          <p:nvPr userDrawn="1"/>
        </p:nvSpPr>
        <p:spPr bwMode="white">
          <a:xfrm>
            <a:off x="0" y="6129340"/>
            <a:ext cx="12192000" cy="728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latin typeface="Graphik" panose="020B0503030202060203" pitchFamily="34" charset="77"/>
            </a:endParaRPr>
          </a:p>
        </p:txBody>
      </p:sp>
      <p:sp>
        <p:nvSpPr>
          <p:cNvPr id="22" name="GTS_WH">
            <a:extLst>
              <a:ext uri="{FF2B5EF4-FFF2-40B4-BE49-F238E27FC236}">
                <a16:creationId xmlns:a16="http://schemas.microsoft.com/office/drawing/2014/main" id="{DBC74FCB-98B7-4709-AC5F-5575E6BA21E2}"/>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2" name="copyright">
            <a:extLst>
              <a:ext uri="{FF2B5EF4-FFF2-40B4-BE49-F238E27FC236}">
                <a16:creationId xmlns:a16="http://schemas.microsoft.com/office/drawing/2014/main" id="{281AFB62-DF00-C781-B194-BA35B5F26EDD}"/>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5" name="slide number automatic">
            <a:extLst>
              <a:ext uri="{FF2B5EF4-FFF2-40B4-BE49-F238E27FC236}">
                <a16:creationId xmlns:a16="http://schemas.microsoft.com/office/drawing/2014/main" id="{5A95B4E2-055A-BEE2-36E8-45DD70D13404}"/>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Tree>
    <p:extLst>
      <p:ext uri="{BB962C8B-B14F-4D97-AF65-F5344CB8AC3E}">
        <p14:creationId xmlns:p14="http://schemas.microsoft.com/office/powerpoint/2010/main" val="25055790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statistics + image, dark and purple">
    <p:bg>
      <p:bgPr>
        <a:solidFill>
          <a:srgbClr val="00000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B918B6-32FF-4857-A645-C1032AFAEF62}"/>
              </a:ext>
            </a:extLst>
          </p:cNvPr>
          <p:cNvSpPr>
            <a:spLocks noGrp="1"/>
          </p:cNvSpPr>
          <p:nvPr>
            <p:ph type="title" hasCustomPrompt="1"/>
          </p:nvPr>
        </p:nvSpPr>
        <p:spPr>
          <a:xfrm>
            <a:off x="561601" y="1085532"/>
            <a:ext cx="5312727" cy="984885"/>
          </a:xfrm>
          <a:prstGeom prst="rect">
            <a:avLst/>
          </a:prstGeom>
        </p:spPr>
        <p:txBody>
          <a:bodyPr anchor="ctr"/>
          <a:lstStyle>
            <a:lvl1pPr>
              <a:defRPr sz="4000">
                <a:solidFill>
                  <a:srgbClr val="FFFFFF"/>
                </a:solidFill>
              </a:defRPr>
            </a:lvl1pPr>
          </a:lstStyle>
          <a:p>
            <a:r>
              <a:rPr lang="en-US"/>
              <a:t>Place headline in </a:t>
            </a:r>
            <a:r>
              <a:rPr lang="en-US" err="1"/>
              <a:t>Graphik</a:t>
            </a:r>
            <a:r>
              <a:rPr lang="en-US"/>
              <a:t> Semibold</a:t>
            </a:r>
          </a:p>
        </p:txBody>
      </p:sp>
      <p:sp>
        <p:nvSpPr>
          <p:cNvPr id="38" name="Picture Placeholder 3">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6032" y="-1"/>
            <a:ext cx="3048024" cy="3074023"/>
          </a:xfrm>
          <a:prstGeom prst="rect">
            <a:avLst/>
          </a:prstGeom>
          <a:solidFill>
            <a:schemeClr val="bg1">
              <a:lumMod val="95000"/>
            </a:schemeClr>
          </a:solidFill>
        </p:spPr>
        <p:txBody>
          <a:bodyPr tIns="274320" anchor="ctr"/>
          <a:lstStyle>
            <a:lvl1pPr marL="0" indent="0" algn="ctr">
              <a:buNone/>
              <a:defRPr sz="1400" b="0" i="0">
                <a:solidFill>
                  <a:schemeClr val="tx1"/>
                </a:solidFill>
                <a:latin typeface="Graphik" panose="020B0503030202060203" pitchFamily="34" charset="77"/>
              </a:defRPr>
            </a:lvl1pPr>
          </a:lstStyle>
          <a:p>
            <a:r>
              <a:rPr lang="en-GB"/>
              <a:t>Drag picture to placeholder </a:t>
            </a:r>
          </a:p>
          <a:p>
            <a:r>
              <a:rPr lang="en-GB"/>
              <a:t>or click icon to add</a:t>
            </a:r>
            <a:endParaRPr lang="en-US"/>
          </a:p>
        </p:txBody>
      </p:sp>
      <p:sp>
        <p:nvSpPr>
          <p:cNvPr id="46" name="Text Placeholder 4">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10" y="303835"/>
            <a:ext cx="2285996" cy="912223"/>
          </a:xfrm>
          <a:prstGeom prst="rect">
            <a:avLst/>
          </a:prstGeom>
        </p:spPr>
        <p:txBody>
          <a:bodyPr anchor="ctr"/>
          <a:lstStyle>
            <a:lvl1pPr marL="0" indent="0">
              <a:buNone/>
              <a:defRPr lang="en-US" sz="5333" b="1" i="0" kern="1200" dirty="0">
                <a:solidFill>
                  <a:schemeClr val="accent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10" name="Text Placeholder 6">
            <a:extLst>
              <a:ext uri="{FF2B5EF4-FFF2-40B4-BE49-F238E27FC236}">
                <a16:creationId xmlns:a16="http://schemas.microsoft.com/office/drawing/2014/main" id="{202CA0A6-65B9-D658-1AEC-00085854F84B}"/>
              </a:ext>
            </a:extLst>
          </p:cNvPr>
          <p:cNvSpPr>
            <a:spLocks noGrp="1"/>
          </p:cNvSpPr>
          <p:nvPr>
            <p:ph type="body" sz="quarter" idx="32"/>
          </p:nvPr>
        </p:nvSpPr>
        <p:spPr>
          <a:xfrm>
            <a:off x="9525004" y="1472692"/>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Picture Placeholder 6">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074022"/>
            <a:ext cx="3048000" cy="3055316"/>
          </a:xfrm>
          <a:prstGeom prst="rect">
            <a:avLst/>
          </a:prstGeom>
          <a:solidFill>
            <a:schemeClr val="bg1">
              <a:lumMod val="95000"/>
            </a:schemeClr>
          </a:solidFill>
        </p:spPr>
        <p:txBody>
          <a:bodyPr vert="horz" lIns="0" tIns="274320" rIns="0" bIns="0" rtlCol="0" anchor="ctr">
            <a:noAutofit/>
          </a:bodyPr>
          <a:lstStyle>
            <a:lvl1pPr marL="0" indent="0" algn="ctr">
              <a:buNone/>
              <a:defRPr lang="en-US" sz="1400" b="0" i="0" dirty="0">
                <a:latin typeface="Graphik" panose="020B0503030202060203" pitchFamily="34" charset="77"/>
              </a:defRPr>
            </a:lvl1pPr>
          </a:lstStyle>
          <a:p>
            <a:pPr marL="228594" lvl="0" indent="-228594" algn="ctr"/>
            <a:r>
              <a:rPr lang="en-GB"/>
              <a:t>Drag picture to placeholder </a:t>
            </a:r>
          </a:p>
          <a:p>
            <a:pPr marL="228594" lvl="0" indent="-228594" algn="ctr"/>
            <a:r>
              <a:rPr lang="en-GB"/>
              <a:t>or click icon to add</a:t>
            </a:r>
            <a:endParaRPr lang="en-US"/>
          </a:p>
        </p:txBody>
      </p:sp>
      <p:sp>
        <p:nvSpPr>
          <p:cNvPr id="8" name="Rectangle 7">
            <a:extLst>
              <a:ext uri="{FF2B5EF4-FFF2-40B4-BE49-F238E27FC236}">
                <a16:creationId xmlns:a16="http://schemas.microsoft.com/office/drawing/2014/main" id="{3D16F949-3472-4EBC-9DC1-05EC807C9FC0}"/>
              </a:ext>
              <a:ext uri="{C183D7F6-B498-43B3-948B-1728B52AA6E4}">
                <adec:decorative xmlns:adec="http://schemas.microsoft.com/office/drawing/2017/decorative" val="1"/>
              </a:ext>
            </a:extLst>
          </p:cNvPr>
          <p:cNvSpPr/>
          <p:nvPr userDrawn="1"/>
        </p:nvSpPr>
        <p:spPr bwMode="white">
          <a:xfrm>
            <a:off x="3048000" y="3074022"/>
            <a:ext cx="3047968" cy="3055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latin typeface="Graphik" panose="020B0503030202060203" pitchFamily="34" charset="77"/>
            </a:endParaRPr>
          </a:p>
        </p:txBody>
      </p:sp>
      <p:sp>
        <p:nvSpPr>
          <p:cNvPr id="48" name="Text Placeholder 7">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9" y="3384433"/>
            <a:ext cx="2285996" cy="912223"/>
          </a:xfrm>
          <a:prstGeom prst="rect">
            <a:avLst/>
          </a:prstGeom>
        </p:spPr>
        <p:txBody>
          <a:bodyPr anchor="ctr"/>
          <a:lstStyle>
            <a:lvl1pPr marL="0" indent="0">
              <a:buNone/>
              <a:defRPr lang="en-US" sz="5333" b="0" i="0" kern="1200" dirty="0">
                <a:solidFill>
                  <a:schemeClr val="bg1"/>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5" name="Text Placeholder 6">
            <a:extLst>
              <a:ext uri="{FF2B5EF4-FFF2-40B4-BE49-F238E27FC236}">
                <a16:creationId xmlns:a16="http://schemas.microsoft.com/office/drawing/2014/main" id="{DFC923C6-9E63-5C37-D6CE-0C0C7F31BA14}"/>
              </a:ext>
            </a:extLst>
          </p:cNvPr>
          <p:cNvSpPr>
            <a:spLocks noGrp="1"/>
          </p:cNvSpPr>
          <p:nvPr>
            <p:ph type="body" sz="quarter" idx="30"/>
          </p:nvPr>
        </p:nvSpPr>
        <p:spPr>
          <a:xfrm>
            <a:off x="3428948" y="4508500"/>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Text Placeholder 9">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9" y="3384433"/>
            <a:ext cx="2285996" cy="912223"/>
          </a:xfrm>
          <a:prstGeom prst="rect">
            <a:avLst/>
          </a:prstGeom>
        </p:spPr>
        <p:txBody>
          <a:bodyPr anchor="ctr"/>
          <a:lstStyle>
            <a:lvl1pPr marL="0" indent="0">
              <a:buNone/>
              <a:defRPr lang="en-US" sz="5333" b="1" i="0" kern="1200" dirty="0">
                <a:solidFill>
                  <a:schemeClr val="accent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4" name="Text Placeholder 6">
            <a:extLst>
              <a:ext uri="{FF2B5EF4-FFF2-40B4-BE49-F238E27FC236}">
                <a16:creationId xmlns:a16="http://schemas.microsoft.com/office/drawing/2014/main" id="{8E3ED24E-CC9B-F99D-ABD2-271CAAC31C78}"/>
              </a:ext>
            </a:extLst>
          </p:cNvPr>
          <p:cNvSpPr>
            <a:spLocks noGrp="1"/>
          </p:cNvSpPr>
          <p:nvPr>
            <p:ph type="body" sz="quarter" idx="29"/>
          </p:nvPr>
        </p:nvSpPr>
        <p:spPr>
          <a:xfrm>
            <a:off x="6476916" y="4508500"/>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F2E53630-789F-425F-8AB1-96EFF4EA1E46}"/>
              </a:ext>
              <a:ext uri="{C183D7F6-B498-43B3-948B-1728B52AA6E4}">
                <adec:decorative xmlns:adec="http://schemas.microsoft.com/office/drawing/2017/decorative" val="1"/>
              </a:ext>
            </a:extLst>
          </p:cNvPr>
          <p:cNvSpPr/>
          <p:nvPr userDrawn="1"/>
        </p:nvSpPr>
        <p:spPr bwMode="white">
          <a:xfrm>
            <a:off x="9144056" y="3074022"/>
            <a:ext cx="3047944" cy="3055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b="0" i="0">
              <a:latin typeface="Graphik" panose="020B0503030202060203" pitchFamily="34" charset="77"/>
            </a:endParaRPr>
          </a:p>
        </p:txBody>
      </p:sp>
      <p:sp>
        <p:nvSpPr>
          <p:cNvPr id="24" name="Text Placeholder 11">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5" y="3384433"/>
            <a:ext cx="2285996" cy="912223"/>
          </a:xfrm>
          <a:prstGeom prst="rect">
            <a:avLst/>
          </a:prstGeom>
        </p:spPr>
        <p:txBody>
          <a:bodyPr anchor="ctr"/>
          <a:lstStyle>
            <a:lvl1pPr marL="0" indent="0">
              <a:buNone/>
              <a:defRPr lang="en-US" sz="5333" b="1" i="0" kern="1200" dirty="0">
                <a:solidFill>
                  <a:srgbClr val="FFFFFF"/>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9" name="Text Placeholder 6">
            <a:extLst>
              <a:ext uri="{FF2B5EF4-FFF2-40B4-BE49-F238E27FC236}">
                <a16:creationId xmlns:a16="http://schemas.microsoft.com/office/drawing/2014/main" id="{AB939A4D-3841-382E-4112-16375BBF9CD7}"/>
              </a:ext>
            </a:extLst>
          </p:cNvPr>
          <p:cNvSpPr>
            <a:spLocks noGrp="1"/>
          </p:cNvSpPr>
          <p:nvPr>
            <p:ph type="body" sz="quarter" idx="31"/>
          </p:nvPr>
        </p:nvSpPr>
        <p:spPr>
          <a:xfrm>
            <a:off x="9525004" y="4508500"/>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GTS_WH">
            <a:extLst>
              <a:ext uri="{FF2B5EF4-FFF2-40B4-BE49-F238E27FC236}">
                <a16:creationId xmlns:a16="http://schemas.microsoft.com/office/drawing/2014/main" id="{E60B30CA-91CE-53D4-4E41-25E962661ED8}"/>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
        <p:nvSpPr>
          <p:cNvPr id="12" name="copyright">
            <a:extLst>
              <a:ext uri="{FF2B5EF4-FFF2-40B4-BE49-F238E27FC236}">
                <a16:creationId xmlns:a16="http://schemas.microsoft.com/office/drawing/2014/main" id="{C6DCEC7C-94EF-9488-4BC9-3AC6108281E8}"/>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13" name="slide number automatic">
            <a:extLst>
              <a:ext uri="{FF2B5EF4-FFF2-40B4-BE49-F238E27FC236}">
                <a16:creationId xmlns:a16="http://schemas.microsoft.com/office/drawing/2014/main" id="{DFF01EE3-5EDD-45BD-F1D7-076E2C959DD2}"/>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Tree>
    <p:extLst>
      <p:ext uri="{BB962C8B-B14F-4D97-AF65-F5344CB8AC3E}">
        <p14:creationId xmlns:p14="http://schemas.microsoft.com/office/powerpoint/2010/main" val="12586982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ntent: statistics light mode">
    <p:bg>
      <p:bgRef idx="1001">
        <a:schemeClr val="bg1"/>
      </p:bgRef>
    </p:bg>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DD3BC9E6-13A7-8817-A32A-4CC03E8733D9}"/>
              </a:ext>
            </a:extLst>
          </p:cNvPr>
          <p:cNvSpPr>
            <a:spLocks noGrp="1"/>
          </p:cNvSpPr>
          <p:nvPr>
            <p:ph type="title"/>
          </p:nvPr>
        </p:nvSpPr>
        <p:spPr>
          <a:xfrm>
            <a:off x="565461" y="376463"/>
            <a:ext cx="2285999" cy="931437"/>
          </a:xfrm>
        </p:spPr>
        <p:txBody>
          <a:bodyPr anchor="ctr">
            <a:noAutofit/>
          </a:bodyPr>
          <a:lstStyle>
            <a:lvl1pPr>
              <a:lnSpc>
                <a:spcPct val="100000"/>
              </a:lnSpc>
              <a:defRPr sz="5330">
                <a:solidFill>
                  <a:schemeClr val="bg2"/>
                </a:solidFill>
              </a:defRPr>
            </a:lvl1pPr>
          </a:lstStyle>
          <a:p>
            <a:r>
              <a:rPr lang="en-US"/>
              <a:t>Click to edit Master title style</a:t>
            </a:r>
          </a:p>
        </p:txBody>
      </p:sp>
      <p:sp>
        <p:nvSpPr>
          <p:cNvPr id="12" name="Text Placeholder 6">
            <a:extLst>
              <a:ext uri="{FF2B5EF4-FFF2-40B4-BE49-F238E27FC236}">
                <a16:creationId xmlns:a16="http://schemas.microsoft.com/office/drawing/2014/main" id="{8DC27019-ACF1-C483-EFEB-3CC77DD9EFCA}"/>
              </a:ext>
            </a:extLst>
          </p:cNvPr>
          <p:cNvSpPr>
            <a:spLocks noGrp="1"/>
          </p:cNvSpPr>
          <p:nvPr>
            <p:ph type="body" sz="quarter" idx="32"/>
          </p:nvPr>
        </p:nvSpPr>
        <p:spPr>
          <a:xfrm>
            <a:off x="571503" y="1472692"/>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4">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5" y="381002"/>
            <a:ext cx="2285996" cy="912223"/>
          </a:xfrm>
          <a:prstGeom prst="rect">
            <a:avLst/>
          </a:prstGeom>
        </p:spPr>
        <p:txBody>
          <a:bodyPr anchor="ctr"/>
          <a:lstStyle>
            <a:lvl1pPr marL="0" indent="0" fontAlgn="ctr" hangingPunct="0">
              <a:spcAft>
                <a:spcPts val="0"/>
              </a:spcAft>
              <a:buNone/>
              <a:defRPr lang="en-US" sz="5333" b="1" i="0" kern="1200" dirty="0">
                <a:solidFill>
                  <a:schemeClr val="bg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11" name="Text Placeholder 6">
            <a:extLst>
              <a:ext uri="{FF2B5EF4-FFF2-40B4-BE49-F238E27FC236}">
                <a16:creationId xmlns:a16="http://schemas.microsoft.com/office/drawing/2014/main" id="{9A7B63BD-36F9-7F57-E2CF-44D615E0F874}"/>
              </a:ext>
            </a:extLst>
          </p:cNvPr>
          <p:cNvSpPr>
            <a:spLocks noGrp="1"/>
          </p:cNvSpPr>
          <p:nvPr>
            <p:ph type="body" sz="quarter" idx="31"/>
          </p:nvPr>
        </p:nvSpPr>
        <p:spPr>
          <a:xfrm>
            <a:off x="3428995" y="1472692"/>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571503" y="3398051"/>
            <a:ext cx="2285996" cy="912223"/>
          </a:xfrm>
          <a:prstGeom prst="rect">
            <a:avLst/>
          </a:prstGeom>
        </p:spPr>
        <p:txBody>
          <a:bodyPr anchor="ctr"/>
          <a:lstStyle>
            <a:lvl1pPr marL="0" indent="0" algn="l" fontAlgn="ctr" hangingPunct="0">
              <a:spcAft>
                <a:spcPts val="0"/>
              </a:spcAft>
              <a:buNone/>
              <a:defRPr lang="en-US" sz="5333" b="1" i="0" kern="1200" dirty="0">
                <a:solidFill>
                  <a:schemeClr val="bg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9" name="Text Placeholder 6">
            <a:extLst>
              <a:ext uri="{FF2B5EF4-FFF2-40B4-BE49-F238E27FC236}">
                <a16:creationId xmlns:a16="http://schemas.microsoft.com/office/drawing/2014/main" id="{F970BA5E-9C63-BA7D-B45C-5186452F2409}"/>
              </a:ext>
            </a:extLst>
          </p:cNvPr>
          <p:cNvSpPr>
            <a:spLocks noGrp="1"/>
          </p:cNvSpPr>
          <p:nvPr>
            <p:ph type="body" sz="quarter" idx="30"/>
          </p:nvPr>
        </p:nvSpPr>
        <p:spPr>
          <a:xfrm>
            <a:off x="571503" y="4508500"/>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Text Placeholder 8">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5" y="3398051"/>
            <a:ext cx="2285996" cy="912223"/>
          </a:xfrm>
          <a:prstGeom prst="rect">
            <a:avLst/>
          </a:prstGeom>
        </p:spPr>
        <p:txBody>
          <a:bodyPr anchor="ctr"/>
          <a:lstStyle>
            <a:lvl1pPr marL="0" indent="0" algn="l" fontAlgn="ctr" hangingPunct="0">
              <a:spcAft>
                <a:spcPts val="0"/>
              </a:spcAft>
              <a:buNone/>
              <a:defRPr lang="en-US" sz="5333" b="1" i="0" kern="1200" dirty="0">
                <a:solidFill>
                  <a:schemeClr val="bg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7" name="Text Placeholder 6">
            <a:extLst>
              <a:ext uri="{FF2B5EF4-FFF2-40B4-BE49-F238E27FC236}">
                <a16:creationId xmlns:a16="http://schemas.microsoft.com/office/drawing/2014/main" id="{23FAE69D-63C7-3796-16D2-0EA82AB27669}"/>
              </a:ext>
            </a:extLst>
          </p:cNvPr>
          <p:cNvSpPr>
            <a:spLocks noGrp="1"/>
          </p:cNvSpPr>
          <p:nvPr>
            <p:ph type="body" sz="quarter" idx="29"/>
          </p:nvPr>
        </p:nvSpPr>
        <p:spPr>
          <a:xfrm>
            <a:off x="3428995" y="4508500"/>
            <a:ext cx="2286000" cy="1439333"/>
          </a:xfrm>
        </p:spPr>
        <p:txBody>
          <a:bodyPr/>
          <a:lstStyle>
            <a:lvl1pPr>
              <a:spcAft>
                <a:spcPts val="600"/>
              </a:spcAft>
              <a:defRPr sz="1800" i="0">
                <a:latin typeface="+mj-lt"/>
              </a:defRPr>
            </a:lvl1pPr>
            <a:lvl2pPr marL="0" indent="0">
              <a:spcAft>
                <a:spcPts val="600"/>
              </a:spcAft>
              <a:buNone/>
              <a:defRPr sz="1200"/>
            </a:lvl2pPr>
            <a:lvl3pPr marL="230394" indent="-230394">
              <a:spcAft>
                <a:spcPts val="600"/>
              </a:spcAft>
              <a:buFont typeface="Arial" panose="020B0604020202020204" pitchFamily="34" charset="0"/>
              <a:buChar char="•"/>
              <a:tabLst/>
              <a:defRPr sz="1200"/>
            </a:lvl3pPr>
            <a:lvl4pPr marL="230394" indent="-230394">
              <a:spcAft>
                <a:spcPts val="600"/>
              </a:spcAft>
              <a:defRPr sz="1200"/>
            </a:lvl4pPr>
            <a:lvl5pPr marL="230394" indent="-228594">
              <a:spcAft>
                <a:spcPts val="600"/>
              </a:spcAft>
              <a:buFont typeface="Arial" panose="020B0604020202020204" pitchFamily="34" charset="0"/>
              <a:buChar char="•"/>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2" name="Straight Connector 41">
            <a:extLst>
              <a:ext uri="{FF2B5EF4-FFF2-40B4-BE49-F238E27FC236}">
                <a16:creationId xmlns:a16="http://schemas.microsoft.com/office/drawing/2014/main" id="{149C8D0A-C37D-4D9A-9703-8A0AFB18570C}"/>
              </a:ext>
              <a:ext uri="{C183D7F6-B498-43B3-948B-1728B52AA6E4}">
                <adec:decorative xmlns:adec="http://schemas.microsoft.com/office/drawing/2017/decorative" val="1"/>
              </a:ext>
            </a:extLst>
          </p:cNvPr>
          <p:cNvCxnSpPr>
            <a:cxnSpLocks/>
          </p:cNvCxnSpPr>
          <p:nvPr userDrawn="1"/>
        </p:nvCxnSpPr>
        <p:spPr>
          <a:xfrm>
            <a:off x="0" y="3076800"/>
            <a:ext cx="609600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BE5BBCC-C957-48B6-99B6-EF1F3E80F622}"/>
              </a:ext>
              <a:ext uri="{C183D7F6-B498-43B3-948B-1728B52AA6E4}">
                <adec:decorative xmlns:adec="http://schemas.microsoft.com/office/drawing/2017/decorative" val="1"/>
              </a:ext>
            </a:extLst>
          </p:cNvPr>
          <p:cNvCxnSpPr>
            <a:cxnSpLocks/>
          </p:cNvCxnSpPr>
          <p:nvPr userDrawn="1"/>
        </p:nvCxnSpPr>
        <p:spPr>
          <a:xfrm>
            <a:off x="3143247" y="-1"/>
            <a:ext cx="0" cy="619200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35">
            <a:extLst>
              <a:ext uri="{FF2B5EF4-FFF2-40B4-BE49-F238E27FC236}">
                <a16:creationId xmlns:a16="http://schemas.microsoft.com/office/drawing/2014/main" id="{EF1A1C24-C0B7-DF19-B492-C0ED29CE9AF6}"/>
              </a:ext>
            </a:extLst>
          </p:cNvPr>
          <p:cNvSpPr>
            <a:spLocks noGrp="1"/>
          </p:cNvSpPr>
          <p:nvPr>
            <p:ph type="pic" sz="quarter" idx="16" hasCustomPrompt="1"/>
          </p:nvPr>
        </p:nvSpPr>
        <p:spPr bwMode="gray">
          <a:xfrm>
            <a:off x="6095992" y="0"/>
            <a:ext cx="6096008" cy="6129340"/>
          </a:xfrm>
          <a:prstGeom prst="rect">
            <a:avLst/>
          </a:prstGeom>
          <a:solidFill>
            <a:schemeClr val="bg1">
              <a:lumMod val="95000"/>
            </a:schemeClr>
          </a:solidFill>
        </p:spPr>
        <p:txBody>
          <a:bodyPr tIns="45720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sp>
        <p:nvSpPr>
          <p:cNvPr id="4" name="Bottom tag">
            <a:extLst>
              <a:ext uri="{FF2B5EF4-FFF2-40B4-BE49-F238E27FC236}">
                <a16:creationId xmlns:a16="http://schemas.microsoft.com/office/drawing/2014/main" id="{5F2E67CA-5DA7-3CD1-C175-808A139DD240}"/>
              </a:ext>
              <a:ext uri="{C183D7F6-B498-43B3-948B-1728B52AA6E4}">
                <adec:decorative xmlns:adec="http://schemas.microsoft.com/office/drawing/2017/decorative" val="1"/>
              </a:ext>
            </a:extLst>
          </p:cNvPr>
          <p:cNvSpPr/>
          <p:nvPr userDrawn="1"/>
        </p:nvSpPr>
        <p:spPr bwMode="white">
          <a:xfrm>
            <a:off x="0" y="6129340"/>
            <a:ext cx="12192000" cy="728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latin typeface="Graphik" panose="020B0503030202060203" pitchFamily="34" charset="77"/>
            </a:endParaRPr>
          </a:p>
        </p:txBody>
      </p:sp>
      <p:sp>
        <p:nvSpPr>
          <p:cNvPr id="2" name="copyright">
            <a:extLst>
              <a:ext uri="{FF2B5EF4-FFF2-40B4-BE49-F238E27FC236}">
                <a16:creationId xmlns:a16="http://schemas.microsoft.com/office/drawing/2014/main" id="{B51A4FC9-6DF5-ABE3-94E1-8598B7A527EA}"/>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5" name="slide number automatic">
            <a:extLst>
              <a:ext uri="{FF2B5EF4-FFF2-40B4-BE49-F238E27FC236}">
                <a16:creationId xmlns:a16="http://schemas.microsoft.com/office/drawing/2014/main" id="{C826E34F-821D-D174-AEA1-2830AED1A7A3}"/>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
        <p:nvSpPr>
          <p:cNvPr id="13" name="GTS_WH">
            <a:extLst>
              <a:ext uri="{FF2B5EF4-FFF2-40B4-BE49-F238E27FC236}">
                <a16:creationId xmlns:a16="http://schemas.microsoft.com/office/drawing/2014/main" id="{8F51FE85-6E94-3AD8-FB82-A8BAB773D784}"/>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21791900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ntent: statistics dark  mode">
    <p:bg>
      <p:bgPr>
        <a:solidFill>
          <a:srgbClr val="00000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0352A97-ED89-7C2F-0063-10DA374CB06F}"/>
              </a:ext>
            </a:extLst>
          </p:cNvPr>
          <p:cNvSpPr>
            <a:spLocks noGrp="1"/>
          </p:cNvSpPr>
          <p:nvPr>
            <p:ph type="title"/>
          </p:nvPr>
        </p:nvSpPr>
        <p:spPr>
          <a:xfrm>
            <a:off x="565461" y="376463"/>
            <a:ext cx="2285999" cy="931437"/>
          </a:xfrm>
        </p:spPr>
        <p:txBody>
          <a:bodyPr anchor="ctr">
            <a:noAutofit/>
          </a:bodyPr>
          <a:lstStyle>
            <a:lvl1pPr>
              <a:lnSpc>
                <a:spcPct val="100000"/>
              </a:lnSpc>
              <a:defRPr sz="5330">
                <a:solidFill>
                  <a:schemeClr val="accent2"/>
                </a:solidFill>
              </a:defRPr>
            </a:lvl1pPr>
          </a:lstStyle>
          <a:p>
            <a:r>
              <a:rPr lang="en-US"/>
              <a:t>Click to edit Master title style</a:t>
            </a:r>
          </a:p>
        </p:txBody>
      </p:sp>
      <p:sp>
        <p:nvSpPr>
          <p:cNvPr id="11" name="Text Placeholder 6">
            <a:extLst>
              <a:ext uri="{FF2B5EF4-FFF2-40B4-BE49-F238E27FC236}">
                <a16:creationId xmlns:a16="http://schemas.microsoft.com/office/drawing/2014/main" id="{F6B6460F-92C4-7868-A99F-7C747B39009C}"/>
              </a:ext>
            </a:extLst>
          </p:cNvPr>
          <p:cNvSpPr>
            <a:spLocks noGrp="1"/>
          </p:cNvSpPr>
          <p:nvPr>
            <p:ph type="body" sz="quarter" idx="32"/>
          </p:nvPr>
        </p:nvSpPr>
        <p:spPr>
          <a:xfrm>
            <a:off x="571503" y="1472692"/>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4">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5" y="381002"/>
            <a:ext cx="2285996" cy="912223"/>
          </a:xfrm>
          <a:prstGeom prst="rect">
            <a:avLst/>
          </a:prstGeom>
        </p:spPr>
        <p:txBody>
          <a:bodyPr anchor="ctr"/>
          <a:lstStyle>
            <a:lvl1pPr marL="0" indent="0">
              <a:spcAft>
                <a:spcPts val="0"/>
              </a:spcAft>
              <a:buNone/>
              <a:defRPr lang="en-US" sz="5333" b="1" i="0" kern="1200" dirty="0">
                <a:solidFill>
                  <a:schemeClr val="accent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9" name="Text Placeholder 6">
            <a:extLst>
              <a:ext uri="{FF2B5EF4-FFF2-40B4-BE49-F238E27FC236}">
                <a16:creationId xmlns:a16="http://schemas.microsoft.com/office/drawing/2014/main" id="{EAF65655-CFF6-96F8-B90D-8BE8496D6801}"/>
              </a:ext>
            </a:extLst>
          </p:cNvPr>
          <p:cNvSpPr>
            <a:spLocks noGrp="1"/>
          </p:cNvSpPr>
          <p:nvPr>
            <p:ph type="body" sz="quarter" idx="31"/>
          </p:nvPr>
        </p:nvSpPr>
        <p:spPr>
          <a:xfrm>
            <a:off x="3428995" y="1472692"/>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571503" y="3398051"/>
            <a:ext cx="2285996" cy="912223"/>
          </a:xfrm>
          <a:prstGeom prst="rect">
            <a:avLst/>
          </a:prstGeom>
        </p:spPr>
        <p:txBody>
          <a:bodyPr anchor="ctr"/>
          <a:lstStyle>
            <a:lvl1pPr marL="0" indent="0">
              <a:spcAft>
                <a:spcPts val="0"/>
              </a:spcAft>
              <a:buNone/>
              <a:defRPr lang="en-US" sz="5333" b="1" i="0" kern="1200" dirty="0">
                <a:solidFill>
                  <a:schemeClr val="accent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7" name="Text Placeholder 6">
            <a:extLst>
              <a:ext uri="{FF2B5EF4-FFF2-40B4-BE49-F238E27FC236}">
                <a16:creationId xmlns:a16="http://schemas.microsoft.com/office/drawing/2014/main" id="{54F0D47A-40F3-3312-FD52-DB56907BD070}"/>
              </a:ext>
            </a:extLst>
          </p:cNvPr>
          <p:cNvSpPr>
            <a:spLocks noGrp="1"/>
          </p:cNvSpPr>
          <p:nvPr>
            <p:ph type="body" sz="quarter" idx="30"/>
          </p:nvPr>
        </p:nvSpPr>
        <p:spPr>
          <a:xfrm>
            <a:off x="571503" y="4508500"/>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Text Placeholder 8">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5" y="3398051"/>
            <a:ext cx="2285996" cy="912223"/>
          </a:xfrm>
          <a:prstGeom prst="rect">
            <a:avLst/>
          </a:prstGeom>
        </p:spPr>
        <p:txBody>
          <a:bodyPr anchor="ctr"/>
          <a:lstStyle>
            <a:lvl1pPr marL="0" indent="0">
              <a:spcAft>
                <a:spcPts val="0"/>
              </a:spcAft>
              <a:buNone/>
              <a:defRPr lang="en-US" sz="5333" b="1" i="0" kern="1200" dirty="0">
                <a:solidFill>
                  <a:schemeClr val="accent2"/>
                </a:solidFill>
                <a:latin typeface="Graphik Semibold" panose="020B0503030202060203" pitchFamily="34" charset="77"/>
                <a:ea typeface="+mn-ea"/>
                <a:cs typeface="+mn-cs"/>
              </a:defRPr>
            </a:lvl1pPr>
            <a:lvl2pPr>
              <a:defRPr/>
            </a:lvl2pPr>
            <a:lvl3pPr>
              <a:defRPr/>
            </a:lvl3pPr>
            <a:lvl4pPr>
              <a:defRPr/>
            </a:lvl4pPr>
            <a:lvl5pPr>
              <a:defRPr/>
            </a:lvl5pPr>
          </a:lstStyle>
          <a:p>
            <a:pPr marL="228594" lvl="0" indent="-228594" algn="l" defTabSz="914377" rtl="0" eaLnBrk="1" latinLnBrk="0" hangingPunct="1">
              <a:lnSpc>
                <a:spcPct val="100000"/>
              </a:lnSpc>
              <a:spcBef>
                <a:spcPts val="0"/>
              </a:spcBef>
              <a:spcAft>
                <a:spcPts val="1200"/>
              </a:spcAft>
            </a:pPr>
            <a:r>
              <a:rPr lang="en-GB"/>
              <a:t>00x</a:t>
            </a:r>
            <a:endParaRPr lang="en-US"/>
          </a:p>
        </p:txBody>
      </p:sp>
      <p:sp>
        <p:nvSpPr>
          <p:cNvPr id="5" name="Text Placeholder 6">
            <a:extLst>
              <a:ext uri="{FF2B5EF4-FFF2-40B4-BE49-F238E27FC236}">
                <a16:creationId xmlns:a16="http://schemas.microsoft.com/office/drawing/2014/main" id="{4C6AFAE1-C867-607D-7626-06B37DD8931A}"/>
              </a:ext>
            </a:extLst>
          </p:cNvPr>
          <p:cNvSpPr>
            <a:spLocks noGrp="1"/>
          </p:cNvSpPr>
          <p:nvPr>
            <p:ph type="body" sz="quarter" idx="29"/>
          </p:nvPr>
        </p:nvSpPr>
        <p:spPr>
          <a:xfrm>
            <a:off x="3428995" y="4508500"/>
            <a:ext cx="2286000" cy="1439333"/>
          </a:xfrm>
        </p:spPr>
        <p:txBody>
          <a:bodyPr/>
          <a:lstStyle>
            <a:lvl1pPr>
              <a:spcAft>
                <a:spcPts val="600"/>
              </a:spcAft>
              <a:defRPr sz="1800" i="0">
                <a:solidFill>
                  <a:srgbClr val="FFFFFF"/>
                </a:solidFill>
                <a:latin typeface="+mj-lt"/>
              </a:defRPr>
            </a:lvl1pPr>
            <a:lvl2pPr marL="0" indent="0">
              <a:spcAft>
                <a:spcPts val="600"/>
              </a:spcAft>
              <a:buNone/>
              <a:defRPr sz="1200">
                <a:solidFill>
                  <a:srgbClr val="FFFFFF"/>
                </a:solidFill>
              </a:defRPr>
            </a:lvl2pPr>
            <a:lvl3pPr marL="230394" indent="-230394">
              <a:spcAft>
                <a:spcPts val="600"/>
              </a:spcAft>
              <a:buFont typeface="Arial" panose="020B0604020202020204" pitchFamily="34" charset="0"/>
              <a:buChar char="•"/>
              <a:tabLst/>
              <a:defRPr sz="1200">
                <a:solidFill>
                  <a:srgbClr val="FFFFFF"/>
                </a:solidFill>
              </a:defRPr>
            </a:lvl3pPr>
            <a:lvl4pPr marL="230394" indent="-230394">
              <a:spcAft>
                <a:spcPts val="600"/>
              </a:spcAft>
              <a:defRPr sz="1200">
                <a:solidFill>
                  <a:srgbClr val="FFFFFF"/>
                </a:solidFill>
              </a:defRPr>
            </a:lvl4pPr>
            <a:lvl5pPr marL="230394" indent="-228594">
              <a:spcAft>
                <a:spcPts val="600"/>
              </a:spcAft>
              <a:buFont typeface="Arial" panose="020B0604020202020204" pitchFamily="34" charset="0"/>
              <a:buChar char="•"/>
              <a:tabLst/>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129340"/>
          </a:xfrm>
          <a:prstGeom prst="rect">
            <a:avLst/>
          </a:prstGeom>
          <a:solidFill>
            <a:schemeClr val="bg1">
              <a:lumMod val="95000"/>
            </a:schemeClr>
          </a:solidFill>
        </p:spPr>
        <p:txBody>
          <a:bodyPr tIns="457200" anchor="ctr"/>
          <a:lstStyle>
            <a:lvl1pPr marL="0" indent="0" algn="ctr">
              <a:buNone/>
              <a:defRPr sz="1400" b="0" i="0">
                <a:solidFill>
                  <a:schemeClr val="tx1"/>
                </a:solidFill>
                <a:latin typeface="Graphik" panose="020B0503030202060203" pitchFamily="34" charset="77"/>
              </a:defRPr>
            </a:lvl1pPr>
          </a:lstStyle>
          <a:p>
            <a:r>
              <a:rPr lang="en-GB"/>
              <a:t>Drag picture to placeholder or click icon to add</a:t>
            </a:r>
            <a:endParaRPr lang="en-US"/>
          </a:p>
        </p:txBody>
      </p:sp>
      <p:cxnSp>
        <p:nvCxnSpPr>
          <p:cNvPr id="42" name="Straight Connector 41">
            <a:extLst>
              <a:ext uri="{FF2B5EF4-FFF2-40B4-BE49-F238E27FC236}">
                <a16:creationId xmlns:a16="http://schemas.microsoft.com/office/drawing/2014/main" id="{149C8D0A-C37D-4D9A-9703-8A0AFB18570C}"/>
              </a:ext>
              <a:ext uri="{C183D7F6-B498-43B3-948B-1728B52AA6E4}">
                <adec:decorative xmlns:adec="http://schemas.microsoft.com/office/drawing/2017/decorative" val="1"/>
              </a:ext>
            </a:extLst>
          </p:cNvPr>
          <p:cNvCxnSpPr>
            <a:cxnSpLocks/>
          </p:cNvCxnSpPr>
          <p:nvPr userDrawn="1"/>
        </p:nvCxnSpPr>
        <p:spPr>
          <a:xfrm>
            <a:off x="0" y="3076800"/>
            <a:ext cx="609600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BE5BBCC-C957-48B6-99B6-EF1F3E80F622}"/>
              </a:ext>
              <a:ext uri="{C183D7F6-B498-43B3-948B-1728B52AA6E4}">
                <adec:decorative xmlns:adec="http://schemas.microsoft.com/office/drawing/2017/decorative" val="1"/>
              </a:ext>
            </a:extLst>
          </p:cNvPr>
          <p:cNvCxnSpPr>
            <a:cxnSpLocks/>
          </p:cNvCxnSpPr>
          <p:nvPr userDrawn="1"/>
        </p:nvCxnSpPr>
        <p:spPr>
          <a:xfrm>
            <a:off x="3143247" y="-1"/>
            <a:ext cx="0" cy="619200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Bottom tag">
            <a:extLst>
              <a:ext uri="{FF2B5EF4-FFF2-40B4-BE49-F238E27FC236}">
                <a16:creationId xmlns:a16="http://schemas.microsoft.com/office/drawing/2014/main" id="{C7D43BFE-04FF-915B-AF75-EF92EB85EE07}"/>
              </a:ext>
              <a:ext uri="{C183D7F6-B498-43B3-948B-1728B52AA6E4}">
                <adec:decorative xmlns:adec="http://schemas.microsoft.com/office/drawing/2017/decorative" val="1"/>
              </a:ext>
            </a:extLst>
          </p:cNvPr>
          <p:cNvSpPr/>
          <p:nvPr userDrawn="1"/>
        </p:nvSpPr>
        <p:spPr bwMode="white">
          <a:xfrm>
            <a:off x="0" y="6129340"/>
            <a:ext cx="12192000" cy="728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a:latin typeface="Graphik" panose="020B0503030202060203" pitchFamily="34" charset="77"/>
            </a:endParaRPr>
          </a:p>
        </p:txBody>
      </p:sp>
      <p:cxnSp>
        <p:nvCxnSpPr>
          <p:cNvPr id="2" name="Straight Connector 1">
            <a:extLst>
              <a:ext uri="{FF2B5EF4-FFF2-40B4-BE49-F238E27FC236}">
                <a16:creationId xmlns:a16="http://schemas.microsoft.com/office/drawing/2014/main" id="{D50DFD68-7311-16D8-3418-1A322FD33528}"/>
              </a:ext>
              <a:ext uri="{C183D7F6-B498-43B3-948B-1728B52AA6E4}">
                <adec:decorative xmlns:adec="http://schemas.microsoft.com/office/drawing/2017/decorative" val="1"/>
              </a:ext>
            </a:extLst>
          </p:cNvPr>
          <p:cNvCxnSpPr>
            <a:cxnSpLocks/>
          </p:cNvCxnSpPr>
          <p:nvPr userDrawn="1"/>
        </p:nvCxnSpPr>
        <p:spPr>
          <a:xfrm>
            <a:off x="0" y="6124800"/>
            <a:ext cx="121920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pyright">
            <a:extLst>
              <a:ext uri="{FF2B5EF4-FFF2-40B4-BE49-F238E27FC236}">
                <a16:creationId xmlns:a16="http://schemas.microsoft.com/office/drawing/2014/main" id="{6F38CEE2-3D5C-A0E3-1BE3-09AB0AC25463}"/>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bg1">
                    <a:lumMod val="85000"/>
                    <a:alpha val="75000"/>
                  </a:schemeClr>
                </a:solidFill>
                <a:latin typeface="Graphik" panose="020B0503030202060203" pitchFamily="34" charset="77"/>
              </a:rPr>
              <a:t>Copyright © 2025 Accenture. All rights reserved.</a:t>
            </a:r>
            <a:endParaRPr lang="en-US" sz="1351" noProof="0">
              <a:solidFill>
                <a:schemeClr val="bg1">
                  <a:lumMod val="85000"/>
                  <a:alpha val="75000"/>
                </a:schemeClr>
              </a:solidFill>
              <a:latin typeface="Graphik" panose="020B0503030202060203" pitchFamily="34" charset="77"/>
            </a:endParaRPr>
          </a:p>
        </p:txBody>
      </p:sp>
      <p:sp>
        <p:nvSpPr>
          <p:cNvPr id="6" name="slide number automatic">
            <a:extLst>
              <a:ext uri="{FF2B5EF4-FFF2-40B4-BE49-F238E27FC236}">
                <a16:creationId xmlns:a16="http://schemas.microsoft.com/office/drawing/2014/main" id="{FC53484B-EB21-70B6-32DD-8344CAE70A1C}"/>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bg1">
                  <a:lumMod val="85000"/>
                  <a:alpha val="75000"/>
                </a:schemeClr>
              </a:solidFill>
              <a:latin typeface="+mj-lt"/>
            </a:endParaRPr>
          </a:p>
        </p:txBody>
      </p:sp>
      <p:sp>
        <p:nvSpPr>
          <p:cNvPr id="12" name="GTS_WH">
            <a:extLst>
              <a:ext uri="{FF2B5EF4-FFF2-40B4-BE49-F238E27FC236}">
                <a16:creationId xmlns:a16="http://schemas.microsoft.com/office/drawing/2014/main" id="{2DFC2805-A4A5-BE1F-72EF-71C8FE15AD9C}"/>
              </a:ext>
              <a:ext uri="{C183D7F6-B498-43B3-948B-1728B52AA6E4}">
                <adec:decorative xmlns:adec="http://schemas.microsoft.com/office/drawing/2017/decorative" val="1"/>
              </a:ext>
            </a:extLst>
          </p:cNvPr>
          <p:cNvSpPr>
            <a:spLocks noChangeAspect="1"/>
          </p:cNvSpPr>
          <p:nvPr userDrawn="1"/>
        </p:nvSpPr>
        <p:spPr bwMode="black">
          <a:xfrm>
            <a:off x="561601" y="6384000"/>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20491471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alutation: purpl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06901E-2FDA-B887-CCF5-FADFC0C3B943}"/>
              </a:ext>
            </a:extLst>
          </p:cNvPr>
          <p:cNvSpPr>
            <a:spLocks noGrp="1"/>
          </p:cNvSpPr>
          <p:nvPr>
            <p:ph type="title" hasCustomPrompt="1"/>
          </p:nvPr>
        </p:nvSpPr>
        <p:spPr>
          <a:xfrm>
            <a:off x="6096000" y="2599460"/>
            <a:ext cx="4895849" cy="984885"/>
          </a:xfrm>
          <a:prstGeom prst="rect">
            <a:avLst/>
          </a:prstGeom>
        </p:spPr>
        <p:txBody>
          <a:bodyPr anchor="ctr"/>
          <a:lstStyle>
            <a:lvl1pPr algn="l">
              <a:defRPr sz="4000">
                <a:solidFill>
                  <a:schemeClr val="tx1"/>
                </a:solidFill>
              </a:defRPr>
            </a:lvl1pPr>
          </a:lstStyle>
          <a:p>
            <a:r>
              <a:rPr lang="en-GB"/>
              <a:t>Click to edit salutation style</a:t>
            </a:r>
            <a:endParaRPr lang="en-US"/>
          </a:p>
        </p:txBody>
      </p:sp>
      <p:pic>
        <p:nvPicPr>
          <p:cNvPr id="2" name="GT white">
            <a:extLst>
              <a:ext uri="{FF2B5EF4-FFF2-40B4-BE49-F238E27FC236}">
                <a16:creationId xmlns:a16="http://schemas.microsoft.com/office/drawing/2014/main" id="{64951822-2C90-C040-C685-A9310D23616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3638" y="5459982"/>
            <a:ext cx="609857" cy="669356"/>
          </a:xfrm>
          <a:prstGeom prst="rect">
            <a:avLst/>
          </a:prstGeom>
        </p:spPr>
      </p:pic>
      <p:sp>
        <p:nvSpPr>
          <p:cNvPr id="4" name="copyright">
            <a:extLst>
              <a:ext uri="{FF2B5EF4-FFF2-40B4-BE49-F238E27FC236}">
                <a16:creationId xmlns:a16="http://schemas.microsoft.com/office/drawing/2014/main" id="{5D5952F7-6C63-8F87-4E22-999BB41F26C3}"/>
              </a:ext>
            </a:extLst>
          </p:cNvPr>
          <p:cNvSpPr txBox="1"/>
          <p:nvPr userDrawn="1"/>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tx1">
                    <a:lumMod val="85000"/>
                    <a:alpha val="75000"/>
                  </a:schemeClr>
                </a:solidFill>
                <a:latin typeface="Graphik" panose="020B0503030202060203" pitchFamily="34" charset="77"/>
              </a:rPr>
              <a:t>Copyright © 2025 Accenture. All rights reserved.</a:t>
            </a:r>
            <a:endParaRPr lang="en-US" sz="1351" noProof="0">
              <a:solidFill>
                <a:schemeClr val="tx1">
                  <a:lumMod val="85000"/>
                  <a:alpha val="75000"/>
                </a:schemeClr>
              </a:solidFill>
              <a:latin typeface="Graphik" panose="020B0503030202060203" pitchFamily="34" charset="77"/>
            </a:endParaRPr>
          </a:p>
        </p:txBody>
      </p:sp>
      <p:sp>
        <p:nvSpPr>
          <p:cNvPr id="7" name="slide number automatic">
            <a:extLst>
              <a:ext uri="{FF2B5EF4-FFF2-40B4-BE49-F238E27FC236}">
                <a16:creationId xmlns:a16="http://schemas.microsoft.com/office/drawing/2014/main" id="{540D3C9F-6433-4B02-3A65-24CE972551FF}"/>
              </a:ext>
            </a:extLst>
          </p:cNvPr>
          <p:cNvSpPr txBox="1"/>
          <p:nvPr userDrawn="1"/>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lumMod val="85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tx1">
                  <a:lumMod val="85000"/>
                  <a:alpha val="75000"/>
                </a:schemeClr>
              </a:solidFill>
              <a:latin typeface="+mj-lt"/>
            </a:endParaRPr>
          </a:p>
        </p:txBody>
      </p:sp>
    </p:spTree>
    <p:extLst>
      <p:ext uri="{BB962C8B-B14F-4D97-AF65-F5344CB8AC3E}">
        <p14:creationId xmlns:p14="http://schemas.microsoft.com/office/powerpoint/2010/main" val="4281932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52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Operations">
    <p:bg>
      <p:bgPr>
        <a:solidFill>
          <a:schemeClr val="tx1">
            <a:lumMod val="65000"/>
          </a:schemeClr>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F82E940-E7B0-A119-28B0-041715DCEAF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rot="5400000">
            <a:off x="2667739" y="-2666263"/>
            <a:ext cx="6857999" cy="12190525"/>
          </a:xfrm>
          <a:prstGeom prst="rect">
            <a:avLst/>
          </a:prstGeom>
        </p:spPr>
      </p:pic>
      <p:sp>
        <p:nvSpPr>
          <p:cNvPr id="3" name="Title 1">
            <a:extLst>
              <a:ext uri="{FF2B5EF4-FFF2-40B4-BE49-F238E27FC236}">
                <a16:creationId xmlns:a16="http://schemas.microsoft.com/office/drawing/2014/main" id="{2878D30E-951E-72C4-5535-66637753BE55}"/>
              </a:ext>
            </a:extLst>
          </p:cNvPr>
          <p:cNvSpPr>
            <a:spLocks noGrp="1"/>
          </p:cNvSpPr>
          <p:nvPr>
            <p:ph type="title"/>
          </p:nvPr>
        </p:nvSpPr>
        <p:spPr>
          <a:xfrm>
            <a:off x="1164970" y="2952671"/>
            <a:ext cx="8931530" cy="664797"/>
          </a:xfrm>
          <a:prstGeom prst="rect">
            <a:avLst/>
          </a:prstGeom>
        </p:spPr>
        <p:txBody>
          <a:bodyPr wrap="square" anchor="b">
            <a:spAutoFit/>
          </a:bodyPr>
          <a:lstStyle>
            <a:lvl1pPr algn="l">
              <a:lnSpc>
                <a:spcPct val="90000"/>
              </a:lnSpc>
              <a:defRPr sz="4800">
                <a:solidFill>
                  <a:schemeClr val="tx1"/>
                </a:solidFill>
              </a:defRPr>
            </a:lvl1pPr>
          </a:lstStyle>
          <a:p>
            <a:r>
              <a:rPr lang="en-US"/>
              <a:t>Click to edit Master title style</a:t>
            </a:r>
          </a:p>
        </p:txBody>
      </p:sp>
      <p:sp>
        <p:nvSpPr>
          <p:cNvPr id="4" name="Subtitle 2">
            <a:extLst>
              <a:ext uri="{FF2B5EF4-FFF2-40B4-BE49-F238E27FC236}">
                <a16:creationId xmlns:a16="http://schemas.microsoft.com/office/drawing/2014/main" id="{5775FD5F-4D58-7741-C57A-08997F3E1DD6}"/>
              </a:ext>
            </a:extLst>
          </p:cNvPr>
          <p:cNvSpPr>
            <a:spLocks noGrp="1"/>
          </p:cNvSpPr>
          <p:nvPr>
            <p:ph type="subTitle" idx="1" hasCustomPrompt="1"/>
          </p:nvPr>
        </p:nvSpPr>
        <p:spPr>
          <a:xfrm>
            <a:off x="1164970" y="3741489"/>
            <a:ext cx="893153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6" name="Text Placeholder 16">
            <a:extLst>
              <a:ext uri="{FF2B5EF4-FFF2-40B4-BE49-F238E27FC236}">
                <a16:creationId xmlns:a16="http://schemas.microsoft.com/office/drawing/2014/main" id="{EA105FD1-CA09-BDBB-C408-AB40400DB336}"/>
              </a:ext>
            </a:extLst>
          </p:cNvPr>
          <p:cNvSpPr>
            <a:spLocks noGrp="1"/>
          </p:cNvSpPr>
          <p:nvPr>
            <p:ph type="body" sz="quarter" idx="15" hasCustomPrompt="1"/>
          </p:nvPr>
        </p:nvSpPr>
        <p:spPr>
          <a:xfrm>
            <a:off x="1171950" y="5176580"/>
            <a:ext cx="3655291"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5" name="Text Placeholder 16">
            <a:extLst>
              <a:ext uri="{FF2B5EF4-FFF2-40B4-BE49-F238E27FC236}">
                <a16:creationId xmlns:a16="http://schemas.microsoft.com/office/drawing/2014/main" id="{D266AB3E-F8D9-4648-CDC8-BDA8246735A6}"/>
              </a:ext>
            </a:extLst>
          </p:cNvPr>
          <p:cNvSpPr>
            <a:spLocks noGrp="1"/>
          </p:cNvSpPr>
          <p:nvPr>
            <p:ph type="body" sz="quarter" idx="12" hasCustomPrompt="1"/>
          </p:nvPr>
        </p:nvSpPr>
        <p:spPr>
          <a:xfrm>
            <a:off x="1171950" y="5401494"/>
            <a:ext cx="3655291" cy="184666"/>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7" name="Picture 6">
            <a:extLst>
              <a:ext uri="{FF2B5EF4-FFF2-40B4-BE49-F238E27FC236}">
                <a16:creationId xmlns:a16="http://schemas.microsoft.com/office/drawing/2014/main" id="{FE9E73B8-3AF1-BD93-9110-D024306DC73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63639" y="6165897"/>
            <a:ext cx="2036762" cy="181341"/>
          </a:xfrm>
          <a:prstGeom prst="rect">
            <a:avLst/>
          </a:prstGeom>
        </p:spPr>
      </p:pic>
      <p:pic>
        <p:nvPicPr>
          <p:cNvPr id="8" name="accenture" descr="accenture logo">
            <a:extLst>
              <a:ext uri="{FF2B5EF4-FFF2-40B4-BE49-F238E27FC236}">
                <a16:creationId xmlns:a16="http://schemas.microsoft.com/office/drawing/2014/main" id="{6ABB1176-A1D4-4EAD-2F05-4842A64DC41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71951" y="557588"/>
            <a:ext cx="1243822" cy="328510"/>
          </a:xfrm>
          <a:prstGeom prst="rect">
            <a:avLst/>
          </a:prstGeom>
        </p:spPr>
      </p:pic>
    </p:spTree>
    <p:extLst>
      <p:ext uri="{BB962C8B-B14F-4D97-AF65-F5344CB8AC3E}">
        <p14:creationId xmlns:p14="http://schemas.microsoft.com/office/powerpoint/2010/main" val="7595623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Song">
    <p:bg>
      <p:bgPr>
        <a:solidFill>
          <a:schemeClr val="tx1">
            <a:lumMod val="65000"/>
          </a:schemeClr>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F82E940-E7B0-A119-28B0-041715DCEAF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rot="5400000">
            <a:off x="2667739" y="-2666263"/>
            <a:ext cx="6857999" cy="12190525"/>
          </a:xfrm>
          <a:prstGeom prst="rect">
            <a:avLst/>
          </a:prstGeom>
        </p:spPr>
      </p:pic>
      <p:sp>
        <p:nvSpPr>
          <p:cNvPr id="3" name="Title 1">
            <a:extLst>
              <a:ext uri="{FF2B5EF4-FFF2-40B4-BE49-F238E27FC236}">
                <a16:creationId xmlns:a16="http://schemas.microsoft.com/office/drawing/2014/main" id="{2878D30E-951E-72C4-5535-66637753BE55}"/>
              </a:ext>
            </a:extLst>
          </p:cNvPr>
          <p:cNvSpPr>
            <a:spLocks noGrp="1"/>
          </p:cNvSpPr>
          <p:nvPr>
            <p:ph type="title"/>
          </p:nvPr>
        </p:nvSpPr>
        <p:spPr>
          <a:xfrm>
            <a:off x="1164970" y="2952671"/>
            <a:ext cx="8931530" cy="664797"/>
          </a:xfrm>
          <a:prstGeom prst="rect">
            <a:avLst/>
          </a:prstGeom>
        </p:spPr>
        <p:txBody>
          <a:bodyPr wrap="square" anchor="b">
            <a:spAutoFit/>
          </a:bodyPr>
          <a:lstStyle>
            <a:lvl1pPr algn="l">
              <a:lnSpc>
                <a:spcPct val="90000"/>
              </a:lnSpc>
              <a:defRPr sz="4800">
                <a:solidFill>
                  <a:schemeClr val="tx1"/>
                </a:solidFill>
              </a:defRPr>
            </a:lvl1pPr>
          </a:lstStyle>
          <a:p>
            <a:r>
              <a:rPr lang="en-US"/>
              <a:t>Click to edit Master title style</a:t>
            </a:r>
          </a:p>
        </p:txBody>
      </p:sp>
      <p:sp>
        <p:nvSpPr>
          <p:cNvPr id="4" name="Subtitle 2">
            <a:extLst>
              <a:ext uri="{FF2B5EF4-FFF2-40B4-BE49-F238E27FC236}">
                <a16:creationId xmlns:a16="http://schemas.microsoft.com/office/drawing/2014/main" id="{5775FD5F-4D58-7741-C57A-08997F3E1DD6}"/>
              </a:ext>
            </a:extLst>
          </p:cNvPr>
          <p:cNvSpPr>
            <a:spLocks noGrp="1"/>
          </p:cNvSpPr>
          <p:nvPr>
            <p:ph type="subTitle" idx="1" hasCustomPrompt="1"/>
          </p:nvPr>
        </p:nvSpPr>
        <p:spPr>
          <a:xfrm>
            <a:off x="1164970" y="3741489"/>
            <a:ext cx="893153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6" name="Text Placeholder 16">
            <a:extLst>
              <a:ext uri="{FF2B5EF4-FFF2-40B4-BE49-F238E27FC236}">
                <a16:creationId xmlns:a16="http://schemas.microsoft.com/office/drawing/2014/main" id="{EA105FD1-CA09-BDBB-C408-AB40400DB336}"/>
              </a:ext>
            </a:extLst>
          </p:cNvPr>
          <p:cNvSpPr>
            <a:spLocks noGrp="1"/>
          </p:cNvSpPr>
          <p:nvPr>
            <p:ph type="body" sz="quarter" idx="15" hasCustomPrompt="1"/>
          </p:nvPr>
        </p:nvSpPr>
        <p:spPr>
          <a:xfrm>
            <a:off x="1171950" y="5176580"/>
            <a:ext cx="3655291"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5" name="Text Placeholder 16">
            <a:extLst>
              <a:ext uri="{FF2B5EF4-FFF2-40B4-BE49-F238E27FC236}">
                <a16:creationId xmlns:a16="http://schemas.microsoft.com/office/drawing/2014/main" id="{D266AB3E-F8D9-4648-CDC8-BDA8246735A6}"/>
              </a:ext>
            </a:extLst>
          </p:cNvPr>
          <p:cNvSpPr>
            <a:spLocks noGrp="1"/>
          </p:cNvSpPr>
          <p:nvPr>
            <p:ph type="body" sz="quarter" idx="12" hasCustomPrompt="1"/>
          </p:nvPr>
        </p:nvSpPr>
        <p:spPr>
          <a:xfrm>
            <a:off x="1171950" y="5401494"/>
            <a:ext cx="3655291" cy="184666"/>
          </a:xfrm>
          <a:prstGeom prst="rect">
            <a:avLst/>
          </a:prstGeom>
        </p:spPr>
        <p:txBody>
          <a:bodyPr anchor="b"/>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8" name="Picture 7">
            <a:extLst>
              <a:ext uri="{FF2B5EF4-FFF2-40B4-BE49-F238E27FC236}">
                <a16:creationId xmlns:a16="http://schemas.microsoft.com/office/drawing/2014/main" id="{BAE43744-0C39-A052-7487-659CA9C80BAB}"/>
              </a:ext>
            </a:extLst>
          </p:cNvPr>
          <p:cNvPicPr>
            <a:picLocks noChangeAspect="1"/>
          </p:cNvPicPr>
          <p:nvPr userDrawn="1"/>
        </p:nvPicPr>
        <p:blipFill>
          <a:blip r:embed="rId3"/>
          <a:stretch>
            <a:fillRect/>
          </a:stretch>
        </p:blipFill>
        <p:spPr>
          <a:xfrm>
            <a:off x="1163638" y="6170081"/>
            <a:ext cx="1514051" cy="180050"/>
          </a:xfrm>
          <a:prstGeom prst="rect">
            <a:avLst/>
          </a:prstGeom>
        </p:spPr>
      </p:pic>
      <p:pic>
        <p:nvPicPr>
          <p:cNvPr id="7" name="accenture" descr="accenture logo">
            <a:extLst>
              <a:ext uri="{FF2B5EF4-FFF2-40B4-BE49-F238E27FC236}">
                <a16:creationId xmlns:a16="http://schemas.microsoft.com/office/drawing/2014/main" id="{145CAD81-7743-A093-B6F5-E98233328E5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71951" y="557588"/>
            <a:ext cx="1243822" cy="328510"/>
          </a:xfrm>
          <a:prstGeom prst="rect">
            <a:avLst/>
          </a:prstGeom>
        </p:spPr>
      </p:pic>
    </p:spTree>
    <p:extLst>
      <p:ext uri="{BB962C8B-B14F-4D97-AF65-F5344CB8AC3E}">
        <p14:creationId xmlns:p14="http://schemas.microsoft.com/office/powerpoint/2010/main" val="39950388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ient &amp; acquisition cover: light mode">
    <p:bg>
      <p:bgPr>
        <a:solidFill>
          <a:schemeClr val="tx1"/>
        </a:solidFill>
        <a:effectLst/>
      </p:bgPr>
    </p:bg>
    <p:spTree>
      <p:nvGrpSpPr>
        <p:cNvPr id="1" name=""/>
        <p:cNvGrpSpPr/>
        <p:nvPr/>
      </p:nvGrpSpPr>
      <p:grpSpPr>
        <a:xfrm>
          <a:off x="0" y="0"/>
          <a:ext cx="0" cy="0"/>
          <a:chOff x="0" y="0"/>
          <a:chExt cx="0" cy="0"/>
        </a:xfrm>
      </p:grpSpPr>
      <p:sp>
        <p:nvSpPr>
          <p:cNvPr id="3" name="Picture Placeholder 11" descr="Image placeholder for client logo">
            <a:extLst>
              <a:ext uri="{FF2B5EF4-FFF2-40B4-BE49-F238E27FC236}">
                <a16:creationId xmlns:a16="http://schemas.microsoft.com/office/drawing/2014/main" id="{C5FB3CF4-DD64-BD63-23C6-97F8FC097FD4}"/>
              </a:ext>
            </a:extLst>
          </p:cNvPr>
          <p:cNvSpPr>
            <a:spLocks noGrp="1"/>
          </p:cNvSpPr>
          <p:nvPr>
            <p:ph type="pic" sz="quarter" idx="13" hasCustomPrompt="1"/>
          </p:nvPr>
        </p:nvSpPr>
        <p:spPr>
          <a:xfrm>
            <a:off x="1143003" y="821769"/>
            <a:ext cx="1884233" cy="985085"/>
          </a:xfrm>
          <a:prstGeom prst="rect">
            <a:avLst/>
          </a:prstGeom>
        </p:spPr>
        <p:txBody>
          <a:bodyPr anchor="ctr"/>
          <a:lstStyle>
            <a:lvl1pPr algn="ctr">
              <a:buFont typeface="Graphik" panose="020B0604020202020204" pitchFamily="34" charset="0"/>
              <a:buNone/>
              <a:defRPr sz="1400" b="0" i="0">
                <a:solidFill>
                  <a:sysClr val="windowText" lastClr="000000"/>
                </a:solidFill>
                <a:latin typeface="Graphik" panose="020B0503030202060203" pitchFamily="34" charset="77"/>
              </a:defRPr>
            </a:lvl1pPr>
          </a:lstStyle>
          <a:p>
            <a:r>
              <a:rPr lang="en-GB"/>
              <a:t>Add client logo</a:t>
            </a:r>
            <a:endParaRPr lang="en-US"/>
          </a:p>
        </p:txBody>
      </p:sp>
      <p:sp>
        <p:nvSpPr>
          <p:cNvPr id="11" name="Title 1">
            <a:extLst>
              <a:ext uri="{FF2B5EF4-FFF2-40B4-BE49-F238E27FC236}">
                <a16:creationId xmlns:a16="http://schemas.microsoft.com/office/drawing/2014/main" id="{441759CF-E2D4-0A80-7950-4AF5952D5985}"/>
              </a:ext>
            </a:extLst>
          </p:cNvPr>
          <p:cNvSpPr>
            <a:spLocks noGrp="1"/>
          </p:cNvSpPr>
          <p:nvPr>
            <p:ph type="ctrTitle"/>
          </p:nvPr>
        </p:nvSpPr>
        <p:spPr bwMode="white">
          <a:xfrm>
            <a:off x="1182796" y="3524589"/>
            <a:ext cx="8813534" cy="664797"/>
          </a:xfrm>
          <a:prstGeom prst="rect">
            <a:avLst/>
          </a:prstGeom>
        </p:spPr>
        <p:txBody>
          <a:bodyPr anchor="b"/>
          <a:lstStyle>
            <a:lvl1pPr algn="l">
              <a:lnSpc>
                <a:spcPct val="90000"/>
              </a:lnSpc>
              <a:defRPr sz="4800">
                <a:solidFill>
                  <a:schemeClr val="bg1"/>
                </a:solidFill>
              </a:defRPr>
            </a:lvl1pPr>
          </a:lstStyle>
          <a:p>
            <a:r>
              <a:rPr lang="en-US"/>
              <a:t>Click to edit Master title style</a:t>
            </a:r>
          </a:p>
        </p:txBody>
      </p:sp>
      <p:sp>
        <p:nvSpPr>
          <p:cNvPr id="10" name="Subtitle 2">
            <a:extLst>
              <a:ext uri="{FF2B5EF4-FFF2-40B4-BE49-F238E27FC236}">
                <a16:creationId xmlns:a16="http://schemas.microsoft.com/office/drawing/2014/main" id="{71313E0C-79AC-2382-CFF0-C1879E03CA7D}"/>
              </a:ext>
            </a:extLst>
          </p:cNvPr>
          <p:cNvSpPr>
            <a:spLocks noGrp="1"/>
          </p:cNvSpPr>
          <p:nvPr>
            <p:ph type="subTitle" idx="1" hasCustomPrompt="1"/>
          </p:nvPr>
        </p:nvSpPr>
        <p:spPr bwMode="white">
          <a:xfrm>
            <a:off x="1182796" y="4302038"/>
            <a:ext cx="5715000" cy="1092845"/>
          </a:xfrm>
          <a:prstGeom prst="rect">
            <a:avLst/>
          </a:prstGeom>
        </p:spPr>
        <p:txBody>
          <a:bodyPr/>
          <a:lstStyle>
            <a:lvl1pPr marL="0" indent="0" algn="l">
              <a:lnSpc>
                <a:spcPct val="90000"/>
              </a:lnSpc>
              <a:spcAft>
                <a:spcPts val="0"/>
              </a:spcAft>
              <a:buNone/>
              <a:defRPr sz="1800" b="0" i="0" spc="0">
                <a:solidFill>
                  <a:schemeClr val="bg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9" name="Text Placeholder 16">
            <a:extLst>
              <a:ext uri="{FF2B5EF4-FFF2-40B4-BE49-F238E27FC236}">
                <a16:creationId xmlns:a16="http://schemas.microsoft.com/office/drawing/2014/main" id="{EF8263C3-A1F7-3492-0FC4-3EB7054D3058}"/>
              </a:ext>
            </a:extLst>
          </p:cNvPr>
          <p:cNvSpPr>
            <a:spLocks noGrp="1"/>
          </p:cNvSpPr>
          <p:nvPr>
            <p:ph type="body" sz="quarter" idx="16" hasCustomPrompt="1"/>
          </p:nvPr>
        </p:nvSpPr>
        <p:spPr>
          <a:xfrm>
            <a:off x="1178689" y="5495715"/>
            <a:ext cx="2825654"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bg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6" name="Text Placeholder 16">
            <a:extLst>
              <a:ext uri="{FF2B5EF4-FFF2-40B4-BE49-F238E27FC236}">
                <a16:creationId xmlns:a16="http://schemas.microsoft.com/office/drawing/2014/main" id="{36794D19-B699-311B-25DD-C0D60FC7889B}"/>
              </a:ext>
            </a:extLst>
          </p:cNvPr>
          <p:cNvSpPr>
            <a:spLocks noGrp="1"/>
          </p:cNvSpPr>
          <p:nvPr>
            <p:ph type="body" sz="quarter" idx="12" hasCustomPrompt="1"/>
          </p:nvPr>
        </p:nvSpPr>
        <p:spPr bwMode="white">
          <a:xfrm>
            <a:off x="1182796" y="5781214"/>
            <a:ext cx="5714999" cy="530687"/>
          </a:xfrm>
          <a:prstGeom prst="rect">
            <a:avLst/>
          </a:prstGeom>
        </p:spPr>
        <p:txBody>
          <a:bodyPr/>
          <a:lstStyle>
            <a:lvl1pPr marL="0" indent="0" algn="l" defTabSz="914377" rtl="0" eaLnBrk="1" latinLnBrk="0" hangingPunct="1">
              <a:spcAft>
                <a:spcPts val="0"/>
              </a:spcAft>
              <a:buNone/>
              <a:defRPr lang="en-US" sz="1200" b="0" i="0" kern="1200" dirty="0" smtClean="0">
                <a:solidFill>
                  <a:schemeClr val="bg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7" name="accenture" descr="accenture logo">
            <a:extLst>
              <a:ext uri="{FF2B5EF4-FFF2-40B4-BE49-F238E27FC236}">
                <a16:creationId xmlns:a16="http://schemas.microsoft.com/office/drawing/2014/main" id="{B644DD64-75F6-CAA6-3062-5DD0649C1338}"/>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9936000" y="6022800"/>
            <a:ext cx="1044000" cy="273836"/>
          </a:xfrm>
          <a:prstGeom prst="rect">
            <a:avLst/>
          </a:prstGeom>
        </p:spPr>
      </p:pic>
    </p:spTree>
    <p:extLst>
      <p:ext uri="{BB962C8B-B14F-4D97-AF65-F5344CB8AC3E}">
        <p14:creationId xmlns:p14="http://schemas.microsoft.com/office/powerpoint/2010/main" val="204262538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ient &amp; acquisition cover: gradient">
    <p:bg>
      <p:bgPr>
        <a:solidFill>
          <a:schemeClr val="tx1"/>
        </a:solidFill>
        <a:effectLst/>
      </p:bgPr>
    </p:bg>
    <p:spTree>
      <p:nvGrpSpPr>
        <p:cNvPr id="1" name=""/>
        <p:cNvGrpSpPr/>
        <p:nvPr/>
      </p:nvGrpSpPr>
      <p:grpSpPr>
        <a:xfrm>
          <a:off x="0" y="0"/>
          <a:ext cx="0" cy="0"/>
          <a:chOff x="0" y="0"/>
          <a:chExt cx="0" cy="0"/>
        </a:xfrm>
      </p:grpSpPr>
      <p:pic>
        <p:nvPicPr>
          <p:cNvPr id="4" name="gradient">
            <a:extLst>
              <a:ext uri="{FF2B5EF4-FFF2-40B4-BE49-F238E27FC236}">
                <a16:creationId xmlns:a16="http://schemas.microsoft.com/office/drawing/2014/main" id="{50E1CD4C-93E5-0BD5-6237-D39D310F8C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rot="5400000">
            <a:off x="2667738" y="-2666262"/>
            <a:ext cx="6857999" cy="12190525"/>
          </a:xfrm>
          <a:prstGeom prst="rect">
            <a:avLst/>
          </a:prstGeom>
        </p:spPr>
      </p:pic>
      <p:sp>
        <p:nvSpPr>
          <p:cNvPr id="11" name="Title 1">
            <a:extLst>
              <a:ext uri="{FF2B5EF4-FFF2-40B4-BE49-F238E27FC236}">
                <a16:creationId xmlns:a16="http://schemas.microsoft.com/office/drawing/2014/main" id="{441759CF-E2D4-0A80-7950-4AF5952D5985}"/>
              </a:ext>
            </a:extLst>
          </p:cNvPr>
          <p:cNvSpPr>
            <a:spLocks noGrp="1"/>
          </p:cNvSpPr>
          <p:nvPr>
            <p:ph type="ctrTitle"/>
          </p:nvPr>
        </p:nvSpPr>
        <p:spPr bwMode="white">
          <a:xfrm>
            <a:off x="1182796" y="2425701"/>
            <a:ext cx="8813534" cy="1763686"/>
          </a:xfrm>
          <a:prstGeom prst="rect">
            <a:avLst/>
          </a:prstGeom>
        </p:spPr>
        <p:txBody>
          <a:bodyPr anchor="b"/>
          <a:lstStyle>
            <a:lvl1pPr algn="l">
              <a:lnSpc>
                <a:spcPct val="90000"/>
              </a:lnSpc>
              <a:defRPr sz="4800">
                <a:solidFill>
                  <a:schemeClr val="tx1"/>
                </a:solidFill>
              </a:defRPr>
            </a:lvl1pPr>
          </a:lstStyle>
          <a:p>
            <a:r>
              <a:rPr lang="en-US"/>
              <a:t>Click to edit Master title style</a:t>
            </a:r>
          </a:p>
        </p:txBody>
      </p:sp>
      <p:sp>
        <p:nvSpPr>
          <p:cNvPr id="10" name="Subtitle 2">
            <a:extLst>
              <a:ext uri="{FF2B5EF4-FFF2-40B4-BE49-F238E27FC236}">
                <a16:creationId xmlns:a16="http://schemas.microsoft.com/office/drawing/2014/main" id="{71313E0C-79AC-2382-CFF0-C1879E03CA7D}"/>
              </a:ext>
            </a:extLst>
          </p:cNvPr>
          <p:cNvSpPr>
            <a:spLocks noGrp="1"/>
          </p:cNvSpPr>
          <p:nvPr>
            <p:ph type="subTitle" idx="1" hasCustomPrompt="1"/>
          </p:nvPr>
        </p:nvSpPr>
        <p:spPr bwMode="white">
          <a:xfrm>
            <a:off x="1182796" y="4302038"/>
            <a:ext cx="5715000" cy="1092845"/>
          </a:xfrm>
          <a:prstGeom prst="rect">
            <a:avLst/>
          </a:prstGeom>
        </p:spPr>
        <p:txBody>
          <a:bodyPr/>
          <a:lstStyle>
            <a:lvl1pPr marL="0" indent="0" algn="l">
              <a:lnSpc>
                <a:spcPct val="90000"/>
              </a:lnSpc>
              <a:spcAft>
                <a:spcPts val="0"/>
              </a:spcAft>
              <a:buNone/>
              <a:defRPr sz="1800" b="0" i="0" spc="0">
                <a:solidFill>
                  <a:schemeClr val="tx1"/>
                </a:solidFill>
                <a:latin typeface="Graphik" panose="020B0503030202060203" pitchFamily="34"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lvl="0" indent="0" algn="l" defTabSz="914377" rtl="0" eaLnBrk="1" latinLnBrk="0" hangingPunct="1">
              <a:lnSpc>
                <a:spcPct val="100000"/>
              </a:lnSpc>
              <a:spcBef>
                <a:spcPts val="0"/>
              </a:spcBef>
              <a:spcAft>
                <a:spcPts val="0"/>
              </a:spcAft>
              <a:buFont typeface="Graphik" panose="020B0604020202020204" pitchFamily="34" charset="0"/>
              <a:buNone/>
            </a:pPr>
            <a:r>
              <a:rPr lang="en-GB"/>
              <a:t>Place subtitle here in </a:t>
            </a:r>
            <a:r>
              <a:rPr lang="en-GB" err="1"/>
              <a:t>Graphik</a:t>
            </a:r>
            <a:r>
              <a:rPr lang="en-GB"/>
              <a:t> regular</a:t>
            </a:r>
            <a:endParaRPr lang="en-US"/>
          </a:p>
        </p:txBody>
      </p:sp>
      <p:sp>
        <p:nvSpPr>
          <p:cNvPr id="3" name="Picture Placeholder 11" descr="Image placeholder for client logo">
            <a:extLst>
              <a:ext uri="{FF2B5EF4-FFF2-40B4-BE49-F238E27FC236}">
                <a16:creationId xmlns:a16="http://schemas.microsoft.com/office/drawing/2014/main" id="{C5FB3CF4-DD64-BD63-23C6-97F8FC097FD4}"/>
              </a:ext>
            </a:extLst>
          </p:cNvPr>
          <p:cNvSpPr>
            <a:spLocks noGrp="1"/>
          </p:cNvSpPr>
          <p:nvPr>
            <p:ph type="pic" sz="quarter" idx="13" hasCustomPrompt="1"/>
          </p:nvPr>
        </p:nvSpPr>
        <p:spPr>
          <a:xfrm>
            <a:off x="1143003" y="821769"/>
            <a:ext cx="1884233" cy="985085"/>
          </a:xfrm>
          <a:prstGeom prst="rect">
            <a:avLst/>
          </a:prstGeom>
        </p:spPr>
        <p:txBody>
          <a:bodyPr anchor="ctr"/>
          <a:lstStyle>
            <a:lvl1pPr algn="ctr">
              <a:buFont typeface="Graphik" panose="020B0604020202020204" pitchFamily="34" charset="0"/>
              <a:buNone/>
              <a:defRPr sz="1400" b="0" i="0">
                <a:solidFill>
                  <a:schemeClr val="tx1"/>
                </a:solidFill>
                <a:latin typeface="Graphik" panose="020B0503030202060203" pitchFamily="34" charset="77"/>
              </a:defRPr>
            </a:lvl1pPr>
          </a:lstStyle>
          <a:p>
            <a:r>
              <a:rPr lang="en-GB"/>
              <a:t>Add client logo</a:t>
            </a:r>
            <a:endParaRPr lang="en-US"/>
          </a:p>
        </p:txBody>
      </p:sp>
      <p:sp>
        <p:nvSpPr>
          <p:cNvPr id="9" name="Text Placeholder 1">
            <a:extLst>
              <a:ext uri="{FF2B5EF4-FFF2-40B4-BE49-F238E27FC236}">
                <a16:creationId xmlns:a16="http://schemas.microsoft.com/office/drawing/2014/main" id="{EF8263C3-A1F7-3492-0FC4-3EB7054D3058}"/>
              </a:ext>
            </a:extLst>
          </p:cNvPr>
          <p:cNvSpPr>
            <a:spLocks noGrp="1"/>
          </p:cNvSpPr>
          <p:nvPr>
            <p:ph type="body" sz="quarter" idx="16" hasCustomPrompt="1"/>
          </p:nvPr>
        </p:nvSpPr>
        <p:spPr>
          <a:xfrm>
            <a:off x="1178689" y="5495715"/>
            <a:ext cx="2825654" cy="184666"/>
          </a:xfrm>
          <a:prstGeom prst="rect">
            <a:avLst/>
          </a:prstGeom>
        </p:spPr>
        <p:txBody>
          <a:bodyPr wrap="square">
            <a:spAutoFit/>
          </a:bodyPr>
          <a:lstStyle>
            <a:lvl1pPr marL="0" indent="0" algn="l" defTabSz="914377" rtl="0" eaLnBrk="1" latinLnBrk="0" hangingPunct="1">
              <a:spcAft>
                <a:spcPts val="0"/>
              </a:spcAft>
              <a:buNone/>
              <a:defRPr lang="en-US" sz="1200" b="0" i="0" kern="1200" dirty="0">
                <a:solidFill>
                  <a:schemeClr val="tx1"/>
                </a:solidFill>
                <a:latin typeface="+mj-lt"/>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MM.DD.YYYY</a:t>
            </a:r>
          </a:p>
        </p:txBody>
      </p:sp>
      <p:sp>
        <p:nvSpPr>
          <p:cNvPr id="6" name="Text Placeholder 2">
            <a:extLst>
              <a:ext uri="{FF2B5EF4-FFF2-40B4-BE49-F238E27FC236}">
                <a16:creationId xmlns:a16="http://schemas.microsoft.com/office/drawing/2014/main" id="{36794D19-B699-311B-25DD-C0D60FC7889B}"/>
              </a:ext>
            </a:extLst>
          </p:cNvPr>
          <p:cNvSpPr>
            <a:spLocks noGrp="1"/>
          </p:cNvSpPr>
          <p:nvPr>
            <p:ph type="body" sz="quarter" idx="12" hasCustomPrompt="1"/>
          </p:nvPr>
        </p:nvSpPr>
        <p:spPr bwMode="white">
          <a:xfrm>
            <a:off x="1182796" y="5781214"/>
            <a:ext cx="5714999" cy="530687"/>
          </a:xfrm>
          <a:prstGeom prst="rect">
            <a:avLst/>
          </a:prstGeom>
        </p:spPr>
        <p:txBody>
          <a:bodyPr/>
          <a:lstStyle>
            <a:lvl1pPr marL="0" indent="0" algn="l" defTabSz="914377" rtl="0" eaLnBrk="1" latinLnBrk="0" hangingPunct="1">
              <a:spcAft>
                <a:spcPts val="0"/>
              </a:spcAft>
              <a:buNone/>
              <a:defRPr lang="en-US" sz="1200" b="0" i="0" kern="1200" dirty="0" smtClean="0">
                <a:solidFill>
                  <a:schemeClr val="tx1"/>
                </a:solidFill>
                <a:latin typeface="Graphik" panose="020B0503030202060203" pitchFamily="34" charset="77"/>
                <a:ea typeface="+mn-ea"/>
                <a:cs typeface="+mn-cs"/>
              </a:defRPr>
            </a:lvl1pPr>
            <a:lvl2pPr marL="0" algn="l" defTabSz="914377" rtl="0" eaLnBrk="1" latinLnBrk="0" hangingPunct="1">
              <a:spcAft>
                <a:spcPts val="0"/>
              </a:spcAft>
              <a:defRPr lang="en-US" sz="1400" b="0" kern="1200" dirty="0" smtClean="0">
                <a:solidFill>
                  <a:schemeClr val="tx1"/>
                </a:solidFill>
                <a:latin typeface="+mn-lt"/>
                <a:ea typeface="+mn-ea"/>
                <a:cs typeface="+mn-cs"/>
              </a:defRPr>
            </a:lvl2pPr>
            <a:lvl3pPr marL="0" algn="l" defTabSz="914377" rtl="0" eaLnBrk="1" latinLnBrk="0" hangingPunct="1">
              <a:spcAft>
                <a:spcPts val="0"/>
              </a:spcAft>
              <a:defRPr lang="en-US" sz="1400" b="0" kern="1200" dirty="0" smtClean="0">
                <a:solidFill>
                  <a:schemeClr val="tx1"/>
                </a:solidFill>
                <a:latin typeface="+mn-lt"/>
                <a:ea typeface="+mn-ea"/>
                <a:cs typeface="+mn-cs"/>
              </a:defRPr>
            </a:lvl3pPr>
            <a:lvl4pPr marL="0" algn="l" defTabSz="914377" rtl="0" eaLnBrk="1" latinLnBrk="0" hangingPunct="1">
              <a:spcAft>
                <a:spcPts val="0"/>
              </a:spcAft>
              <a:defRPr lang="en-US" sz="1400" b="0" kern="1200" dirty="0" smtClean="0">
                <a:solidFill>
                  <a:schemeClr val="tx1"/>
                </a:solidFill>
                <a:latin typeface="+mn-lt"/>
                <a:ea typeface="+mn-ea"/>
                <a:cs typeface="+mn-cs"/>
              </a:defRPr>
            </a:lvl4pPr>
            <a:lvl5pPr marL="0" algn="l" defTabSz="914377"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2" name="accenture" descr="accenture logo">
            <a:extLst>
              <a:ext uri="{FF2B5EF4-FFF2-40B4-BE49-F238E27FC236}">
                <a16:creationId xmlns:a16="http://schemas.microsoft.com/office/drawing/2014/main" id="{F9A1CCE7-7706-F83F-4541-BDA00F682BF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19196" y="6016340"/>
            <a:ext cx="1082581" cy="285924"/>
          </a:xfrm>
          <a:prstGeom prst="rect">
            <a:avLst/>
          </a:prstGeom>
        </p:spPr>
      </p:pic>
    </p:spTree>
    <p:extLst>
      <p:ext uri="{BB962C8B-B14F-4D97-AF65-F5344CB8AC3E}">
        <p14:creationId xmlns:p14="http://schemas.microsoft.com/office/powerpoint/2010/main" val="30508884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copyright">
            <a:extLst>
              <a:ext uri="{FF2B5EF4-FFF2-40B4-BE49-F238E27FC236}">
                <a16:creationId xmlns:a16="http://schemas.microsoft.com/office/drawing/2014/main" id="{8DEAF7F0-ADBE-DA4B-80DE-727BD0E615AA}"/>
              </a:ext>
            </a:extLst>
          </p:cNvPr>
          <p:cNvSpPr txBox="1"/>
          <p:nvPr/>
        </p:nvSpPr>
        <p:spPr>
          <a:xfrm>
            <a:off x="9031909" y="6429853"/>
            <a:ext cx="2398092"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r>
              <a:rPr lang="en-GB" sz="800">
                <a:solidFill>
                  <a:schemeClr val="tx1">
                    <a:lumMod val="50000"/>
                    <a:lumOff val="50000"/>
                    <a:alpha val="75000"/>
                  </a:schemeClr>
                </a:solidFill>
                <a:latin typeface="Graphik" panose="020B0503030202060203" pitchFamily="34" charset="77"/>
              </a:rPr>
              <a:t>Copyright © 2025 Accenture. All rights reserved.</a:t>
            </a:r>
            <a:endParaRPr lang="en-US" sz="1351" noProof="0">
              <a:solidFill>
                <a:schemeClr val="tx1">
                  <a:lumMod val="50000"/>
                  <a:lumOff val="50000"/>
                  <a:alpha val="75000"/>
                </a:schemeClr>
              </a:solidFill>
              <a:latin typeface="Graphik" panose="020B0503030202060203" pitchFamily="34" charset="77"/>
            </a:endParaRPr>
          </a:p>
        </p:txBody>
      </p:sp>
      <p:sp>
        <p:nvSpPr>
          <p:cNvPr id="26" name="slide number automatic">
            <a:extLst>
              <a:ext uri="{FF2B5EF4-FFF2-40B4-BE49-F238E27FC236}">
                <a16:creationId xmlns:a16="http://schemas.microsoft.com/office/drawing/2014/main" id="{A54DE5B9-F305-CC4E-9A6A-0DC78956D275}"/>
              </a:ext>
            </a:extLst>
          </p:cNvPr>
          <p:cNvSpPr txBox="1"/>
          <p:nvPr/>
        </p:nvSpPr>
        <p:spPr>
          <a:xfrm>
            <a:off x="11685965" y="6429853"/>
            <a:ext cx="125035" cy="123111"/>
          </a:xfrm>
          <a:prstGeom prst="rect">
            <a:avLst/>
          </a:prstGeom>
          <a:noFill/>
        </p:spPr>
        <p:txBody>
          <a:bodyPr wrap="none" lIns="0" tIns="0" rIns="0" bIns="0" rtlCol="0" anchor="ctr">
            <a:spAutoFit/>
          </a:bodyPr>
          <a:lstStyle/>
          <a:p>
            <a:pPr marL="0" marR="0" lvl="0" indent="0" algn="r" defTabSz="228594"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lumMod val="50000"/>
                    <a:lumOff val="50000"/>
                    <a:alpha val="75000"/>
                  </a:schemeClr>
                </a:solidFill>
                <a:latin typeface="+mj-lt"/>
              </a:rPr>
              <a:pPr marL="0" marR="0" lvl="0" indent="0" algn="r" defTabSz="228594" rtl="0" eaLnBrk="1" fontAlgn="auto" latinLnBrk="0" hangingPunct="1">
                <a:lnSpc>
                  <a:spcPct val="100000"/>
                </a:lnSpc>
                <a:spcBef>
                  <a:spcPts val="0"/>
                </a:spcBef>
                <a:spcAft>
                  <a:spcPts val="1200"/>
                </a:spcAft>
                <a:buClrTx/>
                <a:buSzTx/>
                <a:buFontTx/>
                <a:buNone/>
                <a:tabLst/>
                <a:defRPr/>
              </a:pPr>
              <a:t>‹#›</a:t>
            </a:fld>
            <a:endParaRPr lang="en-US" sz="1351" noProof="0">
              <a:solidFill>
                <a:schemeClr val="tx1">
                  <a:lumMod val="50000"/>
                  <a:lumOff val="50000"/>
                  <a:alpha val="75000"/>
                </a:schemeClr>
              </a:solidFill>
              <a:latin typeface="+mj-lt"/>
            </a:endParaRPr>
          </a:p>
        </p:txBody>
      </p:sp>
      <p:sp>
        <p:nvSpPr>
          <p:cNvPr id="2" name="Title Placeholder 1">
            <a:extLst>
              <a:ext uri="{FF2B5EF4-FFF2-40B4-BE49-F238E27FC236}">
                <a16:creationId xmlns:a16="http://schemas.microsoft.com/office/drawing/2014/main" id="{567A189F-CDB6-4881-855E-11E780CE46B1}"/>
              </a:ext>
            </a:extLst>
          </p:cNvPr>
          <p:cNvSpPr>
            <a:spLocks noGrp="1"/>
          </p:cNvSpPr>
          <p:nvPr>
            <p:ph type="title"/>
          </p:nvPr>
        </p:nvSpPr>
        <p:spPr>
          <a:xfrm>
            <a:off x="565460" y="558086"/>
            <a:ext cx="11357865" cy="393954"/>
          </a:xfrm>
          <a:prstGeom prst="rect">
            <a:avLst/>
          </a:prstGeom>
        </p:spPr>
        <p:txBody>
          <a:bodyPr vert="horz" wrap="square" lIns="0" tIns="0" rIns="0" bIns="0" rtlCol="0" anchor="t">
            <a:spAutoFit/>
          </a:bodyPr>
          <a:lstStyle/>
          <a:p>
            <a:r>
              <a:rPr lang="en-US" b="1" i="0">
                <a:latin typeface="Graphik Semibold" panose="020B0503030202060203" pitchFamily="34" charset="77"/>
              </a:rPr>
              <a:t>Place headline here in </a:t>
            </a:r>
            <a:r>
              <a:rPr lang="en-US" b="1" i="0" err="1">
                <a:latin typeface="Graphik Semibold" panose="020B0503030202060203" pitchFamily="34" charset="77"/>
              </a:rPr>
              <a:t>Graphik</a:t>
            </a:r>
            <a:r>
              <a:rPr lang="en-US" b="1" i="0">
                <a:latin typeface="Graphik Semibold" panose="020B0503030202060203" pitchFamily="34" charset="77"/>
              </a:rPr>
              <a:t> Semibold</a:t>
            </a:r>
            <a:endParaRPr lang="en-US"/>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565460" y="1371601"/>
            <a:ext cx="11357865" cy="4766863"/>
          </a:xfrm>
          <a:prstGeom prst="rect">
            <a:avLst/>
          </a:prstGeom>
          <a:ln>
            <a:noFill/>
          </a:ln>
        </p:spPr>
        <p:txBody>
          <a:bodyPr vert="horz" lIns="0" tIns="0" rIns="0" bIns="0" rtlCol="0">
            <a:noAutofit/>
          </a:bodyPr>
          <a:lstStyle/>
          <a:p>
            <a:pPr lvl="0"/>
            <a:r>
              <a:rPr lang="en-US"/>
              <a:t>First level (copy)</a:t>
            </a:r>
          </a:p>
          <a:p>
            <a:pPr lvl="1"/>
            <a:r>
              <a:rPr lang="en-US"/>
              <a:t>Second level (bullet)</a:t>
            </a:r>
          </a:p>
          <a:p>
            <a:pPr lvl="2"/>
            <a:r>
              <a:rPr lang="en-US"/>
              <a:t>Third level (bullet)</a:t>
            </a:r>
          </a:p>
          <a:p>
            <a:pPr lvl="3"/>
            <a:r>
              <a:rPr lang="en-US"/>
              <a:t>Fourth level (bullet)</a:t>
            </a:r>
          </a:p>
          <a:p>
            <a:pPr lvl="4"/>
            <a:r>
              <a:rPr lang="en-US"/>
              <a:t>Fifth level (bullet)</a:t>
            </a:r>
          </a:p>
          <a:p>
            <a:pPr lvl="5"/>
            <a:r>
              <a:rPr lang="en-US"/>
              <a:t>Sixth level (copy)</a:t>
            </a:r>
          </a:p>
          <a:p>
            <a:pPr lvl="6"/>
            <a:r>
              <a:rPr lang="en-US"/>
              <a:t>Seventh level (small copy)</a:t>
            </a:r>
          </a:p>
          <a:p>
            <a:pPr lvl="7"/>
            <a:r>
              <a:rPr lang="en-US"/>
              <a:t>EIGHT LEVEL (DESCRIPTOR)</a:t>
            </a:r>
          </a:p>
          <a:p>
            <a:pPr lvl="8"/>
            <a:r>
              <a:rPr lang="en-US"/>
              <a:t>Ninth level (footer)</a:t>
            </a:r>
          </a:p>
        </p:txBody>
      </p:sp>
      <p:sp>
        <p:nvSpPr>
          <p:cNvPr id="4" name="GTS_Purple">
            <a:extLst>
              <a:ext uri="{FF2B5EF4-FFF2-40B4-BE49-F238E27FC236}">
                <a16:creationId xmlns:a16="http://schemas.microsoft.com/office/drawing/2014/main" id="{43975608-6DA8-9707-7CBD-C871ED474F3A}"/>
              </a:ext>
              <a:ext uri="{C183D7F6-B498-43B3-948B-1728B52AA6E4}">
                <adec:decorative xmlns:adec="http://schemas.microsoft.com/office/drawing/2017/decorative" val="1"/>
              </a:ext>
            </a:extLst>
          </p:cNvPr>
          <p:cNvSpPr>
            <a:spLocks noChangeAspect="1"/>
          </p:cNvSpPr>
          <p:nvPr userDrawn="1"/>
        </p:nvSpPr>
        <p:spPr bwMode="auto">
          <a:xfrm>
            <a:off x="553175" y="6390824"/>
            <a:ext cx="183203"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351" b="0" i="0">
              <a:latin typeface="Graphik" panose="020B0503030202060203" pitchFamily="34" charset="77"/>
            </a:endParaRPr>
          </a:p>
        </p:txBody>
      </p:sp>
    </p:spTree>
    <p:extLst>
      <p:ext uri="{BB962C8B-B14F-4D97-AF65-F5344CB8AC3E}">
        <p14:creationId xmlns:p14="http://schemas.microsoft.com/office/powerpoint/2010/main" val="2457110672"/>
      </p:ext>
    </p:extLst>
  </p:cSld>
  <p:clrMap bg1="lt1" tx1="dk1" bg2="lt2" tx2="dk2" accent1="accent1" accent2="accent2" accent3="accent3" accent4="accent4" accent5="accent5" accent6="accent6" hlink="hlink" folHlink="folHlink"/>
  <p:sldLayoutIdLst>
    <p:sldLayoutId id="2147483768" r:id="rId1"/>
    <p:sldLayoutId id="2147483890" r:id="rId2"/>
    <p:sldLayoutId id="2147483892" r:id="rId3"/>
    <p:sldLayoutId id="2147483894" r:id="rId4"/>
    <p:sldLayoutId id="2147483895" r:id="rId5"/>
    <p:sldLayoutId id="2147483896" r:id="rId6"/>
    <p:sldLayoutId id="2147483893" r:id="rId7"/>
    <p:sldLayoutId id="2147483772" r:id="rId8"/>
    <p:sldLayoutId id="2147483897" r:id="rId9"/>
    <p:sldLayoutId id="2147483777" r:id="rId10"/>
    <p:sldLayoutId id="2147483799" r:id="rId11"/>
    <p:sldLayoutId id="2147483871" r:id="rId12"/>
    <p:sldLayoutId id="2147483872" r:id="rId13"/>
    <p:sldLayoutId id="2147483761" r:id="rId14"/>
    <p:sldLayoutId id="2147483760" r:id="rId15"/>
    <p:sldLayoutId id="2147483882" r:id="rId16"/>
    <p:sldLayoutId id="2147483849" r:id="rId17"/>
    <p:sldLayoutId id="2147483867" r:id="rId18"/>
    <p:sldLayoutId id="2147483879" r:id="rId19"/>
    <p:sldLayoutId id="2147483878" r:id="rId20"/>
    <p:sldLayoutId id="2147483649" r:id="rId21"/>
    <p:sldLayoutId id="2147483778" r:id="rId22"/>
    <p:sldLayoutId id="2147483864" r:id="rId23"/>
    <p:sldLayoutId id="2147483779" r:id="rId24"/>
    <p:sldLayoutId id="2147483865" r:id="rId25"/>
    <p:sldLayoutId id="2147483837" r:id="rId26"/>
    <p:sldLayoutId id="2147483781" r:id="rId27"/>
    <p:sldLayoutId id="2147483782" r:id="rId28"/>
    <p:sldLayoutId id="2147483783" r:id="rId29"/>
    <p:sldLayoutId id="2147483784" r:id="rId30"/>
    <p:sldLayoutId id="2147483876" r:id="rId31"/>
    <p:sldLayoutId id="2147483880" r:id="rId32"/>
    <p:sldLayoutId id="2147483873" r:id="rId33"/>
    <p:sldLayoutId id="2147483868" r:id="rId34"/>
    <p:sldLayoutId id="2147483869" r:id="rId35"/>
    <p:sldLayoutId id="2147483883" r:id="rId36"/>
    <p:sldLayoutId id="2147483861" r:id="rId37"/>
    <p:sldLayoutId id="2147483851" r:id="rId38"/>
    <p:sldLayoutId id="2147483792" r:id="rId39"/>
    <p:sldLayoutId id="2147483793" r:id="rId40"/>
    <p:sldLayoutId id="2147483875" r:id="rId41"/>
    <p:sldLayoutId id="2147483845" r:id="rId42"/>
    <p:sldLayoutId id="2147483857" r:id="rId43"/>
    <p:sldLayoutId id="2147483786" r:id="rId44"/>
    <p:sldLayoutId id="2147483787" r:id="rId45"/>
    <p:sldLayoutId id="2147483788" r:id="rId46"/>
    <p:sldLayoutId id="2147483858" r:id="rId47"/>
    <p:sldLayoutId id="2147483866" r:id="rId48"/>
    <p:sldLayoutId id="2147483790" r:id="rId49"/>
    <p:sldLayoutId id="2147483791" r:id="rId50"/>
    <p:sldLayoutId id="2147483863" r:id="rId51"/>
    <p:sldLayoutId id="2147483877" r:id="rId52"/>
    <p:sldLayoutId id="2147483795" r:id="rId53"/>
    <p:sldLayoutId id="2147483862" r:id="rId54"/>
    <p:sldLayoutId id="2147483794" r:id="rId55"/>
    <p:sldLayoutId id="2147483860" r:id="rId56"/>
    <p:sldLayoutId id="2147483833" r:id="rId57"/>
    <p:sldLayoutId id="2147483870" r:id="rId58"/>
  </p:sldLayoutIdLst>
  <p:hf sldNum="0" hdr="0" ftr="0" dt="0"/>
  <p:txStyles>
    <p:titleStyle>
      <a:lvl1pPr algn="l" defTabSz="914377" rtl="0" eaLnBrk="1" latinLnBrk="0" hangingPunct="1">
        <a:lnSpc>
          <a:spcPct val="80000"/>
        </a:lnSpc>
        <a:spcBef>
          <a:spcPct val="0"/>
        </a:spcBef>
        <a:buNone/>
        <a:defRPr sz="3200" b="0" i="0" kern="1200">
          <a:solidFill>
            <a:schemeClr val="tx1"/>
          </a:solidFill>
          <a:latin typeface="Graphik Semibold" panose="020B0503030202060203" pitchFamily="34" charset="77"/>
          <a:ea typeface="+mj-ea"/>
          <a:cs typeface="+mj-cs"/>
        </a:defRPr>
      </a:lvl1pPr>
    </p:titleStyle>
    <p:bodyStyle>
      <a:lvl1pPr marL="0" indent="0" algn="l" defTabSz="228594" rtl="0" eaLnBrk="1" latinLnBrk="0" hangingPunct="1">
        <a:lnSpc>
          <a:spcPct val="100000"/>
        </a:lnSpc>
        <a:spcBef>
          <a:spcPts val="0"/>
        </a:spcBef>
        <a:spcAft>
          <a:spcPts val="1200"/>
        </a:spcAft>
        <a:buFont typeface="Arial" panose="020B0604020202020204" pitchFamily="34" charset="0"/>
        <a:buNone/>
        <a:defRPr sz="1400" b="0" kern="1200">
          <a:solidFill>
            <a:schemeClr val="tx1"/>
          </a:solidFill>
          <a:latin typeface="+mn-lt"/>
          <a:ea typeface="+mn-ea"/>
          <a:cs typeface="+mn-cs"/>
        </a:defRPr>
      </a:lvl1pPr>
      <a:lvl2pPr marL="228594" indent="-228594" algn="l" defTabSz="228594" rtl="0" eaLnBrk="1" latinLnBrk="0" hangingPunct="1">
        <a:lnSpc>
          <a:spcPct val="100000"/>
        </a:lnSpc>
        <a:spcBef>
          <a:spcPts val="0"/>
        </a:spcBef>
        <a:spcAft>
          <a:spcPts val="1200"/>
        </a:spcAft>
        <a:buClrTx/>
        <a:buFont typeface="Arial" panose="020B0604020202020204" pitchFamily="34" charset="0"/>
        <a:buChar char="•"/>
        <a:defRPr sz="1200" kern="1200">
          <a:solidFill>
            <a:schemeClr val="tx1"/>
          </a:solidFill>
          <a:latin typeface="+mn-lt"/>
          <a:ea typeface="+mn-ea"/>
          <a:cs typeface="+mn-cs"/>
        </a:defRPr>
      </a:lvl2pPr>
      <a:lvl3pPr marL="457189" indent="-228594" algn="l" defTabSz="228594" rtl="0" eaLnBrk="1" latinLnBrk="0" hangingPunct="1">
        <a:lnSpc>
          <a:spcPct val="100000"/>
        </a:lnSpc>
        <a:spcBef>
          <a:spcPts val="0"/>
        </a:spcBef>
        <a:spcAft>
          <a:spcPts val="1200"/>
        </a:spcAft>
        <a:buFont typeface="System Font"/>
        <a:buChar char="–"/>
        <a:defRPr sz="1200" kern="1200">
          <a:solidFill>
            <a:schemeClr val="tx1"/>
          </a:solidFill>
          <a:latin typeface="+mn-lt"/>
          <a:ea typeface="+mn-ea"/>
          <a:cs typeface="+mn-cs"/>
        </a:defRPr>
      </a:lvl3pPr>
      <a:lvl4pPr marL="685783" indent="-228594" algn="l" defTabSz="228594" rtl="0" eaLnBrk="1" latinLnBrk="0" hangingPunct="1">
        <a:lnSpc>
          <a:spcPct val="100000"/>
        </a:lnSpc>
        <a:spcBef>
          <a:spcPts val="0"/>
        </a:spcBef>
        <a:spcAft>
          <a:spcPts val="1200"/>
        </a:spcAft>
        <a:buFont typeface="Arial" panose="020B0604020202020204" pitchFamily="34" charset="0"/>
        <a:buChar char="•"/>
        <a:defRPr sz="1100" kern="1200">
          <a:solidFill>
            <a:schemeClr val="tx1"/>
          </a:solidFill>
          <a:latin typeface="+mn-lt"/>
          <a:ea typeface="+mn-ea"/>
          <a:cs typeface="+mn-cs"/>
        </a:defRPr>
      </a:lvl4pPr>
      <a:lvl5pPr marL="914377" indent="-228594" algn="l" defTabSz="228594"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5pPr>
      <a:lvl6pPr marL="11113" indent="0" algn="l" defTabSz="228594" rtl="0" eaLnBrk="1" latinLnBrk="0" hangingPunct="1">
        <a:lnSpc>
          <a:spcPct val="90000"/>
        </a:lnSpc>
        <a:spcBef>
          <a:spcPts val="0"/>
        </a:spcBef>
        <a:spcAft>
          <a:spcPts val="1200"/>
        </a:spcAft>
        <a:buFont typeface="Graphik" panose="020B0503030202060203" pitchFamily="34" charset="0"/>
        <a:buNone/>
        <a:tabLst/>
        <a:defRPr sz="1200" kern="1200">
          <a:solidFill>
            <a:schemeClr val="tx1"/>
          </a:solidFill>
          <a:latin typeface="+mn-lt"/>
          <a:ea typeface="+mn-ea"/>
          <a:cs typeface="+mn-cs"/>
        </a:defRPr>
      </a:lvl6pPr>
      <a:lvl7pPr marL="0" indent="0" algn="l" defTabSz="228594" rtl="0" eaLnBrk="1" latinLnBrk="0" hangingPunct="1">
        <a:lnSpc>
          <a:spcPct val="90000"/>
        </a:lnSpc>
        <a:spcBef>
          <a:spcPts val="0"/>
        </a:spcBef>
        <a:spcAft>
          <a:spcPts val="1200"/>
        </a:spcAft>
        <a:buFont typeface="Arial" panose="020B0604020202020204" pitchFamily="34" charset="0"/>
        <a:buNone/>
        <a:defRPr sz="1100" kern="1200">
          <a:solidFill>
            <a:schemeClr val="tx1"/>
          </a:solidFill>
          <a:latin typeface="+mn-lt"/>
          <a:ea typeface="+mn-ea"/>
          <a:cs typeface="+mn-cs"/>
        </a:defRPr>
      </a:lvl7pPr>
      <a:lvl8pPr marL="0" indent="0" algn="l" defTabSz="228594" rtl="0" eaLnBrk="1" latinLnBrk="0" hangingPunct="1">
        <a:lnSpc>
          <a:spcPct val="90000"/>
        </a:lnSpc>
        <a:spcBef>
          <a:spcPts val="0"/>
        </a:spcBef>
        <a:spcAft>
          <a:spcPts val="1200"/>
        </a:spcAft>
        <a:buFont typeface="Arial" panose="020B0604020202020204" pitchFamily="34" charset="0"/>
        <a:buNone/>
        <a:defRPr sz="900" b="1" kern="1200">
          <a:solidFill>
            <a:schemeClr val="tx1"/>
          </a:solidFill>
          <a:latin typeface="+mn-lt"/>
          <a:ea typeface="+mn-ea"/>
          <a:cs typeface="+mn-cs"/>
        </a:defRPr>
      </a:lvl8pPr>
      <a:lvl9pPr marL="0" indent="0" algn="l" defTabSz="228594" rtl="0" eaLnBrk="1" latinLnBrk="0" hangingPunct="1">
        <a:lnSpc>
          <a:spcPct val="90000"/>
        </a:lnSpc>
        <a:spcBef>
          <a:spcPts val="0"/>
        </a:spcBef>
        <a:spcAft>
          <a:spcPts val="1200"/>
        </a:spcAft>
        <a:buFont typeface="Arial" panose="020B0604020202020204" pitchFamily="34" charset="0"/>
        <a:buNone/>
        <a:defRPr sz="700" kern="120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5ACBF0"/>
          </p15:clr>
        </p15:guide>
        <p15:guide id="8" pos="347" userDrawn="1">
          <p15:clr>
            <a:srgbClr val="9FCC3B"/>
          </p15:clr>
        </p15:guide>
        <p15:guide id="9" pos="733" userDrawn="1">
          <p15:clr>
            <a:srgbClr val="C35EA4"/>
          </p15:clr>
        </p15:guide>
        <p15:guide id="10" pos="7514" userDrawn="1">
          <p15:clr>
            <a:srgbClr val="5ACBF0"/>
          </p15:clr>
        </p15:guide>
        <p15:guide id="11" pos="166" userDrawn="1">
          <p15:clr>
            <a:srgbClr val="5ACBF0"/>
          </p15:clr>
        </p15:guide>
        <p15:guide id="12" orient="horz" pos="4156" userDrawn="1">
          <p15:clr>
            <a:srgbClr val="5ACBF0"/>
          </p15:clr>
        </p15:guide>
        <p15:guide id="13" pos="7333" userDrawn="1">
          <p15:clr>
            <a:srgbClr val="9FCC3B"/>
          </p15:clr>
        </p15:guide>
        <p15:guide id="14" orient="horz" pos="346" userDrawn="1">
          <p15:clr>
            <a:srgbClr val="9FCC3B"/>
          </p15:clr>
        </p15:guide>
        <p15:guide id="15" orient="horz" pos="3974" userDrawn="1">
          <p15:clr>
            <a:srgbClr val="9FCC3B"/>
          </p15:clr>
        </p15:guide>
        <p15:guide id="16" orient="horz" pos="845" userDrawn="1">
          <p15:clr>
            <a:srgbClr val="A4A3A4"/>
          </p15:clr>
        </p15:guide>
        <p15:guide id="17" orient="horz" pos="3861" userDrawn="1">
          <p15:clr>
            <a:srgbClr val="A4A3A4"/>
          </p15:clr>
        </p15:guide>
        <p15:guide id="18" pos="6924" userDrawn="1">
          <p15:clr>
            <a:srgbClr val="C35EA4"/>
          </p15:clr>
        </p15:guide>
        <p15:guide id="19" orient="horz" pos="1162" userDrawn="1">
          <p15:clr>
            <a:srgbClr val="FDE53C"/>
          </p15:clr>
        </p15:guide>
        <p15:guide id="20" pos="7015" userDrawn="1">
          <p15:clr>
            <a:srgbClr val="F26B43"/>
          </p15:clr>
        </p15:guide>
        <p15:guide id="21" pos="6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gemini.google.com/app" TargetMode="Externa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5E65A4E-58BD-FBA2-A284-4ABF2591AE9D}"/>
              </a:ext>
            </a:extLst>
          </p:cNvPr>
          <p:cNvSpPr>
            <a:spLocks noGrp="1"/>
          </p:cNvSpPr>
          <p:nvPr>
            <p:ph type="title"/>
          </p:nvPr>
        </p:nvSpPr>
        <p:spPr>
          <a:xfrm>
            <a:off x="1164969" y="3010439"/>
            <a:ext cx="9826881" cy="1329595"/>
          </a:xfrm>
        </p:spPr>
        <p:txBody>
          <a:bodyPr/>
          <a:lstStyle/>
          <a:p>
            <a:r>
              <a:rPr lang="en-US">
                <a:latin typeface="+mj-lt"/>
              </a:rPr>
              <a:t>GCP GenAI Leader Certification</a:t>
            </a:r>
          </a:p>
        </p:txBody>
      </p:sp>
      <p:sp>
        <p:nvSpPr>
          <p:cNvPr id="4" name="Subtítulo 3">
            <a:extLst>
              <a:ext uri="{FF2B5EF4-FFF2-40B4-BE49-F238E27FC236}">
                <a16:creationId xmlns:a16="http://schemas.microsoft.com/office/drawing/2014/main" id="{6FACC340-77EA-8810-A261-6C31403EB4D7}"/>
              </a:ext>
            </a:extLst>
          </p:cNvPr>
          <p:cNvSpPr>
            <a:spLocks noGrp="1"/>
          </p:cNvSpPr>
          <p:nvPr>
            <p:ph type="subTitle" idx="1"/>
          </p:nvPr>
        </p:nvSpPr>
        <p:spPr/>
        <p:txBody>
          <a:bodyPr/>
          <a:lstStyle/>
          <a:p>
            <a:r>
              <a:rPr lang="en-US" sz="3200" dirty="0"/>
              <a:t>ERW – Part 1</a:t>
            </a:r>
          </a:p>
        </p:txBody>
      </p:sp>
      <p:sp>
        <p:nvSpPr>
          <p:cNvPr id="12" name="Marcador de texto 11">
            <a:extLst>
              <a:ext uri="{FF2B5EF4-FFF2-40B4-BE49-F238E27FC236}">
                <a16:creationId xmlns:a16="http://schemas.microsoft.com/office/drawing/2014/main" id="{69CD99B1-E804-871C-1089-78F729694D76}"/>
              </a:ext>
            </a:extLst>
          </p:cNvPr>
          <p:cNvSpPr>
            <a:spLocks noGrp="1"/>
          </p:cNvSpPr>
          <p:nvPr>
            <p:ph type="body" sz="quarter" idx="12"/>
          </p:nvPr>
        </p:nvSpPr>
        <p:spPr/>
        <p:txBody>
          <a:bodyPr/>
          <a:lstStyle/>
          <a:p>
            <a:r>
              <a:rPr lang="en-US"/>
              <a:t>Poorva Kulkarni</a:t>
            </a:r>
            <a:endParaRPr lang="en-US" dirty="0"/>
          </a:p>
        </p:txBody>
      </p:sp>
      <p:sp>
        <p:nvSpPr>
          <p:cNvPr id="2" name="Text Placeholder 1">
            <a:extLst>
              <a:ext uri="{FF2B5EF4-FFF2-40B4-BE49-F238E27FC236}">
                <a16:creationId xmlns:a16="http://schemas.microsoft.com/office/drawing/2014/main" id="{58A2D56A-4DAB-B4E4-47BF-4DEC4A624AA2}"/>
              </a:ext>
            </a:extLst>
          </p:cNvPr>
          <p:cNvSpPr>
            <a:spLocks noGrp="1"/>
          </p:cNvSpPr>
          <p:nvPr>
            <p:ph type="body" sz="quarter" idx="15"/>
          </p:nvPr>
        </p:nvSpPr>
        <p:spPr/>
        <p:txBody>
          <a:bodyPr/>
          <a:lstStyle/>
          <a:p>
            <a:r>
              <a:rPr lang="en-US"/>
              <a:t>02.03.2025</a:t>
            </a:r>
          </a:p>
        </p:txBody>
      </p:sp>
    </p:spTree>
    <p:extLst>
      <p:ext uri="{BB962C8B-B14F-4D97-AF65-F5344CB8AC3E}">
        <p14:creationId xmlns:p14="http://schemas.microsoft.com/office/powerpoint/2010/main" val="185868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D4C04-86C6-4036-A063-ACD1F23428E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09DCA9A-F37D-D9B6-1C85-02C83096619C}"/>
              </a:ext>
            </a:extLst>
          </p:cNvPr>
          <p:cNvSpPr>
            <a:spLocks noGrp="1"/>
          </p:cNvSpPr>
          <p:nvPr>
            <p:ph type="title"/>
          </p:nvPr>
        </p:nvSpPr>
        <p:spPr>
          <a:xfrm>
            <a:off x="563411" y="513874"/>
            <a:ext cx="8010318" cy="393954"/>
          </a:xfrm>
        </p:spPr>
        <p:txBody>
          <a:bodyPr/>
          <a:lstStyle/>
          <a:p>
            <a:r>
              <a:rPr lang="en-US" dirty="0"/>
              <a:t>Introduction to gen AI foundations</a:t>
            </a:r>
          </a:p>
        </p:txBody>
      </p:sp>
      <p:sp>
        <p:nvSpPr>
          <p:cNvPr id="36" name="TextBox 35">
            <a:extLst>
              <a:ext uri="{FF2B5EF4-FFF2-40B4-BE49-F238E27FC236}">
                <a16:creationId xmlns:a16="http://schemas.microsoft.com/office/drawing/2014/main" id="{4302299D-6EA7-C19D-C833-04212F7F7E7D}"/>
              </a:ext>
            </a:extLst>
          </p:cNvPr>
          <p:cNvSpPr txBox="1"/>
          <p:nvPr/>
        </p:nvSpPr>
        <p:spPr>
          <a:xfrm>
            <a:off x="563411" y="1393003"/>
            <a:ext cx="11058318" cy="646331"/>
          </a:xfrm>
          <a:prstGeom prst="rect">
            <a:avLst/>
          </a:prstGeom>
          <a:noFill/>
        </p:spPr>
        <p:txBody>
          <a:bodyPr wrap="square">
            <a:spAutoFit/>
          </a:bodyPr>
          <a:lstStyle/>
          <a:p>
            <a:r>
              <a:rPr lang="en-US" b="1" dirty="0"/>
              <a:t>Prompting Models</a:t>
            </a:r>
          </a:p>
          <a:p>
            <a:r>
              <a:rPr lang="en-US" dirty="0"/>
              <a:t>	 </a:t>
            </a:r>
          </a:p>
        </p:txBody>
      </p:sp>
      <p:sp>
        <p:nvSpPr>
          <p:cNvPr id="12" name="TextBox 11">
            <a:extLst>
              <a:ext uri="{FF2B5EF4-FFF2-40B4-BE49-F238E27FC236}">
                <a16:creationId xmlns:a16="http://schemas.microsoft.com/office/drawing/2014/main" id="{A8C01162-0BB5-5159-2380-B7B96DC3AF01}"/>
              </a:ext>
            </a:extLst>
          </p:cNvPr>
          <p:cNvSpPr txBox="1"/>
          <p:nvPr/>
        </p:nvSpPr>
        <p:spPr>
          <a:xfrm>
            <a:off x="563411" y="2039334"/>
            <a:ext cx="11353286" cy="4137030"/>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Foundation models, like other AI models, take in inputs, which are called prompts, to produce outputs.</a:t>
            </a:r>
          </a:p>
          <a:p>
            <a:pPr marL="0" marR="0">
              <a:lnSpc>
                <a:spcPct val="115000"/>
              </a:lnSpc>
              <a:spcAft>
                <a:spcPts val="800"/>
              </a:spcAft>
            </a:pPr>
            <a:r>
              <a:rPr lang="en-US" dirty="0"/>
              <a:t>Prompting is one of the most important skills in maximizing the value of gen AI models and tools. </a:t>
            </a:r>
            <a:endParaRPr lang="en-US" kern="100" dirty="0">
              <a:latin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 Prompting works ?</a:t>
            </a:r>
          </a:p>
          <a:p>
            <a:pPr marL="0" marR="0">
              <a:lnSpc>
                <a:spcPct val="115000"/>
              </a:lnSpc>
              <a:spcAft>
                <a:spcPts val="800"/>
              </a:spcAft>
            </a:pPr>
            <a:r>
              <a:rPr lang="en-US" b="1" dirty="0"/>
              <a:t>Prompt (input) </a:t>
            </a:r>
            <a:r>
              <a:rPr lang="en-US" dirty="0"/>
              <a:t>							</a:t>
            </a:r>
            <a:r>
              <a:rPr lang="en-US" b="1" dirty="0"/>
              <a:t>Output</a:t>
            </a:r>
          </a:p>
          <a:p>
            <a:pPr marL="0" marR="0">
              <a:lnSpc>
                <a:spcPct val="115000"/>
              </a:lnSpc>
              <a:spcAft>
                <a:spcPts val="800"/>
              </a:spcAft>
            </a:pPr>
            <a:r>
              <a:rPr lang="en-US" dirty="0"/>
              <a:t>Question 							The answer to the question</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t>Request for an image based on a text description 			The image</a:t>
            </a:r>
          </a:p>
          <a:p>
            <a:endParaRPr lang="en-US" dirty="0"/>
          </a:p>
          <a:p>
            <a:r>
              <a:rPr lang="en-US" dirty="0"/>
              <a:t>Request a summary of a file					The file summary	</a:t>
            </a:r>
          </a:p>
          <a:p>
            <a:endParaRPr lang="en-US" dirty="0"/>
          </a:p>
          <a:p>
            <a:r>
              <a:rPr lang="en-US" dirty="0"/>
              <a:t>Sample code with errors 						Corrected code with no errors												</a:t>
            </a:r>
          </a:p>
          <a:p>
            <a:endParaRPr lang="en-US" dirty="0"/>
          </a:p>
        </p:txBody>
      </p:sp>
    </p:spTree>
    <p:extLst>
      <p:ext uri="{BB962C8B-B14F-4D97-AF65-F5344CB8AC3E}">
        <p14:creationId xmlns:p14="http://schemas.microsoft.com/office/powerpoint/2010/main" val="11186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08AB-3E40-2BBF-6F0C-EB12F246840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BEEBDE7-CB92-6D95-1998-F375F648CC0F}"/>
              </a:ext>
            </a:extLst>
          </p:cNvPr>
          <p:cNvSpPr>
            <a:spLocks noGrp="1"/>
          </p:cNvSpPr>
          <p:nvPr>
            <p:ph type="title"/>
          </p:nvPr>
        </p:nvSpPr>
        <p:spPr>
          <a:xfrm>
            <a:off x="563411" y="513874"/>
            <a:ext cx="8010318" cy="393954"/>
          </a:xfrm>
        </p:spPr>
        <p:txBody>
          <a:bodyPr/>
          <a:lstStyle/>
          <a:p>
            <a:r>
              <a:rPr lang="en-US" dirty="0"/>
              <a:t>Gen AI Strategies</a:t>
            </a:r>
          </a:p>
        </p:txBody>
      </p:sp>
      <p:sp>
        <p:nvSpPr>
          <p:cNvPr id="36" name="TextBox 35">
            <a:extLst>
              <a:ext uri="{FF2B5EF4-FFF2-40B4-BE49-F238E27FC236}">
                <a16:creationId xmlns:a16="http://schemas.microsoft.com/office/drawing/2014/main" id="{EEF17181-E563-4F29-1277-4371A4D4F397}"/>
              </a:ext>
            </a:extLst>
          </p:cNvPr>
          <p:cNvSpPr txBox="1"/>
          <p:nvPr/>
        </p:nvSpPr>
        <p:spPr>
          <a:xfrm>
            <a:off x="563411" y="1393003"/>
            <a:ext cx="11058318" cy="369332"/>
          </a:xfrm>
          <a:prstGeom prst="rect">
            <a:avLst/>
          </a:prstGeom>
          <a:noFill/>
        </p:spPr>
        <p:txBody>
          <a:bodyPr wrap="square">
            <a:spAutoFit/>
          </a:bodyPr>
          <a:lstStyle/>
          <a:p>
            <a:r>
              <a:rPr lang="en-US" b="1" dirty="0"/>
              <a:t>Multi-directional strategy: Top-down and bottom-up	 </a:t>
            </a:r>
          </a:p>
        </p:txBody>
      </p:sp>
      <p:sp>
        <p:nvSpPr>
          <p:cNvPr id="3" name="TextBox 2">
            <a:extLst>
              <a:ext uri="{FF2B5EF4-FFF2-40B4-BE49-F238E27FC236}">
                <a16:creationId xmlns:a16="http://schemas.microsoft.com/office/drawing/2014/main" id="{2E061B18-BF18-DAD4-05FB-044FDA7290E9}"/>
              </a:ext>
            </a:extLst>
          </p:cNvPr>
          <p:cNvSpPr txBox="1"/>
          <p:nvPr/>
        </p:nvSpPr>
        <p:spPr>
          <a:xfrm>
            <a:off x="563411" y="1924344"/>
            <a:ext cx="10989492" cy="646331"/>
          </a:xfrm>
          <a:prstGeom prst="rect">
            <a:avLst/>
          </a:prstGeom>
          <a:noFill/>
        </p:spPr>
        <p:txBody>
          <a:bodyPr wrap="square">
            <a:spAutoFit/>
          </a:bodyPr>
          <a:lstStyle/>
          <a:p>
            <a:r>
              <a:rPr lang="en-US" dirty="0"/>
              <a:t>Combine high-level strategic planning (top-down) with practical input from teams who will use the technology (bottom-up). </a:t>
            </a:r>
          </a:p>
        </p:txBody>
      </p:sp>
      <p:sp>
        <p:nvSpPr>
          <p:cNvPr id="4" name="TextBox 3">
            <a:extLst>
              <a:ext uri="{FF2B5EF4-FFF2-40B4-BE49-F238E27FC236}">
                <a16:creationId xmlns:a16="http://schemas.microsoft.com/office/drawing/2014/main" id="{E634AC51-26C3-24F8-BED2-6C59B9EDC2AE}"/>
              </a:ext>
            </a:extLst>
          </p:cNvPr>
          <p:cNvSpPr txBox="1"/>
          <p:nvPr/>
        </p:nvSpPr>
        <p:spPr>
          <a:xfrm>
            <a:off x="563411" y="2872757"/>
            <a:ext cx="11058318" cy="369332"/>
          </a:xfrm>
          <a:prstGeom prst="rect">
            <a:avLst/>
          </a:prstGeom>
          <a:noFill/>
        </p:spPr>
        <p:txBody>
          <a:bodyPr wrap="square">
            <a:spAutoFit/>
          </a:bodyPr>
          <a:lstStyle/>
          <a:p>
            <a:r>
              <a:rPr lang="en-US" b="1" dirty="0"/>
              <a:t>Multi-directional strategy: Top-down</a:t>
            </a:r>
          </a:p>
        </p:txBody>
      </p:sp>
      <p:sp>
        <p:nvSpPr>
          <p:cNvPr id="6" name="TextBox 5">
            <a:extLst>
              <a:ext uri="{FF2B5EF4-FFF2-40B4-BE49-F238E27FC236}">
                <a16:creationId xmlns:a16="http://schemas.microsoft.com/office/drawing/2014/main" id="{A9BEDDC5-2516-D909-2BC5-CCBA1E6E3512}"/>
              </a:ext>
            </a:extLst>
          </p:cNvPr>
          <p:cNvSpPr txBox="1"/>
          <p:nvPr/>
        </p:nvSpPr>
        <p:spPr>
          <a:xfrm>
            <a:off x="648929" y="3242089"/>
            <a:ext cx="10903974" cy="1200329"/>
          </a:xfrm>
          <a:prstGeom prst="rect">
            <a:avLst/>
          </a:prstGeom>
          <a:noFill/>
        </p:spPr>
        <p:txBody>
          <a:bodyPr wrap="square">
            <a:spAutoFit/>
          </a:bodyPr>
          <a:lstStyle/>
          <a:p>
            <a:r>
              <a:rPr lang="en-US" dirty="0"/>
              <a:t>● Create a clear and compelling vision for AI by aligning AI solutions with your strategic business         priorities. </a:t>
            </a:r>
          </a:p>
          <a:p>
            <a:r>
              <a:rPr lang="en-US" dirty="0"/>
              <a:t>● Identify the most important use cases and workflows. </a:t>
            </a:r>
          </a:p>
          <a:p>
            <a:r>
              <a:rPr lang="en-US" dirty="0"/>
              <a:t>● Then, consider how AI can support you in those priorities.</a:t>
            </a:r>
          </a:p>
        </p:txBody>
      </p:sp>
      <p:sp>
        <p:nvSpPr>
          <p:cNvPr id="8" name="TextBox 7">
            <a:extLst>
              <a:ext uri="{FF2B5EF4-FFF2-40B4-BE49-F238E27FC236}">
                <a16:creationId xmlns:a16="http://schemas.microsoft.com/office/drawing/2014/main" id="{0BAD78C3-EE42-00BF-B34A-A5B92E41AE22}"/>
              </a:ext>
            </a:extLst>
          </p:cNvPr>
          <p:cNvSpPr txBox="1"/>
          <p:nvPr/>
        </p:nvSpPr>
        <p:spPr>
          <a:xfrm>
            <a:off x="563411" y="4627084"/>
            <a:ext cx="6096000" cy="369332"/>
          </a:xfrm>
          <a:prstGeom prst="rect">
            <a:avLst/>
          </a:prstGeom>
          <a:noFill/>
        </p:spPr>
        <p:txBody>
          <a:bodyPr wrap="square">
            <a:spAutoFit/>
          </a:bodyPr>
          <a:lstStyle/>
          <a:p>
            <a:r>
              <a:rPr lang="en-US" b="1" dirty="0"/>
              <a:t>Multi-directional strategy: Bottom-up</a:t>
            </a:r>
          </a:p>
        </p:txBody>
      </p:sp>
      <p:sp>
        <p:nvSpPr>
          <p:cNvPr id="10" name="TextBox 9">
            <a:extLst>
              <a:ext uri="{FF2B5EF4-FFF2-40B4-BE49-F238E27FC236}">
                <a16:creationId xmlns:a16="http://schemas.microsoft.com/office/drawing/2014/main" id="{E876E46D-B9D8-4C43-44D9-C8B7C06E9820}"/>
              </a:ext>
            </a:extLst>
          </p:cNvPr>
          <p:cNvSpPr txBox="1"/>
          <p:nvPr/>
        </p:nvSpPr>
        <p:spPr>
          <a:xfrm>
            <a:off x="648929" y="5027650"/>
            <a:ext cx="10903974" cy="923330"/>
          </a:xfrm>
          <a:prstGeom prst="rect">
            <a:avLst/>
          </a:prstGeom>
          <a:noFill/>
        </p:spPr>
        <p:txBody>
          <a:bodyPr wrap="square">
            <a:spAutoFit/>
          </a:bodyPr>
          <a:lstStyle/>
          <a:p>
            <a:r>
              <a:rPr lang="en-US" dirty="0"/>
              <a:t>● Encourage teams to share their challenges and ideas for gen AI solutions. </a:t>
            </a:r>
          </a:p>
          <a:p>
            <a:r>
              <a:rPr lang="en-US" dirty="0"/>
              <a:t>● Encourage employees to use gen AI at a small scale. Then share their solutions for broader implementation.</a:t>
            </a:r>
          </a:p>
        </p:txBody>
      </p:sp>
    </p:spTree>
    <p:extLst>
      <p:ext uri="{BB962C8B-B14F-4D97-AF65-F5344CB8AC3E}">
        <p14:creationId xmlns:p14="http://schemas.microsoft.com/office/powerpoint/2010/main" val="117369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8591B-F68A-9B93-FDDA-4286D95532E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00B004FA-CB6B-FE93-5EA0-1FB67B6DFFD9}"/>
              </a:ext>
            </a:extLst>
          </p:cNvPr>
          <p:cNvSpPr>
            <a:spLocks noGrp="1"/>
          </p:cNvSpPr>
          <p:nvPr>
            <p:ph type="title"/>
          </p:nvPr>
        </p:nvSpPr>
        <p:spPr>
          <a:xfrm>
            <a:off x="563411" y="513874"/>
            <a:ext cx="8010318" cy="393954"/>
          </a:xfrm>
        </p:spPr>
        <p:txBody>
          <a:bodyPr/>
          <a:lstStyle/>
          <a:p>
            <a:r>
              <a:rPr lang="en-US" dirty="0"/>
              <a:t>Core Gen AI Concept</a:t>
            </a:r>
          </a:p>
        </p:txBody>
      </p:sp>
      <p:sp>
        <p:nvSpPr>
          <p:cNvPr id="36" name="TextBox 35">
            <a:extLst>
              <a:ext uri="{FF2B5EF4-FFF2-40B4-BE49-F238E27FC236}">
                <a16:creationId xmlns:a16="http://schemas.microsoft.com/office/drawing/2014/main" id="{42417F7B-7D5A-BEA6-66FE-0C4DDF0A86FF}"/>
              </a:ext>
            </a:extLst>
          </p:cNvPr>
          <p:cNvSpPr txBox="1"/>
          <p:nvPr/>
        </p:nvSpPr>
        <p:spPr>
          <a:xfrm>
            <a:off x="563411" y="1393003"/>
            <a:ext cx="11058318" cy="369332"/>
          </a:xfrm>
          <a:prstGeom prst="rect">
            <a:avLst/>
          </a:prstGeom>
          <a:noFill/>
        </p:spPr>
        <p:txBody>
          <a:bodyPr wrap="square">
            <a:spAutoFit/>
          </a:bodyPr>
          <a:lstStyle/>
          <a:p>
            <a:r>
              <a:rPr lang="en-US" b="1" dirty="0"/>
              <a:t>Understanding AI, ML, and gen AI</a:t>
            </a:r>
          </a:p>
        </p:txBody>
      </p:sp>
      <p:sp>
        <p:nvSpPr>
          <p:cNvPr id="3" name="TextBox 2">
            <a:extLst>
              <a:ext uri="{FF2B5EF4-FFF2-40B4-BE49-F238E27FC236}">
                <a16:creationId xmlns:a16="http://schemas.microsoft.com/office/drawing/2014/main" id="{27B54324-E018-567B-5218-3747B0BA1858}"/>
              </a:ext>
            </a:extLst>
          </p:cNvPr>
          <p:cNvSpPr txBox="1"/>
          <p:nvPr/>
        </p:nvSpPr>
        <p:spPr>
          <a:xfrm>
            <a:off x="563411" y="1924344"/>
            <a:ext cx="10989492" cy="369332"/>
          </a:xfrm>
          <a:prstGeom prst="rect">
            <a:avLst/>
          </a:prstGeom>
          <a:noFill/>
        </p:spPr>
        <p:txBody>
          <a:bodyPr wrap="square">
            <a:spAutoFit/>
          </a:bodyPr>
          <a:lstStyle/>
          <a:p>
            <a:r>
              <a:rPr lang="it-IT" dirty="0"/>
              <a:t>Defining AI, ML and gen AI </a:t>
            </a:r>
            <a:endParaRPr lang="en-US" dirty="0"/>
          </a:p>
        </p:txBody>
      </p:sp>
      <p:pic>
        <p:nvPicPr>
          <p:cNvPr id="5" name="Picture 4">
            <a:extLst>
              <a:ext uri="{FF2B5EF4-FFF2-40B4-BE49-F238E27FC236}">
                <a16:creationId xmlns:a16="http://schemas.microsoft.com/office/drawing/2014/main" id="{9E89E0C9-A2A8-2A2D-545E-BBDF88EC4986}"/>
              </a:ext>
            </a:extLst>
          </p:cNvPr>
          <p:cNvPicPr>
            <a:picLocks noChangeAspect="1"/>
          </p:cNvPicPr>
          <p:nvPr/>
        </p:nvPicPr>
        <p:blipFill>
          <a:blip r:embed="rId2"/>
          <a:stretch>
            <a:fillRect/>
          </a:stretch>
        </p:blipFill>
        <p:spPr>
          <a:xfrm>
            <a:off x="5325136" y="1108978"/>
            <a:ext cx="6497185" cy="2428318"/>
          </a:xfrm>
          <a:prstGeom prst="rect">
            <a:avLst/>
          </a:prstGeom>
        </p:spPr>
      </p:pic>
      <p:sp>
        <p:nvSpPr>
          <p:cNvPr id="9" name="TextBox 8">
            <a:extLst>
              <a:ext uri="{FF2B5EF4-FFF2-40B4-BE49-F238E27FC236}">
                <a16:creationId xmlns:a16="http://schemas.microsoft.com/office/drawing/2014/main" id="{D1BBE5EC-0D21-2EE8-E9A3-6F2106908F79}"/>
              </a:ext>
            </a:extLst>
          </p:cNvPr>
          <p:cNvSpPr txBox="1"/>
          <p:nvPr/>
        </p:nvSpPr>
        <p:spPr>
          <a:xfrm>
            <a:off x="563411" y="2674374"/>
            <a:ext cx="5532589" cy="646331"/>
          </a:xfrm>
          <a:prstGeom prst="rect">
            <a:avLst/>
          </a:prstGeom>
          <a:noFill/>
        </p:spPr>
        <p:txBody>
          <a:bodyPr wrap="square">
            <a:spAutoFit/>
          </a:bodyPr>
          <a:lstStyle/>
          <a:p>
            <a:r>
              <a:rPr lang="en-US" b="1" dirty="0"/>
              <a:t>AI : </a:t>
            </a:r>
            <a:r>
              <a:rPr lang="en-US" dirty="0"/>
              <a:t>Building or creating machines to do tasks that normally require human intelligence.</a:t>
            </a:r>
          </a:p>
        </p:txBody>
      </p:sp>
      <p:sp>
        <p:nvSpPr>
          <p:cNvPr id="12" name="TextBox 11">
            <a:extLst>
              <a:ext uri="{FF2B5EF4-FFF2-40B4-BE49-F238E27FC236}">
                <a16:creationId xmlns:a16="http://schemas.microsoft.com/office/drawing/2014/main" id="{AAFA0BEE-42D6-FBDD-8208-458EEE625CD0}"/>
              </a:ext>
            </a:extLst>
          </p:cNvPr>
          <p:cNvSpPr txBox="1"/>
          <p:nvPr/>
        </p:nvSpPr>
        <p:spPr>
          <a:xfrm>
            <a:off x="563411" y="3637936"/>
            <a:ext cx="5532589" cy="923330"/>
          </a:xfrm>
          <a:prstGeom prst="rect">
            <a:avLst/>
          </a:prstGeom>
          <a:noFill/>
        </p:spPr>
        <p:txBody>
          <a:bodyPr wrap="square">
            <a:spAutoFit/>
          </a:bodyPr>
          <a:lstStyle/>
          <a:p>
            <a:r>
              <a:rPr lang="en-US" b="1" dirty="0"/>
              <a:t>ML : </a:t>
            </a:r>
            <a:r>
              <a:rPr lang="en-US" dirty="0"/>
              <a:t>A subset of AI where machines learn from  data to perform specific tasks. Different data creates different models.</a:t>
            </a:r>
          </a:p>
        </p:txBody>
      </p:sp>
      <p:sp>
        <p:nvSpPr>
          <p:cNvPr id="13" name="TextBox 12">
            <a:extLst>
              <a:ext uri="{FF2B5EF4-FFF2-40B4-BE49-F238E27FC236}">
                <a16:creationId xmlns:a16="http://schemas.microsoft.com/office/drawing/2014/main" id="{78DB2732-541A-4C3B-EC58-AC66DE5543BE}"/>
              </a:ext>
            </a:extLst>
          </p:cNvPr>
          <p:cNvSpPr txBox="1"/>
          <p:nvPr/>
        </p:nvSpPr>
        <p:spPr>
          <a:xfrm>
            <a:off x="563411" y="4878497"/>
            <a:ext cx="5532589" cy="646331"/>
          </a:xfrm>
          <a:prstGeom prst="rect">
            <a:avLst/>
          </a:prstGeom>
          <a:noFill/>
        </p:spPr>
        <p:txBody>
          <a:bodyPr wrap="square">
            <a:spAutoFit/>
          </a:bodyPr>
          <a:lstStyle/>
          <a:p>
            <a:r>
              <a:rPr lang="en-US" b="1" dirty="0"/>
              <a:t>AI : </a:t>
            </a:r>
            <a:r>
              <a:rPr lang="en-US" dirty="0"/>
              <a:t>A subset of machine learning that focuses on creating new content.</a:t>
            </a:r>
          </a:p>
        </p:txBody>
      </p:sp>
    </p:spTree>
    <p:extLst>
      <p:ext uri="{BB962C8B-B14F-4D97-AF65-F5344CB8AC3E}">
        <p14:creationId xmlns:p14="http://schemas.microsoft.com/office/powerpoint/2010/main" val="82717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A5B11-32D3-7E6E-DCB6-1ADDEC89BE3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DCF1B49-CFBD-6281-8D58-40878DCE6BD8}"/>
              </a:ext>
            </a:extLst>
          </p:cNvPr>
          <p:cNvSpPr>
            <a:spLocks noGrp="1"/>
          </p:cNvSpPr>
          <p:nvPr>
            <p:ph type="title"/>
          </p:nvPr>
        </p:nvSpPr>
        <p:spPr>
          <a:xfrm>
            <a:off x="563411" y="513874"/>
            <a:ext cx="8010318" cy="393954"/>
          </a:xfrm>
        </p:spPr>
        <p:txBody>
          <a:bodyPr/>
          <a:lstStyle/>
          <a:p>
            <a:r>
              <a:rPr lang="en-US" dirty="0"/>
              <a:t>What is Data</a:t>
            </a:r>
          </a:p>
        </p:txBody>
      </p:sp>
      <p:sp>
        <p:nvSpPr>
          <p:cNvPr id="36" name="TextBox 35">
            <a:extLst>
              <a:ext uri="{FF2B5EF4-FFF2-40B4-BE49-F238E27FC236}">
                <a16:creationId xmlns:a16="http://schemas.microsoft.com/office/drawing/2014/main" id="{E96D285E-52E1-5AE9-4C52-0A9D49F93F2D}"/>
              </a:ext>
            </a:extLst>
          </p:cNvPr>
          <p:cNvSpPr txBox="1"/>
          <p:nvPr/>
        </p:nvSpPr>
        <p:spPr>
          <a:xfrm>
            <a:off x="494585" y="1087196"/>
            <a:ext cx="11058318" cy="646331"/>
          </a:xfrm>
          <a:prstGeom prst="rect">
            <a:avLst/>
          </a:prstGeom>
          <a:noFill/>
        </p:spPr>
        <p:txBody>
          <a:bodyPr wrap="square">
            <a:spAutoFit/>
          </a:bodyPr>
          <a:lstStyle/>
          <a:p>
            <a:r>
              <a:rPr lang="en-US" dirty="0"/>
              <a:t>Data is information that can come in many forms: numbers, dates, text descriptions, and even images or sounds.</a:t>
            </a:r>
            <a:endParaRPr lang="en-US" b="1" dirty="0"/>
          </a:p>
        </p:txBody>
      </p:sp>
      <p:sp>
        <p:nvSpPr>
          <p:cNvPr id="3" name="TextBox 2">
            <a:extLst>
              <a:ext uri="{FF2B5EF4-FFF2-40B4-BE49-F238E27FC236}">
                <a16:creationId xmlns:a16="http://schemas.microsoft.com/office/drawing/2014/main" id="{C75E10DC-9E18-0C3E-F889-93E8DE366D33}"/>
              </a:ext>
            </a:extLst>
          </p:cNvPr>
          <p:cNvSpPr txBox="1"/>
          <p:nvPr/>
        </p:nvSpPr>
        <p:spPr>
          <a:xfrm>
            <a:off x="494585" y="1918193"/>
            <a:ext cx="10989492" cy="923330"/>
          </a:xfrm>
          <a:prstGeom prst="rect">
            <a:avLst/>
          </a:prstGeom>
          <a:noFill/>
        </p:spPr>
        <p:txBody>
          <a:bodyPr wrap="square">
            <a:spAutoFit/>
          </a:bodyPr>
          <a:lstStyle/>
          <a:p>
            <a:r>
              <a:rPr lang="en-US" dirty="0"/>
              <a:t>ML models analyze the data they've been given, identify patterns, and then calculate the likelihood of different outcomes when presented with new information. So, data quality and accessibility are crucial for accurate predictions. </a:t>
            </a:r>
          </a:p>
        </p:txBody>
      </p:sp>
      <p:sp>
        <p:nvSpPr>
          <p:cNvPr id="4" name="TextBox 3">
            <a:extLst>
              <a:ext uri="{FF2B5EF4-FFF2-40B4-BE49-F238E27FC236}">
                <a16:creationId xmlns:a16="http://schemas.microsoft.com/office/drawing/2014/main" id="{9DD470B7-DE8A-7872-29B0-6CCD71DA832B}"/>
              </a:ext>
            </a:extLst>
          </p:cNvPr>
          <p:cNvSpPr txBox="1"/>
          <p:nvPr/>
        </p:nvSpPr>
        <p:spPr>
          <a:xfrm>
            <a:off x="563411" y="3409336"/>
            <a:ext cx="11058318" cy="584775"/>
          </a:xfrm>
          <a:prstGeom prst="rect">
            <a:avLst/>
          </a:prstGeom>
          <a:noFill/>
        </p:spPr>
        <p:txBody>
          <a:bodyPr wrap="square">
            <a:spAutoFit/>
          </a:bodyPr>
          <a:lstStyle/>
          <a:p>
            <a:r>
              <a:rPr lang="en-US" sz="3200" dirty="0">
                <a:latin typeface="Graphik Semibold" panose="020B0503030202060203" pitchFamily="34" charset="77"/>
                <a:ea typeface="+mj-ea"/>
                <a:cs typeface="+mj-cs"/>
              </a:rPr>
              <a:t>Data types</a:t>
            </a:r>
          </a:p>
        </p:txBody>
      </p:sp>
      <p:sp>
        <p:nvSpPr>
          <p:cNvPr id="6" name="TextBox 5">
            <a:extLst>
              <a:ext uri="{FF2B5EF4-FFF2-40B4-BE49-F238E27FC236}">
                <a16:creationId xmlns:a16="http://schemas.microsoft.com/office/drawing/2014/main" id="{1E10A3E5-6D81-C975-BAEF-D2EC752F06C0}"/>
              </a:ext>
            </a:extLst>
          </p:cNvPr>
          <p:cNvSpPr txBox="1"/>
          <p:nvPr/>
        </p:nvSpPr>
        <p:spPr>
          <a:xfrm>
            <a:off x="580103" y="4025345"/>
            <a:ext cx="10903974" cy="923330"/>
          </a:xfrm>
          <a:prstGeom prst="rect">
            <a:avLst/>
          </a:prstGeom>
          <a:noFill/>
        </p:spPr>
        <p:txBody>
          <a:bodyPr wrap="square">
            <a:spAutoFit/>
          </a:bodyPr>
          <a:lstStyle/>
          <a:p>
            <a:r>
              <a:rPr lang="en-US" dirty="0"/>
              <a:t>● Structured data - Organized; easy to search for and find the information you need</a:t>
            </a:r>
          </a:p>
          <a:p>
            <a:endParaRPr lang="en-US" dirty="0"/>
          </a:p>
          <a:p>
            <a:r>
              <a:rPr lang="en-US" dirty="0"/>
              <a:t>● Unstructured data - Lacks a predefined structure; messy and complex, can’t be easily organized</a:t>
            </a:r>
          </a:p>
        </p:txBody>
      </p:sp>
    </p:spTree>
    <p:extLst>
      <p:ext uri="{BB962C8B-B14F-4D97-AF65-F5344CB8AC3E}">
        <p14:creationId xmlns:p14="http://schemas.microsoft.com/office/powerpoint/2010/main" val="131598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68BAD-2D6B-3CF8-A7FB-1F8AB6634BE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AF8651F-A329-A27B-062F-02A2F54A7678}"/>
              </a:ext>
            </a:extLst>
          </p:cNvPr>
          <p:cNvSpPr>
            <a:spLocks noGrp="1"/>
          </p:cNvSpPr>
          <p:nvPr>
            <p:ph type="title"/>
          </p:nvPr>
        </p:nvSpPr>
        <p:spPr>
          <a:xfrm>
            <a:off x="563411" y="513874"/>
            <a:ext cx="8010318" cy="393954"/>
          </a:xfrm>
        </p:spPr>
        <p:txBody>
          <a:bodyPr/>
          <a:lstStyle/>
          <a:p>
            <a:r>
              <a:rPr lang="en-US" dirty="0"/>
              <a:t>Types of Learning</a:t>
            </a:r>
          </a:p>
        </p:txBody>
      </p:sp>
      <p:sp>
        <p:nvSpPr>
          <p:cNvPr id="36" name="TextBox 35">
            <a:extLst>
              <a:ext uri="{FF2B5EF4-FFF2-40B4-BE49-F238E27FC236}">
                <a16:creationId xmlns:a16="http://schemas.microsoft.com/office/drawing/2014/main" id="{653DD267-F9DD-C1AC-4AED-A6B459B9B33D}"/>
              </a:ext>
            </a:extLst>
          </p:cNvPr>
          <p:cNvSpPr txBox="1"/>
          <p:nvPr/>
        </p:nvSpPr>
        <p:spPr>
          <a:xfrm>
            <a:off x="494585" y="1087196"/>
            <a:ext cx="11058318" cy="369332"/>
          </a:xfrm>
          <a:prstGeom prst="rect">
            <a:avLst/>
          </a:prstGeom>
          <a:noFill/>
        </p:spPr>
        <p:txBody>
          <a:bodyPr wrap="square">
            <a:spAutoFit/>
          </a:bodyPr>
          <a:lstStyle/>
          <a:p>
            <a:r>
              <a:rPr lang="en-US" dirty="0"/>
              <a:t>Machine learning has 3 primary approaches and data requirements</a:t>
            </a:r>
            <a:endParaRPr lang="en-US" b="1" dirty="0"/>
          </a:p>
        </p:txBody>
      </p:sp>
      <p:sp>
        <p:nvSpPr>
          <p:cNvPr id="3" name="TextBox 2">
            <a:extLst>
              <a:ext uri="{FF2B5EF4-FFF2-40B4-BE49-F238E27FC236}">
                <a16:creationId xmlns:a16="http://schemas.microsoft.com/office/drawing/2014/main" id="{867A7E41-BB93-5059-0A9B-98D50EDB3AAA}"/>
              </a:ext>
            </a:extLst>
          </p:cNvPr>
          <p:cNvSpPr txBox="1"/>
          <p:nvPr/>
        </p:nvSpPr>
        <p:spPr>
          <a:xfrm>
            <a:off x="494585" y="1699566"/>
            <a:ext cx="10989492" cy="923330"/>
          </a:xfrm>
          <a:prstGeom prst="rect">
            <a:avLst/>
          </a:prstGeom>
          <a:noFill/>
        </p:spPr>
        <p:txBody>
          <a:bodyPr wrap="square">
            <a:spAutoFit/>
          </a:bodyPr>
          <a:lstStyle/>
          <a:p>
            <a:r>
              <a:rPr lang="en-US" dirty="0"/>
              <a:t>1. Supervised  - Supervised learning trains models on labeled data to predict outputs for new inputs.</a:t>
            </a:r>
          </a:p>
          <a:p>
            <a:r>
              <a:rPr lang="en-US" dirty="0"/>
              <a:t>	</a:t>
            </a:r>
          </a:p>
        </p:txBody>
      </p:sp>
      <p:sp>
        <p:nvSpPr>
          <p:cNvPr id="2" name="TextBox 1">
            <a:extLst>
              <a:ext uri="{FF2B5EF4-FFF2-40B4-BE49-F238E27FC236}">
                <a16:creationId xmlns:a16="http://schemas.microsoft.com/office/drawing/2014/main" id="{9F7CE071-E555-FC6E-4A45-66546AE32FB3}"/>
              </a:ext>
            </a:extLst>
          </p:cNvPr>
          <p:cNvSpPr txBox="1"/>
          <p:nvPr/>
        </p:nvSpPr>
        <p:spPr>
          <a:xfrm>
            <a:off x="494585" y="2622896"/>
            <a:ext cx="10989492" cy="923330"/>
          </a:xfrm>
          <a:prstGeom prst="rect">
            <a:avLst/>
          </a:prstGeom>
          <a:noFill/>
        </p:spPr>
        <p:txBody>
          <a:bodyPr wrap="square">
            <a:spAutoFit/>
          </a:bodyPr>
          <a:lstStyle/>
          <a:p>
            <a:r>
              <a:rPr lang="en-US" dirty="0"/>
              <a:t>2. Unsupervised  - Unsupervised learning uses unlabeled data to find natural groupings and patterns.</a:t>
            </a:r>
          </a:p>
          <a:p>
            <a:r>
              <a:rPr lang="en-US" dirty="0"/>
              <a:t>	</a:t>
            </a:r>
          </a:p>
        </p:txBody>
      </p:sp>
      <p:sp>
        <p:nvSpPr>
          <p:cNvPr id="7" name="TextBox 6">
            <a:extLst>
              <a:ext uri="{FF2B5EF4-FFF2-40B4-BE49-F238E27FC236}">
                <a16:creationId xmlns:a16="http://schemas.microsoft.com/office/drawing/2014/main" id="{7FD934E5-49EB-30CF-0139-0E594F33EEA3}"/>
              </a:ext>
            </a:extLst>
          </p:cNvPr>
          <p:cNvSpPr txBox="1"/>
          <p:nvPr/>
        </p:nvSpPr>
        <p:spPr>
          <a:xfrm>
            <a:off x="494585" y="3546226"/>
            <a:ext cx="10665028" cy="646331"/>
          </a:xfrm>
          <a:prstGeom prst="rect">
            <a:avLst/>
          </a:prstGeom>
          <a:noFill/>
        </p:spPr>
        <p:txBody>
          <a:bodyPr wrap="square">
            <a:spAutoFit/>
          </a:bodyPr>
          <a:lstStyle/>
          <a:p>
            <a:r>
              <a:rPr lang="en-US" dirty="0"/>
              <a:t>3. Reinforcement learning learns through interaction and feedback to maximize rewards and minimize penalties.</a:t>
            </a:r>
          </a:p>
        </p:txBody>
      </p:sp>
    </p:spTree>
    <p:extLst>
      <p:ext uri="{BB962C8B-B14F-4D97-AF65-F5344CB8AC3E}">
        <p14:creationId xmlns:p14="http://schemas.microsoft.com/office/powerpoint/2010/main" val="391960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04BED-CA34-2640-9013-7B8704618D7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02ECA9C-B4B6-FA91-CD19-9B9BDCE51E4D}"/>
              </a:ext>
            </a:extLst>
          </p:cNvPr>
          <p:cNvSpPr>
            <a:spLocks noGrp="1"/>
          </p:cNvSpPr>
          <p:nvPr>
            <p:ph type="title"/>
          </p:nvPr>
        </p:nvSpPr>
        <p:spPr>
          <a:xfrm>
            <a:off x="563411" y="440864"/>
            <a:ext cx="7135247" cy="646331"/>
          </a:xfrm>
        </p:spPr>
        <p:txBody>
          <a:bodyPr/>
          <a:lstStyle/>
          <a:p>
            <a:r>
              <a:rPr lang="en-US" dirty="0"/>
              <a:t>Foundation Model </a:t>
            </a:r>
            <a:br>
              <a:rPr lang="en-US" dirty="0"/>
            </a:br>
            <a:endParaRPr lang="en-US" dirty="0"/>
          </a:p>
        </p:txBody>
      </p:sp>
      <p:sp>
        <p:nvSpPr>
          <p:cNvPr id="36" name="TextBox 35">
            <a:extLst>
              <a:ext uri="{FF2B5EF4-FFF2-40B4-BE49-F238E27FC236}">
                <a16:creationId xmlns:a16="http://schemas.microsoft.com/office/drawing/2014/main" id="{EB66838B-714D-F50C-F072-759642DC5417}"/>
              </a:ext>
            </a:extLst>
          </p:cNvPr>
          <p:cNvSpPr txBox="1"/>
          <p:nvPr/>
        </p:nvSpPr>
        <p:spPr>
          <a:xfrm>
            <a:off x="494585" y="1332621"/>
            <a:ext cx="11058318" cy="923330"/>
          </a:xfrm>
          <a:prstGeom prst="rect">
            <a:avLst/>
          </a:prstGeom>
          <a:noFill/>
        </p:spPr>
        <p:txBody>
          <a:bodyPr wrap="square">
            <a:spAutoFit/>
          </a:bodyPr>
          <a:lstStyle/>
          <a:p>
            <a:r>
              <a:rPr lang="en-US" dirty="0"/>
              <a:t>Generative AI uses the power of deep learning to create new content spanning text, images, audio, and beyond. Deep learning techniques, particularly those centered on neural networks, are the engine behind these generative models</a:t>
            </a:r>
            <a:endParaRPr lang="en-US" b="1" dirty="0"/>
          </a:p>
        </p:txBody>
      </p:sp>
      <p:sp>
        <p:nvSpPr>
          <p:cNvPr id="5" name="TextBox 4">
            <a:extLst>
              <a:ext uri="{FF2B5EF4-FFF2-40B4-BE49-F238E27FC236}">
                <a16:creationId xmlns:a16="http://schemas.microsoft.com/office/drawing/2014/main" id="{3BDC64B5-8BCA-739C-D1D7-1EB2E91861E6}"/>
              </a:ext>
            </a:extLst>
          </p:cNvPr>
          <p:cNvSpPr txBox="1"/>
          <p:nvPr/>
        </p:nvSpPr>
        <p:spPr>
          <a:xfrm>
            <a:off x="494585" y="839382"/>
            <a:ext cx="6096000" cy="369332"/>
          </a:xfrm>
          <a:prstGeom prst="rect">
            <a:avLst/>
          </a:prstGeom>
          <a:noFill/>
        </p:spPr>
        <p:txBody>
          <a:bodyPr wrap="square">
            <a:spAutoFit/>
          </a:bodyPr>
          <a:lstStyle/>
          <a:p>
            <a:r>
              <a:rPr lang="en-US" b="1" dirty="0"/>
              <a:t>Deep Learning</a:t>
            </a:r>
          </a:p>
        </p:txBody>
      </p:sp>
      <p:sp>
        <p:nvSpPr>
          <p:cNvPr id="8" name="TextBox 7">
            <a:extLst>
              <a:ext uri="{FF2B5EF4-FFF2-40B4-BE49-F238E27FC236}">
                <a16:creationId xmlns:a16="http://schemas.microsoft.com/office/drawing/2014/main" id="{594AF86E-967F-5899-A365-ACECFACD0146}"/>
              </a:ext>
            </a:extLst>
          </p:cNvPr>
          <p:cNvSpPr txBox="1"/>
          <p:nvPr/>
        </p:nvSpPr>
        <p:spPr>
          <a:xfrm>
            <a:off x="494585" y="2616247"/>
            <a:ext cx="6096000" cy="584775"/>
          </a:xfrm>
          <a:prstGeom prst="rect">
            <a:avLst/>
          </a:prstGeom>
          <a:noFill/>
        </p:spPr>
        <p:txBody>
          <a:bodyPr wrap="square">
            <a:spAutoFit/>
          </a:bodyPr>
          <a:lstStyle/>
          <a:p>
            <a:r>
              <a:rPr lang="en-US" sz="3200" dirty="0">
                <a:latin typeface="Graphik Semibold" panose="020B0503030202060203" pitchFamily="34" charset="77"/>
                <a:ea typeface="+mj-ea"/>
                <a:cs typeface="+mj-cs"/>
              </a:rPr>
              <a:t>Types of foundation models</a:t>
            </a:r>
          </a:p>
        </p:txBody>
      </p:sp>
      <p:sp>
        <p:nvSpPr>
          <p:cNvPr id="10" name="TextBox 9">
            <a:extLst>
              <a:ext uri="{FF2B5EF4-FFF2-40B4-BE49-F238E27FC236}">
                <a16:creationId xmlns:a16="http://schemas.microsoft.com/office/drawing/2014/main" id="{5B29D0FB-AD63-CB1B-6475-0B6474966BBE}"/>
              </a:ext>
            </a:extLst>
          </p:cNvPr>
          <p:cNvSpPr txBox="1"/>
          <p:nvPr/>
        </p:nvSpPr>
        <p:spPr>
          <a:xfrm>
            <a:off x="494585" y="3438206"/>
            <a:ext cx="6096000" cy="369332"/>
          </a:xfrm>
          <a:prstGeom prst="rect">
            <a:avLst/>
          </a:prstGeom>
          <a:noFill/>
        </p:spPr>
        <p:txBody>
          <a:bodyPr wrap="square">
            <a:spAutoFit/>
          </a:bodyPr>
          <a:lstStyle/>
          <a:p>
            <a:r>
              <a:rPr lang="en-US" dirty="0"/>
              <a:t>Large language models (LLMs)</a:t>
            </a:r>
          </a:p>
        </p:txBody>
      </p:sp>
      <p:sp>
        <p:nvSpPr>
          <p:cNvPr id="13" name="TextBox 12">
            <a:extLst>
              <a:ext uri="{FF2B5EF4-FFF2-40B4-BE49-F238E27FC236}">
                <a16:creationId xmlns:a16="http://schemas.microsoft.com/office/drawing/2014/main" id="{8192DC25-AB4F-3FBD-C791-4945A36A15DB}"/>
              </a:ext>
            </a:extLst>
          </p:cNvPr>
          <p:cNvSpPr txBox="1"/>
          <p:nvPr/>
        </p:nvSpPr>
        <p:spPr>
          <a:xfrm>
            <a:off x="494585" y="4044722"/>
            <a:ext cx="6096000" cy="369332"/>
          </a:xfrm>
          <a:prstGeom prst="rect">
            <a:avLst/>
          </a:prstGeom>
          <a:noFill/>
        </p:spPr>
        <p:txBody>
          <a:bodyPr wrap="square">
            <a:spAutoFit/>
          </a:bodyPr>
          <a:lstStyle/>
          <a:p>
            <a:r>
              <a:rPr lang="en-US" dirty="0"/>
              <a:t>Diffusion models </a:t>
            </a:r>
          </a:p>
        </p:txBody>
      </p:sp>
    </p:spTree>
    <p:extLst>
      <p:ext uri="{BB962C8B-B14F-4D97-AF65-F5344CB8AC3E}">
        <p14:creationId xmlns:p14="http://schemas.microsoft.com/office/powerpoint/2010/main" val="316309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302C4-242D-FE74-1FDB-DF5BDB13882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77CE660-C65B-C52A-BEE6-33602FE0E768}"/>
              </a:ext>
            </a:extLst>
          </p:cNvPr>
          <p:cNvSpPr>
            <a:spLocks noGrp="1"/>
          </p:cNvSpPr>
          <p:nvPr>
            <p:ph type="title"/>
          </p:nvPr>
        </p:nvSpPr>
        <p:spPr>
          <a:xfrm>
            <a:off x="563411" y="440864"/>
            <a:ext cx="7135247" cy="646331"/>
          </a:xfrm>
        </p:spPr>
        <p:txBody>
          <a:bodyPr/>
          <a:lstStyle/>
          <a:p>
            <a:r>
              <a:rPr lang="en-US" dirty="0"/>
              <a:t>Foundation Model </a:t>
            </a:r>
            <a:br>
              <a:rPr lang="en-US" dirty="0"/>
            </a:br>
            <a:endParaRPr lang="en-US" dirty="0"/>
          </a:p>
        </p:txBody>
      </p:sp>
      <p:sp>
        <p:nvSpPr>
          <p:cNvPr id="36" name="TextBox 35">
            <a:extLst>
              <a:ext uri="{FF2B5EF4-FFF2-40B4-BE49-F238E27FC236}">
                <a16:creationId xmlns:a16="http://schemas.microsoft.com/office/drawing/2014/main" id="{036B13E5-6C02-58BB-C53B-935885721DD7}"/>
              </a:ext>
            </a:extLst>
          </p:cNvPr>
          <p:cNvSpPr txBox="1"/>
          <p:nvPr/>
        </p:nvSpPr>
        <p:spPr>
          <a:xfrm>
            <a:off x="494585" y="1332621"/>
            <a:ext cx="11058318" cy="2308324"/>
          </a:xfrm>
          <a:prstGeom prst="rect">
            <a:avLst/>
          </a:prstGeom>
          <a:noFill/>
        </p:spPr>
        <p:txBody>
          <a:bodyPr wrap="square">
            <a:spAutoFit/>
          </a:bodyPr>
          <a:lstStyle/>
          <a:p>
            <a:r>
              <a:rPr lang="en-US" dirty="0"/>
              <a:t>To overcome the limitations of foundation models like Data dependency, Knowledge cut-off, Bias, Hallucinations, below techniques are used</a:t>
            </a:r>
          </a:p>
          <a:p>
            <a:endParaRPr lang="en-US" dirty="0"/>
          </a:p>
          <a:p>
            <a:pPr marL="285750" indent="-285750">
              <a:buFont typeface="Arial" panose="020B0604020202020204" pitchFamily="34" charset="0"/>
              <a:buChar char="•"/>
            </a:pPr>
            <a:r>
              <a:rPr lang="en-US" dirty="0"/>
              <a:t>Prompt engineering</a:t>
            </a:r>
          </a:p>
          <a:p>
            <a:pPr marL="285750" indent="-285750">
              <a:buFont typeface="Arial" panose="020B0604020202020204" pitchFamily="34" charset="0"/>
              <a:buChar char="•"/>
            </a:pPr>
            <a:r>
              <a:rPr lang="en-US" dirty="0"/>
              <a:t>Grounding</a:t>
            </a:r>
          </a:p>
          <a:p>
            <a:pPr marL="285750" indent="-285750">
              <a:buFont typeface="Arial" panose="020B0604020202020204" pitchFamily="34" charset="0"/>
              <a:buChar char="•"/>
            </a:pPr>
            <a:r>
              <a:rPr lang="en-US" dirty="0"/>
              <a:t>Retrieval-Augmented Generation (RAG)</a:t>
            </a:r>
          </a:p>
          <a:p>
            <a:pPr marL="285750" indent="-285750">
              <a:buFont typeface="Arial" panose="020B0604020202020204" pitchFamily="34" charset="0"/>
              <a:buChar char="•"/>
            </a:pPr>
            <a:r>
              <a:rPr lang="en-US" dirty="0"/>
              <a:t>Fine-tuning</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17AD061-F066-BF75-344F-AD2109C24F4C}"/>
              </a:ext>
            </a:extLst>
          </p:cNvPr>
          <p:cNvSpPr txBox="1"/>
          <p:nvPr/>
        </p:nvSpPr>
        <p:spPr>
          <a:xfrm>
            <a:off x="494585" y="839382"/>
            <a:ext cx="6096000" cy="369332"/>
          </a:xfrm>
          <a:prstGeom prst="rect">
            <a:avLst/>
          </a:prstGeom>
          <a:noFill/>
        </p:spPr>
        <p:txBody>
          <a:bodyPr wrap="square">
            <a:spAutoFit/>
          </a:bodyPr>
          <a:lstStyle/>
          <a:p>
            <a:r>
              <a:rPr lang="en-US" dirty="0"/>
              <a:t>Google strategies for foundation model limitations</a:t>
            </a:r>
            <a:endParaRPr lang="en-US" b="1" dirty="0"/>
          </a:p>
        </p:txBody>
      </p:sp>
    </p:spTree>
    <p:extLst>
      <p:ext uri="{BB962C8B-B14F-4D97-AF65-F5344CB8AC3E}">
        <p14:creationId xmlns:p14="http://schemas.microsoft.com/office/powerpoint/2010/main" val="307212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54BA8-4423-621E-750C-A3FA53911280}"/>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2902ACB-B00A-BD11-DF16-393A4B336E29}"/>
              </a:ext>
            </a:extLst>
          </p:cNvPr>
          <p:cNvSpPr>
            <a:spLocks noGrp="1"/>
          </p:cNvSpPr>
          <p:nvPr>
            <p:ph type="title"/>
          </p:nvPr>
        </p:nvSpPr>
        <p:spPr>
          <a:xfrm>
            <a:off x="494585" y="0"/>
            <a:ext cx="9455660" cy="787908"/>
          </a:xfrm>
        </p:spPr>
        <p:txBody>
          <a:bodyPr/>
          <a:lstStyle/>
          <a:p>
            <a:r>
              <a:rPr lang="en-US" dirty="0"/>
              <a:t>Building AI securely and responsibly</a:t>
            </a:r>
          </a:p>
        </p:txBody>
      </p:sp>
      <p:sp>
        <p:nvSpPr>
          <p:cNvPr id="5" name="TextBox 4">
            <a:extLst>
              <a:ext uri="{FF2B5EF4-FFF2-40B4-BE49-F238E27FC236}">
                <a16:creationId xmlns:a16="http://schemas.microsoft.com/office/drawing/2014/main" id="{3BD45944-08DF-010B-8D1F-9B12971C6A8C}"/>
              </a:ext>
            </a:extLst>
          </p:cNvPr>
          <p:cNvSpPr txBox="1"/>
          <p:nvPr/>
        </p:nvSpPr>
        <p:spPr>
          <a:xfrm>
            <a:off x="494584" y="1144182"/>
            <a:ext cx="10714189" cy="2308324"/>
          </a:xfrm>
          <a:prstGeom prst="rect">
            <a:avLst/>
          </a:prstGeom>
          <a:noFill/>
        </p:spPr>
        <p:txBody>
          <a:bodyPr wrap="square">
            <a:spAutoFit/>
          </a:bodyPr>
          <a:lstStyle/>
          <a:p>
            <a:r>
              <a:rPr lang="en-US" dirty="0"/>
              <a:t>Protecting your AI applications from harm. Ensuring your AI applications don’t cause harm and are used in an ethical manner.</a:t>
            </a:r>
          </a:p>
          <a:p>
            <a:endParaRPr lang="en-US" b="1" dirty="0"/>
          </a:p>
          <a:p>
            <a:r>
              <a:rPr lang="en-US" dirty="0"/>
              <a:t>The Secure AI Framework (SAIF) establishes security standards for building and deploying AI systems responsibly</a:t>
            </a:r>
            <a:endParaRPr lang="en-US" b="1" dirty="0"/>
          </a:p>
          <a:p>
            <a:endParaRPr lang="en-US" b="1" dirty="0"/>
          </a:p>
          <a:p>
            <a:r>
              <a:rPr lang="en-US" dirty="0"/>
              <a:t>Google Cloud enables secure development with its secure-by-design infrastructure, encryption, IAM, Security Command Center, and tools for monitoring, for comprehensive security.</a:t>
            </a:r>
            <a:endParaRPr lang="en-US" b="1" dirty="0"/>
          </a:p>
        </p:txBody>
      </p:sp>
    </p:spTree>
    <p:extLst>
      <p:ext uri="{BB962C8B-B14F-4D97-AF65-F5344CB8AC3E}">
        <p14:creationId xmlns:p14="http://schemas.microsoft.com/office/powerpoint/2010/main" val="20392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72C0C70-CD6D-DC06-4F09-674F00C3902C}"/>
              </a:ext>
            </a:extLst>
          </p:cNvPr>
          <p:cNvSpPr>
            <a:spLocks noGrp="1"/>
          </p:cNvSpPr>
          <p:nvPr>
            <p:ph type="pic" sz="quarter" idx="16"/>
          </p:nvPr>
        </p:nvSpPr>
        <p:spPr>
          <a:xfrm>
            <a:off x="1375284" y="1057880"/>
            <a:ext cx="9441432" cy="1928388"/>
          </a:xfrm>
          <a:ln w="19050">
            <a:solidFill>
              <a:schemeClr val="bg1"/>
            </a:solidFill>
          </a:ln>
        </p:spPr>
        <p:txBody>
          <a:bodyPr/>
          <a:lstStyle/>
          <a:p>
            <a:r>
              <a:rPr lang="en-US" sz="3200" b="1" dirty="0">
                <a:solidFill>
                  <a:schemeClr val="bg1"/>
                </a:solidFill>
                <a:latin typeface="+mj-lt"/>
              </a:rPr>
              <a:t>Thank You!</a:t>
            </a:r>
          </a:p>
        </p:txBody>
      </p:sp>
      <p:sp>
        <p:nvSpPr>
          <p:cNvPr id="3" name="Title 2">
            <a:extLst>
              <a:ext uri="{FF2B5EF4-FFF2-40B4-BE49-F238E27FC236}">
                <a16:creationId xmlns:a16="http://schemas.microsoft.com/office/drawing/2014/main" id="{CEFD7CF7-5080-C87A-9677-92E42B5A4817}"/>
              </a:ext>
            </a:extLst>
          </p:cNvPr>
          <p:cNvSpPr>
            <a:spLocks noGrp="1"/>
          </p:cNvSpPr>
          <p:nvPr>
            <p:ph type="title"/>
          </p:nvPr>
        </p:nvSpPr>
        <p:spPr>
          <a:xfrm>
            <a:off x="3844124" y="4322792"/>
            <a:ext cx="4489017" cy="1477328"/>
          </a:xfrm>
        </p:spPr>
        <p:txBody>
          <a:bodyPr/>
          <a:lstStyle/>
          <a:p>
            <a:pPr algn="ctr"/>
            <a:r>
              <a:rPr lang="en-US" sz="3200" b="1">
                <a:latin typeface="Graphik" panose="020B0503030202060203" pitchFamily="34" charset="0"/>
              </a:rPr>
              <a:t>Happy Preparations</a:t>
            </a:r>
            <a:br>
              <a:rPr lang="en-US" b="1">
                <a:latin typeface="Graphik" panose="020B0503030202060203" pitchFamily="34" charset="0"/>
              </a:rPr>
            </a:br>
            <a:r>
              <a:rPr lang="en-US" sz="3200" b="1">
                <a:latin typeface="Graphik" panose="020B0503030202060203" pitchFamily="34" charset="0"/>
              </a:rPr>
              <a:t>&amp;</a:t>
            </a:r>
            <a:br>
              <a:rPr lang="en-US" sz="3200" b="1">
                <a:latin typeface="Graphik" panose="020B0503030202060203" pitchFamily="34" charset="0"/>
              </a:rPr>
            </a:br>
            <a:r>
              <a:rPr lang="en-US" sz="3200" b="1">
                <a:latin typeface="Graphik" panose="020B0503030202060203" pitchFamily="34" charset="0"/>
              </a:rPr>
              <a:t>All the Best ..!!</a:t>
            </a:r>
            <a:endParaRPr lang="en-US">
              <a:latin typeface="Graphik" panose="020B0503030202060203" pitchFamily="34" charset="0"/>
            </a:endParaRPr>
          </a:p>
        </p:txBody>
      </p:sp>
    </p:spTree>
    <p:extLst>
      <p:ext uri="{BB962C8B-B14F-4D97-AF65-F5344CB8AC3E}">
        <p14:creationId xmlns:p14="http://schemas.microsoft.com/office/powerpoint/2010/main" val="166538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C37C2523-4212-2F83-D79C-7BE96A9B7D27}"/>
              </a:ext>
            </a:extLst>
          </p:cNvPr>
          <p:cNvSpPr>
            <a:spLocks noGrp="1"/>
          </p:cNvSpPr>
          <p:nvPr>
            <p:ph type="title"/>
          </p:nvPr>
        </p:nvSpPr>
        <p:spPr>
          <a:xfrm>
            <a:off x="565461" y="558086"/>
            <a:ext cx="11075678" cy="393954"/>
          </a:xfrm>
        </p:spPr>
        <p:txBody>
          <a:bodyPr/>
          <a:lstStyle/>
          <a:p>
            <a:r>
              <a:rPr lang="en-US" noProof="0"/>
              <a:t>Agenda</a:t>
            </a:r>
            <a:endParaRPr lang="en-US"/>
          </a:p>
        </p:txBody>
      </p:sp>
      <p:pic>
        <p:nvPicPr>
          <p:cNvPr id="19" name="Picture Placeholder 18">
            <a:extLst>
              <a:ext uri="{FF2B5EF4-FFF2-40B4-BE49-F238E27FC236}">
                <a16:creationId xmlns:a16="http://schemas.microsoft.com/office/drawing/2014/main" id="{7C6FA96C-28A4-8D45-97D7-2EE8940C44C0}"/>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14" r="14"/>
          <a:stretch/>
        </p:blipFill>
        <p:spPr>
          <a:xfrm>
            <a:off x="-6350" y="1331548"/>
            <a:ext cx="3130551" cy="4812304"/>
          </a:xfrm>
        </p:spPr>
      </p:pic>
      <p:sp>
        <p:nvSpPr>
          <p:cNvPr id="14" name="Text Placeholder 13">
            <a:extLst>
              <a:ext uri="{FF2B5EF4-FFF2-40B4-BE49-F238E27FC236}">
                <a16:creationId xmlns:a16="http://schemas.microsoft.com/office/drawing/2014/main" id="{47D6F310-039F-F527-D692-ED665146348D}"/>
              </a:ext>
            </a:extLst>
          </p:cNvPr>
          <p:cNvSpPr>
            <a:spLocks noGrp="1"/>
          </p:cNvSpPr>
          <p:nvPr>
            <p:ph type="body" sz="quarter" idx="14"/>
          </p:nvPr>
        </p:nvSpPr>
        <p:spPr>
          <a:xfrm>
            <a:off x="3326296" y="1919981"/>
            <a:ext cx="563754" cy="246221"/>
          </a:xfrm>
        </p:spPr>
        <p:txBody>
          <a:bodyPr/>
          <a:lstStyle/>
          <a:p>
            <a:r>
              <a:rPr lang="en-US" b="1"/>
              <a:t>1</a:t>
            </a:r>
          </a:p>
        </p:txBody>
      </p:sp>
      <p:sp>
        <p:nvSpPr>
          <p:cNvPr id="4" name="Content Placeholder 3">
            <a:extLst>
              <a:ext uri="{FF2B5EF4-FFF2-40B4-BE49-F238E27FC236}">
                <a16:creationId xmlns:a16="http://schemas.microsoft.com/office/drawing/2014/main" id="{B31B571B-FF0F-9C01-B0A6-1F07628075D4}"/>
              </a:ext>
            </a:extLst>
          </p:cNvPr>
          <p:cNvSpPr>
            <a:spLocks noGrp="1"/>
          </p:cNvSpPr>
          <p:nvPr>
            <p:ph idx="1"/>
          </p:nvPr>
        </p:nvSpPr>
        <p:spPr>
          <a:xfrm>
            <a:off x="4148043" y="1918957"/>
            <a:ext cx="6980401" cy="694100"/>
          </a:xfrm>
        </p:spPr>
        <p:txBody>
          <a:bodyPr/>
          <a:lstStyle/>
          <a:p>
            <a:r>
              <a:rPr lang="en-US" dirty="0"/>
              <a:t>Introduction to gen AI for businesses</a:t>
            </a:r>
          </a:p>
        </p:txBody>
      </p:sp>
      <p:sp>
        <p:nvSpPr>
          <p:cNvPr id="15" name="Text Placeholder 14">
            <a:extLst>
              <a:ext uri="{FF2B5EF4-FFF2-40B4-BE49-F238E27FC236}">
                <a16:creationId xmlns:a16="http://schemas.microsoft.com/office/drawing/2014/main" id="{66DCEF12-4BED-C75B-D8B7-2E764D4FA19F}"/>
              </a:ext>
            </a:extLst>
          </p:cNvPr>
          <p:cNvSpPr>
            <a:spLocks noGrp="1"/>
          </p:cNvSpPr>
          <p:nvPr>
            <p:ph type="body" sz="quarter" idx="15"/>
          </p:nvPr>
        </p:nvSpPr>
        <p:spPr>
          <a:xfrm>
            <a:off x="3326296" y="2376037"/>
            <a:ext cx="563754" cy="246221"/>
          </a:xfrm>
        </p:spPr>
        <p:txBody>
          <a:bodyPr/>
          <a:lstStyle/>
          <a:p>
            <a:r>
              <a:rPr lang="en-US" b="1"/>
              <a:t>2</a:t>
            </a:r>
          </a:p>
        </p:txBody>
      </p:sp>
      <p:sp>
        <p:nvSpPr>
          <p:cNvPr id="5" name="Content Placeholder 4">
            <a:extLst>
              <a:ext uri="{FF2B5EF4-FFF2-40B4-BE49-F238E27FC236}">
                <a16:creationId xmlns:a16="http://schemas.microsoft.com/office/drawing/2014/main" id="{8C4C2169-9441-F16F-7D37-B3CC3CCE1507}"/>
              </a:ext>
            </a:extLst>
          </p:cNvPr>
          <p:cNvSpPr>
            <a:spLocks noGrp="1"/>
          </p:cNvSpPr>
          <p:nvPr>
            <p:ph idx="11"/>
          </p:nvPr>
        </p:nvSpPr>
        <p:spPr>
          <a:xfrm>
            <a:off x="4148043" y="2348186"/>
            <a:ext cx="6980401" cy="694100"/>
          </a:xfrm>
        </p:spPr>
        <p:txBody>
          <a:bodyPr/>
          <a:lstStyle/>
          <a:p>
            <a:r>
              <a:rPr lang="en-US" dirty="0"/>
              <a:t>Introduction to gen AI foundations</a:t>
            </a:r>
          </a:p>
        </p:txBody>
      </p:sp>
      <p:sp>
        <p:nvSpPr>
          <p:cNvPr id="16" name="Text Placeholder 15">
            <a:extLst>
              <a:ext uri="{FF2B5EF4-FFF2-40B4-BE49-F238E27FC236}">
                <a16:creationId xmlns:a16="http://schemas.microsoft.com/office/drawing/2014/main" id="{B5DD634E-5C11-A74C-B642-EAD5E639EF2A}"/>
              </a:ext>
            </a:extLst>
          </p:cNvPr>
          <p:cNvSpPr>
            <a:spLocks noGrp="1"/>
          </p:cNvSpPr>
          <p:nvPr>
            <p:ph type="body" sz="quarter" idx="16"/>
          </p:nvPr>
        </p:nvSpPr>
        <p:spPr>
          <a:xfrm>
            <a:off x="3326296" y="2817946"/>
            <a:ext cx="563754" cy="246221"/>
          </a:xfrm>
        </p:spPr>
        <p:txBody>
          <a:bodyPr/>
          <a:lstStyle/>
          <a:p>
            <a:r>
              <a:rPr lang="en-US" b="1"/>
              <a:t>3</a:t>
            </a:r>
          </a:p>
        </p:txBody>
      </p:sp>
      <p:sp>
        <p:nvSpPr>
          <p:cNvPr id="6" name="Content Placeholder 5">
            <a:extLst>
              <a:ext uri="{FF2B5EF4-FFF2-40B4-BE49-F238E27FC236}">
                <a16:creationId xmlns:a16="http://schemas.microsoft.com/office/drawing/2014/main" id="{8757E1C3-6C61-7E2F-5B0D-263A0CB29883}"/>
              </a:ext>
            </a:extLst>
          </p:cNvPr>
          <p:cNvSpPr>
            <a:spLocks noGrp="1"/>
          </p:cNvSpPr>
          <p:nvPr>
            <p:ph idx="12"/>
          </p:nvPr>
        </p:nvSpPr>
        <p:spPr>
          <a:xfrm>
            <a:off x="4148043" y="2819934"/>
            <a:ext cx="6980401" cy="328723"/>
          </a:xfrm>
        </p:spPr>
        <p:txBody>
          <a:bodyPr/>
          <a:lstStyle/>
          <a:p>
            <a:r>
              <a:rPr lang="en-US" dirty="0"/>
              <a:t>Gen AI strategy</a:t>
            </a:r>
          </a:p>
          <a:p>
            <a:endParaRPr lang="en-US" dirty="0"/>
          </a:p>
        </p:txBody>
      </p:sp>
      <p:sp>
        <p:nvSpPr>
          <p:cNvPr id="17" name="Text Placeholder 16">
            <a:extLst>
              <a:ext uri="{FF2B5EF4-FFF2-40B4-BE49-F238E27FC236}">
                <a16:creationId xmlns:a16="http://schemas.microsoft.com/office/drawing/2014/main" id="{F08EDFA8-BC75-9BA1-1166-60B87E78DB59}"/>
              </a:ext>
            </a:extLst>
          </p:cNvPr>
          <p:cNvSpPr>
            <a:spLocks noGrp="1"/>
          </p:cNvSpPr>
          <p:nvPr>
            <p:ph type="body" sz="quarter" idx="17"/>
          </p:nvPr>
        </p:nvSpPr>
        <p:spPr>
          <a:xfrm>
            <a:off x="3326296" y="3270648"/>
            <a:ext cx="563754" cy="246221"/>
          </a:xfrm>
        </p:spPr>
        <p:txBody>
          <a:bodyPr/>
          <a:lstStyle/>
          <a:p>
            <a:r>
              <a:rPr lang="en-US" b="1" dirty="0"/>
              <a:t>4</a:t>
            </a:r>
          </a:p>
        </p:txBody>
      </p:sp>
      <p:sp>
        <p:nvSpPr>
          <p:cNvPr id="22" name="Text Placeholder 21">
            <a:extLst>
              <a:ext uri="{FF2B5EF4-FFF2-40B4-BE49-F238E27FC236}">
                <a16:creationId xmlns:a16="http://schemas.microsoft.com/office/drawing/2014/main" id="{F0166E55-77D8-9143-92B3-7C0226B44FFB}"/>
              </a:ext>
            </a:extLst>
          </p:cNvPr>
          <p:cNvSpPr>
            <a:spLocks noGrp="1"/>
          </p:cNvSpPr>
          <p:nvPr>
            <p:ph type="body" sz="quarter" idx="19"/>
          </p:nvPr>
        </p:nvSpPr>
        <p:spPr>
          <a:xfrm>
            <a:off x="3326296" y="3710365"/>
            <a:ext cx="563754" cy="246221"/>
          </a:xfrm>
        </p:spPr>
        <p:txBody>
          <a:bodyPr/>
          <a:lstStyle/>
          <a:p>
            <a:r>
              <a:rPr lang="en-US" b="1" dirty="0"/>
              <a:t>5</a:t>
            </a:r>
          </a:p>
        </p:txBody>
      </p:sp>
      <p:sp>
        <p:nvSpPr>
          <p:cNvPr id="21" name="Content Placeholder 20">
            <a:extLst>
              <a:ext uri="{FF2B5EF4-FFF2-40B4-BE49-F238E27FC236}">
                <a16:creationId xmlns:a16="http://schemas.microsoft.com/office/drawing/2014/main" id="{C3DD9CAD-9EB0-E76B-F188-6ACD43A6FB93}"/>
              </a:ext>
            </a:extLst>
          </p:cNvPr>
          <p:cNvSpPr>
            <a:spLocks noGrp="1"/>
          </p:cNvSpPr>
          <p:nvPr>
            <p:ph idx="18"/>
          </p:nvPr>
        </p:nvSpPr>
        <p:spPr>
          <a:xfrm>
            <a:off x="4148042" y="3709344"/>
            <a:ext cx="6900573" cy="328723"/>
          </a:xfrm>
        </p:spPr>
        <p:txBody>
          <a:bodyPr/>
          <a:lstStyle/>
          <a:p>
            <a:r>
              <a:rPr lang="en-US" dirty="0"/>
              <a:t>Foundation models</a:t>
            </a:r>
          </a:p>
        </p:txBody>
      </p:sp>
      <p:sp>
        <p:nvSpPr>
          <p:cNvPr id="8" name="Content Placeholder 5">
            <a:extLst>
              <a:ext uri="{FF2B5EF4-FFF2-40B4-BE49-F238E27FC236}">
                <a16:creationId xmlns:a16="http://schemas.microsoft.com/office/drawing/2014/main" id="{0A8E1C11-2B70-D0AA-02B9-78D6B2A9A10F}"/>
              </a:ext>
            </a:extLst>
          </p:cNvPr>
          <p:cNvSpPr txBox="1">
            <a:spLocks/>
          </p:cNvSpPr>
          <p:nvPr/>
        </p:nvSpPr>
        <p:spPr>
          <a:xfrm>
            <a:off x="4148042" y="3274249"/>
            <a:ext cx="6980401" cy="328723"/>
          </a:xfrm>
          <a:prstGeom prst="rect">
            <a:avLst/>
          </a:prstGeom>
          <a:ln>
            <a:noFill/>
          </a:ln>
        </p:spPr>
        <p:txBody>
          <a:bodyPr vert="horz" lIns="0" tIns="0" rIns="0" bIns="0" rtlCol="0">
            <a:noAutofit/>
          </a:bodyPr>
          <a:lstStyle>
            <a:lvl1pPr marL="0" indent="0" algn="l" defTabSz="228594" rtl="0" eaLnBrk="1" latinLnBrk="0" hangingPunct="1">
              <a:lnSpc>
                <a:spcPct val="100000"/>
              </a:lnSpc>
              <a:spcBef>
                <a:spcPts val="0"/>
              </a:spcBef>
              <a:spcAft>
                <a:spcPts val="400"/>
              </a:spcAft>
              <a:buFont typeface="Arial" panose="020B0604020202020204" pitchFamily="34" charset="0"/>
              <a:buNone/>
              <a:defRPr sz="1600" b="1" i="0" kern="1200">
                <a:solidFill>
                  <a:schemeClr val="bg2"/>
                </a:solidFill>
                <a:latin typeface="Graphik Semibold" panose="020B0503030202060203" pitchFamily="34" charset="77"/>
                <a:ea typeface="+mn-ea"/>
                <a:cs typeface="+mn-cs"/>
              </a:defRPr>
            </a:lvl1pPr>
            <a:lvl2pPr marL="0" indent="0" algn="l" defTabSz="228594" rtl="0" eaLnBrk="1" latinLnBrk="0" hangingPunct="1">
              <a:lnSpc>
                <a:spcPct val="100000"/>
              </a:lnSpc>
              <a:spcBef>
                <a:spcPts val="0"/>
              </a:spcBef>
              <a:spcAft>
                <a:spcPts val="400"/>
              </a:spcAft>
              <a:buClrTx/>
              <a:buFont typeface="Arial" panose="020B0604020202020204" pitchFamily="34" charset="0"/>
              <a:buNone/>
              <a:defRPr sz="1200" b="0" i="0" kern="1200">
                <a:solidFill>
                  <a:schemeClr val="tx1"/>
                </a:solidFill>
                <a:latin typeface="Graphik" panose="020B0503030202060203" pitchFamily="34" charset="77"/>
                <a:ea typeface="+mn-ea"/>
                <a:cs typeface="+mn-cs"/>
              </a:defRPr>
            </a:lvl2pPr>
            <a:lvl3pPr marL="10584" indent="0" algn="l" defTabSz="228594" rtl="0" eaLnBrk="1" latinLnBrk="0" hangingPunct="1">
              <a:lnSpc>
                <a:spcPct val="100000"/>
              </a:lnSpc>
              <a:spcBef>
                <a:spcPts val="0"/>
              </a:spcBef>
              <a:spcAft>
                <a:spcPts val="400"/>
              </a:spcAft>
              <a:buFont typeface="System Font"/>
              <a:buNone/>
              <a:tabLst/>
              <a:defRPr sz="1200" b="0" i="0" kern="1200">
                <a:solidFill>
                  <a:schemeClr val="tx1"/>
                </a:solidFill>
                <a:latin typeface="Graphik" panose="020B0503030202060203" pitchFamily="34" charset="77"/>
                <a:ea typeface="+mn-ea"/>
                <a:cs typeface="+mn-cs"/>
              </a:defRPr>
            </a:lvl3pPr>
            <a:lvl4pPr marL="16933" indent="0" algn="l" defTabSz="228594" rtl="0" eaLnBrk="1" latinLnBrk="0" hangingPunct="1">
              <a:lnSpc>
                <a:spcPct val="100000"/>
              </a:lnSpc>
              <a:spcBef>
                <a:spcPts val="0"/>
              </a:spcBef>
              <a:spcAft>
                <a:spcPts val="1200"/>
              </a:spcAft>
              <a:buFont typeface="Arial" panose="020B0604020202020204" pitchFamily="34" charset="0"/>
              <a:buNone/>
              <a:tabLst/>
              <a:defRPr sz="1100" b="0" i="0" kern="1200">
                <a:solidFill>
                  <a:schemeClr val="tx1"/>
                </a:solidFill>
                <a:latin typeface="Graphik" panose="020B0503030202060203" pitchFamily="34" charset="77"/>
                <a:ea typeface="+mn-ea"/>
                <a:cs typeface="+mn-cs"/>
              </a:defRPr>
            </a:lvl4pPr>
            <a:lvl5pPr marL="16933" indent="0" algn="l" defTabSz="228594" rtl="0" eaLnBrk="1" latinLnBrk="0" hangingPunct="1">
              <a:lnSpc>
                <a:spcPct val="100000"/>
              </a:lnSpc>
              <a:spcBef>
                <a:spcPts val="0"/>
              </a:spcBef>
              <a:spcAft>
                <a:spcPts val="1200"/>
              </a:spcAft>
              <a:buFont typeface="System Font"/>
              <a:buNone/>
              <a:tabLst/>
              <a:defRPr sz="1100" b="0" i="0" kern="1200">
                <a:solidFill>
                  <a:schemeClr val="tx1"/>
                </a:solidFill>
                <a:latin typeface="Graphik" panose="020B0503030202060203" pitchFamily="34" charset="77"/>
                <a:ea typeface="+mn-ea"/>
                <a:cs typeface="+mn-cs"/>
              </a:defRPr>
            </a:lvl5pPr>
            <a:lvl6pPr marL="11113" indent="0" algn="l" defTabSz="228594" rtl="0" eaLnBrk="1" latinLnBrk="0" hangingPunct="1">
              <a:lnSpc>
                <a:spcPct val="90000"/>
              </a:lnSpc>
              <a:spcBef>
                <a:spcPts val="0"/>
              </a:spcBef>
              <a:spcAft>
                <a:spcPts val="1200"/>
              </a:spcAft>
              <a:buFont typeface="Graphik" panose="020B0503030202060203" pitchFamily="34" charset="0"/>
              <a:buNone/>
              <a:tabLst/>
              <a:defRPr sz="1600" b="0" i="0" kern="1200">
                <a:solidFill>
                  <a:schemeClr val="tx1"/>
                </a:solidFill>
                <a:latin typeface="Graphik" panose="020B0503030202060203" pitchFamily="34" charset="77"/>
                <a:ea typeface="+mn-ea"/>
                <a:cs typeface="+mn-cs"/>
              </a:defRPr>
            </a:lvl6pPr>
            <a:lvl7pPr marL="0" indent="0" algn="l" defTabSz="228594" rtl="0" eaLnBrk="1" latinLnBrk="0" hangingPunct="1">
              <a:lnSpc>
                <a:spcPct val="90000"/>
              </a:lnSpc>
              <a:spcBef>
                <a:spcPts val="0"/>
              </a:spcBef>
              <a:spcAft>
                <a:spcPts val="1200"/>
              </a:spcAft>
              <a:buFont typeface="Arial" panose="020B0604020202020204" pitchFamily="34" charset="0"/>
              <a:buNone/>
              <a:defRPr sz="1200" b="0" i="0" kern="1200">
                <a:solidFill>
                  <a:schemeClr val="tx1"/>
                </a:solidFill>
                <a:latin typeface="Graphik" panose="020B0503030202060203" pitchFamily="34" charset="77"/>
                <a:ea typeface="+mn-ea"/>
                <a:cs typeface="+mn-cs"/>
              </a:defRPr>
            </a:lvl7pPr>
            <a:lvl8pPr marL="0" indent="0" algn="l" defTabSz="228594" rtl="0" eaLnBrk="1" latinLnBrk="0" hangingPunct="1">
              <a:lnSpc>
                <a:spcPct val="90000"/>
              </a:lnSpc>
              <a:spcBef>
                <a:spcPts val="0"/>
              </a:spcBef>
              <a:spcAft>
                <a:spcPts val="1200"/>
              </a:spcAft>
              <a:buFont typeface="Arial" panose="020B0604020202020204" pitchFamily="34" charset="0"/>
              <a:buNone/>
              <a:defRPr sz="900" b="1" kern="1200">
                <a:solidFill>
                  <a:schemeClr val="tx1"/>
                </a:solidFill>
                <a:latin typeface="+mn-lt"/>
                <a:ea typeface="+mn-ea"/>
                <a:cs typeface="+mn-cs"/>
              </a:defRPr>
            </a:lvl8pPr>
            <a:lvl9pPr marL="0" indent="0" algn="l" defTabSz="228594" rtl="0" eaLnBrk="1" latinLnBrk="0" hangingPunct="1">
              <a:lnSpc>
                <a:spcPct val="90000"/>
              </a:lnSpc>
              <a:spcBef>
                <a:spcPts val="0"/>
              </a:spcBef>
              <a:spcAft>
                <a:spcPts val="1200"/>
              </a:spcAft>
              <a:buFont typeface="Arial" panose="020B0604020202020204" pitchFamily="34" charset="0"/>
              <a:buNone/>
              <a:defRPr sz="1200" b="0" i="0" kern="1200">
                <a:solidFill>
                  <a:schemeClr val="tx2"/>
                </a:solidFill>
                <a:latin typeface="Graphik" panose="020B0503030202060203" pitchFamily="34" charset="77"/>
                <a:ea typeface="+mn-ea"/>
                <a:cs typeface="+mn-cs"/>
              </a:defRPr>
            </a:lvl9pPr>
          </a:lstStyle>
          <a:p>
            <a:r>
              <a:rPr lang="en-US" dirty="0"/>
              <a:t>Core Gen AI Concept</a:t>
            </a:r>
          </a:p>
        </p:txBody>
      </p:sp>
      <p:sp>
        <p:nvSpPr>
          <p:cNvPr id="10" name="Text Placeholder 21">
            <a:extLst>
              <a:ext uri="{FF2B5EF4-FFF2-40B4-BE49-F238E27FC236}">
                <a16:creationId xmlns:a16="http://schemas.microsoft.com/office/drawing/2014/main" id="{E10F759F-02E2-010F-1E8F-804582AF7E02}"/>
              </a:ext>
            </a:extLst>
          </p:cNvPr>
          <p:cNvSpPr txBox="1">
            <a:spLocks/>
          </p:cNvSpPr>
          <p:nvPr/>
        </p:nvSpPr>
        <p:spPr>
          <a:xfrm>
            <a:off x="3326296" y="4121833"/>
            <a:ext cx="563754" cy="246221"/>
          </a:xfrm>
          <a:prstGeom prst="rect">
            <a:avLst/>
          </a:prstGeom>
          <a:ln>
            <a:noFill/>
          </a:ln>
        </p:spPr>
        <p:txBody>
          <a:bodyPr vert="horz" wrap="square" lIns="0" tIns="0" rIns="0" bIns="0" rtlCol="0">
            <a:spAutoFit/>
          </a:bodyPr>
          <a:lstStyle>
            <a:lvl1pPr marL="0" indent="0" algn="r" defTabSz="228594" rtl="0" eaLnBrk="1" latinLnBrk="0" hangingPunct="1">
              <a:lnSpc>
                <a:spcPct val="100000"/>
              </a:lnSpc>
              <a:spcBef>
                <a:spcPts val="0"/>
              </a:spcBef>
              <a:spcAft>
                <a:spcPts val="1200"/>
              </a:spcAft>
              <a:buFont typeface="Arial" panose="020B0604020202020204" pitchFamily="34" charset="0"/>
              <a:buNone/>
              <a:defRPr sz="1600" b="0" kern="1200">
                <a:solidFill>
                  <a:schemeClr val="tx1"/>
                </a:solidFill>
                <a:latin typeface="+mj-lt"/>
                <a:ea typeface="+mn-ea"/>
                <a:cs typeface="+mn-cs"/>
              </a:defRPr>
            </a:lvl1pPr>
            <a:lvl2pPr marL="228594" indent="-228594" algn="l" defTabSz="228594" rtl="0" eaLnBrk="1" latinLnBrk="0" hangingPunct="1">
              <a:lnSpc>
                <a:spcPct val="100000"/>
              </a:lnSpc>
              <a:spcBef>
                <a:spcPts val="0"/>
              </a:spcBef>
              <a:spcAft>
                <a:spcPts val="1200"/>
              </a:spcAft>
              <a:buClrTx/>
              <a:buFont typeface="Arial" panose="020B0604020202020204" pitchFamily="34" charset="0"/>
              <a:buChar char="•"/>
              <a:defRPr sz="1200" kern="1200">
                <a:solidFill>
                  <a:schemeClr val="tx1"/>
                </a:solidFill>
                <a:latin typeface="+mn-lt"/>
                <a:ea typeface="+mn-ea"/>
                <a:cs typeface="+mn-cs"/>
              </a:defRPr>
            </a:lvl2pPr>
            <a:lvl3pPr marL="457189" indent="-228594" algn="l" defTabSz="228594" rtl="0" eaLnBrk="1" latinLnBrk="0" hangingPunct="1">
              <a:lnSpc>
                <a:spcPct val="100000"/>
              </a:lnSpc>
              <a:spcBef>
                <a:spcPts val="0"/>
              </a:spcBef>
              <a:spcAft>
                <a:spcPts val="1200"/>
              </a:spcAft>
              <a:buFont typeface="System Font"/>
              <a:buChar char="–"/>
              <a:defRPr sz="1200" kern="1200">
                <a:solidFill>
                  <a:schemeClr val="tx1"/>
                </a:solidFill>
                <a:latin typeface="+mn-lt"/>
                <a:ea typeface="+mn-ea"/>
                <a:cs typeface="+mn-cs"/>
              </a:defRPr>
            </a:lvl3pPr>
            <a:lvl4pPr marL="685783" indent="-228594" algn="l" defTabSz="228594" rtl="0" eaLnBrk="1" latinLnBrk="0" hangingPunct="1">
              <a:lnSpc>
                <a:spcPct val="100000"/>
              </a:lnSpc>
              <a:spcBef>
                <a:spcPts val="0"/>
              </a:spcBef>
              <a:spcAft>
                <a:spcPts val="1200"/>
              </a:spcAft>
              <a:buFont typeface="Arial" panose="020B0604020202020204" pitchFamily="34" charset="0"/>
              <a:buChar char="•"/>
              <a:defRPr sz="1100" kern="1200">
                <a:solidFill>
                  <a:schemeClr val="tx1"/>
                </a:solidFill>
                <a:latin typeface="+mn-lt"/>
                <a:ea typeface="+mn-ea"/>
                <a:cs typeface="+mn-cs"/>
              </a:defRPr>
            </a:lvl4pPr>
            <a:lvl5pPr marL="914377" indent="-228594" algn="l" defTabSz="228594"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5pPr>
            <a:lvl6pPr marL="11113" indent="0" algn="l" defTabSz="228594" rtl="0" eaLnBrk="1" latinLnBrk="0" hangingPunct="1">
              <a:lnSpc>
                <a:spcPct val="90000"/>
              </a:lnSpc>
              <a:spcBef>
                <a:spcPts val="0"/>
              </a:spcBef>
              <a:spcAft>
                <a:spcPts val="1200"/>
              </a:spcAft>
              <a:buFont typeface="Graphik" panose="020B0503030202060203" pitchFamily="34" charset="0"/>
              <a:buNone/>
              <a:tabLst/>
              <a:defRPr sz="1200" kern="1200">
                <a:solidFill>
                  <a:schemeClr val="tx1"/>
                </a:solidFill>
                <a:latin typeface="+mn-lt"/>
                <a:ea typeface="+mn-ea"/>
                <a:cs typeface="+mn-cs"/>
              </a:defRPr>
            </a:lvl6pPr>
            <a:lvl7pPr marL="0" indent="0" algn="l" defTabSz="228594" rtl="0" eaLnBrk="1" latinLnBrk="0" hangingPunct="1">
              <a:lnSpc>
                <a:spcPct val="90000"/>
              </a:lnSpc>
              <a:spcBef>
                <a:spcPts val="0"/>
              </a:spcBef>
              <a:spcAft>
                <a:spcPts val="1200"/>
              </a:spcAft>
              <a:buFont typeface="Arial" panose="020B0604020202020204" pitchFamily="34" charset="0"/>
              <a:buNone/>
              <a:defRPr sz="1100" kern="1200">
                <a:solidFill>
                  <a:schemeClr val="tx1"/>
                </a:solidFill>
                <a:latin typeface="+mn-lt"/>
                <a:ea typeface="+mn-ea"/>
                <a:cs typeface="+mn-cs"/>
              </a:defRPr>
            </a:lvl7pPr>
            <a:lvl8pPr marL="0" indent="0" algn="l" defTabSz="228594" rtl="0" eaLnBrk="1" latinLnBrk="0" hangingPunct="1">
              <a:lnSpc>
                <a:spcPct val="90000"/>
              </a:lnSpc>
              <a:spcBef>
                <a:spcPts val="0"/>
              </a:spcBef>
              <a:spcAft>
                <a:spcPts val="1200"/>
              </a:spcAft>
              <a:buFont typeface="Arial" panose="020B0604020202020204" pitchFamily="34" charset="0"/>
              <a:buNone/>
              <a:defRPr sz="900" b="1" kern="1200">
                <a:solidFill>
                  <a:schemeClr val="tx1"/>
                </a:solidFill>
                <a:latin typeface="+mn-lt"/>
                <a:ea typeface="+mn-ea"/>
                <a:cs typeface="+mn-cs"/>
              </a:defRPr>
            </a:lvl8pPr>
            <a:lvl9pPr marL="0" indent="0" algn="l" defTabSz="228594" rtl="0" eaLnBrk="1" latinLnBrk="0" hangingPunct="1">
              <a:lnSpc>
                <a:spcPct val="90000"/>
              </a:lnSpc>
              <a:spcBef>
                <a:spcPts val="0"/>
              </a:spcBef>
              <a:spcAft>
                <a:spcPts val="1200"/>
              </a:spcAft>
              <a:buFont typeface="Arial" panose="020B0604020202020204" pitchFamily="34" charset="0"/>
              <a:buNone/>
              <a:defRPr sz="700" kern="1200">
                <a:solidFill>
                  <a:schemeClr val="tx2"/>
                </a:solidFill>
                <a:latin typeface="+mn-lt"/>
                <a:ea typeface="+mn-ea"/>
                <a:cs typeface="+mn-cs"/>
              </a:defRPr>
            </a:lvl9pPr>
          </a:lstStyle>
          <a:p>
            <a:r>
              <a:rPr lang="en-US" b="1" dirty="0"/>
              <a:t>6</a:t>
            </a:r>
          </a:p>
        </p:txBody>
      </p:sp>
      <p:sp>
        <p:nvSpPr>
          <p:cNvPr id="11" name="Content Placeholder 20">
            <a:extLst>
              <a:ext uri="{FF2B5EF4-FFF2-40B4-BE49-F238E27FC236}">
                <a16:creationId xmlns:a16="http://schemas.microsoft.com/office/drawing/2014/main" id="{04D5F94A-1D42-D8C1-6E88-9763F11B6E16}"/>
              </a:ext>
            </a:extLst>
          </p:cNvPr>
          <p:cNvSpPr txBox="1">
            <a:spLocks/>
          </p:cNvSpPr>
          <p:nvPr/>
        </p:nvSpPr>
        <p:spPr>
          <a:xfrm>
            <a:off x="4187955" y="4121833"/>
            <a:ext cx="6900573" cy="328723"/>
          </a:xfrm>
          <a:prstGeom prst="rect">
            <a:avLst/>
          </a:prstGeom>
          <a:ln>
            <a:noFill/>
          </a:ln>
        </p:spPr>
        <p:txBody>
          <a:bodyPr vert="horz" lIns="0" tIns="0" rIns="0" bIns="0" rtlCol="0">
            <a:noAutofit/>
          </a:bodyPr>
          <a:lstStyle>
            <a:lvl1pPr marL="0" indent="0" algn="l" defTabSz="228594" rtl="0" eaLnBrk="1" latinLnBrk="0" hangingPunct="1">
              <a:lnSpc>
                <a:spcPct val="100000"/>
              </a:lnSpc>
              <a:spcBef>
                <a:spcPts val="0"/>
              </a:spcBef>
              <a:spcAft>
                <a:spcPts val="400"/>
              </a:spcAft>
              <a:buFont typeface="Arial" panose="020B0604020202020204" pitchFamily="34" charset="0"/>
              <a:buNone/>
              <a:defRPr sz="1600" b="1" i="0" kern="1200">
                <a:solidFill>
                  <a:schemeClr val="bg2"/>
                </a:solidFill>
                <a:latin typeface="Graphik Semibold" panose="020B0503030202060203" pitchFamily="34" charset="77"/>
                <a:ea typeface="+mn-ea"/>
                <a:cs typeface="+mn-cs"/>
              </a:defRPr>
            </a:lvl1pPr>
            <a:lvl2pPr marL="0" indent="0" algn="l" defTabSz="228594" rtl="0" eaLnBrk="1" latinLnBrk="0" hangingPunct="1">
              <a:lnSpc>
                <a:spcPct val="100000"/>
              </a:lnSpc>
              <a:spcBef>
                <a:spcPts val="0"/>
              </a:spcBef>
              <a:spcAft>
                <a:spcPts val="400"/>
              </a:spcAft>
              <a:buClrTx/>
              <a:buFont typeface="Arial" panose="020B0604020202020204" pitchFamily="34" charset="0"/>
              <a:buNone/>
              <a:defRPr sz="1200" b="0" i="0" kern="1200">
                <a:solidFill>
                  <a:schemeClr val="tx1"/>
                </a:solidFill>
                <a:latin typeface="Graphik" panose="020B0503030202060203" pitchFamily="34" charset="77"/>
                <a:ea typeface="+mn-ea"/>
                <a:cs typeface="+mn-cs"/>
              </a:defRPr>
            </a:lvl2pPr>
            <a:lvl3pPr marL="10584" indent="0" algn="l" defTabSz="228594" rtl="0" eaLnBrk="1" latinLnBrk="0" hangingPunct="1">
              <a:lnSpc>
                <a:spcPct val="100000"/>
              </a:lnSpc>
              <a:spcBef>
                <a:spcPts val="0"/>
              </a:spcBef>
              <a:spcAft>
                <a:spcPts val="400"/>
              </a:spcAft>
              <a:buFont typeface="System Font"/>
              <a:buNone/>
              <a:tabLst/>
              <a:defRPr sz="1200" b="0" i="0" kern="1200">
                <a:solidFill>
                  <a:schemeClr val="tx1"/>
                </a:solidFill>
                <a:latin typeface="Graphik" panose="020B0503030202060203" pitchFamily="34" charset="77"/>
                <a:ea typeface="+mn-ea"/>
                <a:cs typeface="+mn-cs"/>
              </a:defRPr>
            </a:lvl3pPr>
            <a:lvl4pPr marL="16933" indent="0" algn="l" defTabSz="228594" rtl="0" eaLnBrk="1" latinLnBrk="0" hangingPunct="1">
              <a:lnSpc>
                <a:spcPct val="100000"/>
              </a:lnSpc>
              <a:spcBef>
                <a:spcPts val="0"/>
              </a:spcBef>
              <a:spcAft>
                <a:spcPts val="1200"/>
              </a:spcAft>
              <a:buFont typeface="Arial" panose="020B0604020202020204" pitchFamily="34" charset="0"/>
              <a:buNone/>
              <a:tabLst/>
              <a:defRPr sz="1100" b="0" i="0" kern="1200">
                <a:solidFill>
                  <a:schemeClr val="tx1"/>
                </a:solidFill>
                <a:latin typeface="Graphik" panose="020B0503030202060203" pitchFamily="34" charset="77"/>
                <a:ea typeface="+mn-ea"/>
                <a:cs typeface="+mn-cs"/>
              </a:defRPr>
            </a:lvl4pPr>
            <a:lvl5pPr marL="16933" indent="0" algn="l" defTabSz="228594" rtl="0" eaLnBrk="1" latinLnBrk="0" hangingPunct="1">
              <a:lnSpc>
                <a:spcPct val="100000"/>
              </a:lnSpc>
              <a:spcBef>
                <a:spcPts val="0"/>
              </a:spcBef>
              <a:spcAft>
                <a:spcPts val="1200"/>
              </a:spcAft>
              <a:buFont typeface="System Font"/>
              <a:buNone/>
              <a:tabLst/>
              <a:defRPr sz="1100" b="0" i="0" kern="1200">
                <a:solidFill>
                  <a:schemeClr val="tx1"/>
                </a:solidFill>
                <a:latin typeface="Graphik" panose="020B0503030202060203" pitchFamily="34" charset="77"/>
                <a:ea typeface="+mn-ea"/>
                <a:cs typeface="+mn-cs"/>
              </a:defRPr>
            </a:lvl5pPr>
            <a:lvl6pPr marL="11113" indent="0" algn="l" defTabSz="228594" rtl="0" eaLnBrk="1" latinLnBrk="0" hangingPunct="1">
              <a:lnSpc>
                <a:spcPct val="90000"/>
              </a:lnSpc>
              <a:spcBef>
                <a:spcPts val="0"/>
              </a:spcBef>
              <a:spcAft>
                <a:spcPts val="1200"/>
              </a:spcAft>
              <a:buFont typeface="Graphik" panose="020B0503030202060203" pitchFamily="34" charset="0"/>
              <a:buNone/>
              <a:tabLst/>
              <a:defRPr sz="1600" b="0" i="0" kern="1200">
                <a:solidFill>
                  <a:schemeClr val="tx1"/>
                </a:solidFill>
                <a:latin typeface="Graphik" panose="020B0503030202060203" pitchFamily="34" charset="77"/>
                <a:ea typeface="+mn-ea"/>
                <a:cs typeface="+mn-cs"/>
              </a:defRPr>
            </a:lvl6pPr>
            <a:lvl7pPr marL="0" indent="0" algn="l" defTabSz="228594" rtl="0" eaLnBrk="1" latinLnBrk="0" hangingPunct="1">
              <a:lnSpc>
                <a:spcPct val="90000"/>
              </a:lnSpc>
              <a:spcBef>
                <a:spcPts val="0"/>
              </a:spcBef>
              <a:spcAft>
                <a:spcPts val="1200"/>
              </a:spcAft>
              <a:buFont typeface="Arial" panose="020B0604020202020204" pitchFamily="34" charset="0"/>
              <a:buNone/>
              <a:defRPr sz="1200" b="0" i="0" kern="1200">
                <a:solidFill>
                  <a:schemeClr val="tx1"/>
                </a:solidFill>
                <a:latin typeface="Graphik" panose="020B0503030202060203" pitchFamily="34" charset="77"/>
                <a:ea typeface="+mn-ea"/>
                <a:cs typeface="+mn-cs"/>
              </a:defRPr>
            </a:lvl7pPr>
            <a:lvl8pPr marL="0" indent="0" algn="l" defTabSz="228594" rtl="0" eaLnBrk="1" latinLnBrk="0" hangingPunct="1">
              <a:lnSpc>
                <a:spcPct val="90000"/>
              </a:lnSpc>
              <a:spcBef>
                <a:spcPts val="0"/>
              </a:spcBef>
              <a:spcAft>
                <a:spcPts val="1200"/>
              </a:spcAft>
              <a:buFont typeface="Arial" panose="020B0604020202020204" pitchFamily="34" charset="0"/>
              <a:buNone/>
              <a:defRPr sz="900" b="1" kern="1200">
                <a:solidFill>
                  <a:schemeClr val="tx1"/>
                </a:solidFill>
                <a:latin typeface="+mn-lt"/>
                <a:ea typeface="+mn-ea"/>
                <a:cs typeface="+mn-cs"/>
              </a:defRPr>
            </a:lvl8pPr>
            <a:lvl9pPr marL="0" indent="0" algn="l" defTabSz="228594" rtl="0" eaLnBrk="1" latinLnBrk="0" hangingPunct="1">
              <a:lnSpc>
                <a:spcPct val="90000"/>
              </a:lnSpc>
              <a:spcBef>
                <a:spcPts val="0"/>
              </a:spcBef>
              <a:spcAft>
                <a:spcPts val="1200"/>
              </a:spcAft>
              <a:buFont typeface="Arial" panose="020B0604020202020204" pitchFamily="34" charset="0"/>
              <a:buNone/>
              <a:defRPr sz="1200" b="0" i="0" kern="1200">
                <a:solidFill>
                  <a:schemeClr val="tx2"/>
                </a:solidFill>
                <a:latin typeface="Graphik" panose="020B0503030202060203" pitchFamily="34" charset="77"/>
                <a:ea typeface="+mn-ea"/>
                <a:cs typeface="+mn-cs"/>
              </a:defRPr>
            </a:lvl9pPr>
          </a:lstStyle>
          <a:p>
            <a:r>
              <a:rPr lang="en-US" dirty="0"/>
              <a:t>Building AI securely and responsibly</a:t>
            </a:r>
          </a:p>
        </p:txBody>
      </p:sp>
    </p:spTree>
    <p:extLst>
      <p:ext uri="{BB962C8B-B14F-4D97-AF65-F5344CB8AC3E}">
        <p14:creationId xmlns:p14="http://schemas.microsoft.com/office/powerpoint/2010/main" val="257830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42E5A-183A-7013-D53E-C1CFD115B747}"/>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DE07F30-5913-F7B6-E773-4A32D6F72397}"/>
              </a:ext>
            </a:extLst>
          </p:cNvPr>
          <p:cNvSpPr>
            <a:spLocks noGrp="1"/>
          </p:cNvSpPr>
          <p:nvPr>
            <p:ph type="title"/>
          </p:nvPr>
        </p:nvSpPr>
        <p:spPr>
          <a:xfrm>
            <a:off x="563411" y="775619"/>
            <a:ext cx="5175672" cy="393954"/>
          </a:xfrm>
        </p:spPr>
        <p:txBody>
          <a:bodyPr/>
          <a:lstStyle/>
          <a:p>
            <a:r>
              <a:rPr lang="en-US" dirty="0"/>
              <a:t>What is generative AI?</a:t>
            </a:r>
          </a:p>
        </p:txBody>
      </p:sp>
      <p:sp>
        <p:nvSpPr>
          <p:cNvPr id="36" name="TextBox 35">
            <a:extLst>
              <a:ext uri="{FF2B5EF4-FFF2-40B4-BE49-F238E27FC236}">
                <a16:creationId xmlns:a16="http://schemas.microsoft.com/office/drawing/2014/main" id="{24224750-1D47-B7D2-75F0-279707D426B7}"/>
              </a:ext>
            </a:extLst>
          </p:cNvPr>
          <p:cNvSpPr txBox="1"/>
          <p:nvPr/>
        </p:nvSpPr>
        <p:spPr>
          <a:xfrm>
            <a:off x="563411" y="1393003"/>
            <a:ext cx="11058318" cy="646331"/>
          </a:xfrm>
          <a:prstGeom prst="rect">
            <a:avLst/>
          </a:prstGeom>
          <a:noFill/>
        </p:spPr>
        <p:txBody>
          <a:bodyPr wrap="square">
            <a:spAutoFit/>
          </a:bodyPr>
          <a:lstStyle/>
          <a:p>
            <a:r>
              <a:rPr lang="en-US" dirty="0"/>
              <a:t>● Gen AI is a type of artificial intelligence that helps users create new content and ideas.</a:t>
            </a:r>
          </a:p>
          <a:p>
            <a:r>
              <a:rPr lang="en-US" dirty="0"/>
              <a:t>● It’s a technology that can be integrated into different applications. </a:t>
            </a:r>
          </a:p>
        </p:txBody>
      </p:sp>
      <p:sp>
        <p:nvSpPr>
          <p:cNvPr id="12" name="TextBox 11">
            <a:extLst>
              <a:ext uri="{FF2B5EF4-FFF2-40B4-BE49-F238E27FC236}">
                <a16:creationId xmlns:a16="http://schemas.microsoft.com/office/drawing/2014/main" id="{5B9826BF-8B9D-416F-67F7-3FC2A00C27A8}"/>
              </a:ext>
            </a:extLst>
          </p:cNvPr>
          <p:cNvSpPr txBox="1"/>
          <p:nvPr/>
        </p:nvSpPr>
        <p:spPr>
          <a:xfrm>
            <a:off x="668593" y="2893841"/>
            <a:ext cx="9488129" cy="1754326"/>
          </a:xfrm>
          <a:prstGeom prst="rect">
            <a:avLst/>
          </a:prstGeom>
          <a:noFill/>
        </p:spPr>
        <p:txBody>
          <a:bodyPr wrap="square">
            <a:spAutoFit/>
          </a:bodyPr>
          <a:lstStyle/>
          <a:p>
            <a:r>
              <a:rPr lang="en-US" dirty="0"/>
              <a:t>Example: Gemini ● Gemini app: Google’s generative AI chatbot, an app</a:t>
            </a:r>
          </a:p>
          <a:p>
            <a:r>
              <a:rPr lang="en-US" dirty="0"/>
              <a:t>		 ● Gemini: One of Google’s gen AI models used to build applications 			    Gemini app, Gemini for Google Workspace, Gemini for 				    Looker, Gemini in </a:t>
            </a:r>
            <a:r>
              <a:rPr lang="en-US" dirty="0" err="1"/>
              <a:t>BigQuery</a:t>
            </a:r>
            <a:r>
              <a:rPr lang="en-US" dirty="0"/>
              <a:t> </a:t>
            </a:r>
          </a:p>
          <a:p>
            <a:r>
              <a:rPr lang="en-US" dirty="0"/>
              <a:t>			    Gemini used with services in Google Cloud to automate 				    and troubleshoot </a:t>
            </a:r>
          </a:p>
        </p:txBody>
      </p:sp>
      <p:sp>
        <p:nvSpPr>
          <p:cNvPr id="14" name="TextBox 13">
            <a:extLst>
              <a:ext uri="{FF2B5EF4-FFF2-40B4-BE49-F238E27FC236}">
                <a16:creationId xmlns:a16="http://schemas.microsoft.com/office/drawing/2014/main" id="{6B72A596-F8D0-A009-01C1-44B942139B19}"/>
              </a:ext>
            </a:extLst>
          </p:cNvPr>
          <p:cNvSpPr txBox="1"/>
          <p:nvPr/>
        </p:nvSpPr>
        <p:spPr>
          <a:xfrm>
            <a:off x="668593" y="5133342"/>
            <a:ext cx="6096000" cy="369332"/>
          </a:xfrm>
          <a:prstGeom prst="rect">
            <a:avLst/>
          </a:prstGeom>
          <a:noFill/>
        </p:spPr>
        <p:txBody>
          <a:bodyPr wrap="square">
            <a:spAutoFit/>
          </a:bodyPr>
          <a:lstStyle/>
          <a:p>
            <a:r>
              <a:rPr lang="en-US" dirty="0">
                <a:hlinkClick r:id="rId2"/>
              </a:rPr>
              <a:t>https://gemini.google.com/app</a:t>
            </a:r>
            <a:endParaRPr lang="en-US" dirty="0"/>
          </a:p>
        </p:txBody>
      </p:sp>
    </p:spTree>
    <p:extLst>
      <p:ext uri="{BB962C8B-B14F-4D97-AF65-F5344CB8AC3E}">
        <p14:creationId xmlns:p14="http://schemas.microsoft.com/office/powerpoint/2010/main" val="423434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1DFEB-5BE1-7A97-0A17-06A266F3740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43AB7DA-31E5-D3C5-1A8A-7C9AB0DF2912}"/>
              </a:ext>
            </a:extLst>
          </p:cNvPr>
          <p:cNvSpPr>
            <a:spLocks noGrp="1"/>
          </p:cNvSpPr>
          <p:nvPr>
            <p:ph type="title"/>
          </p:nvPr>
        </p:nvSpPr>
        <p:spPr>
          <a:xfrm>
            <a:off x="570271" y="470819"/>
            <a:ext cx="5175672" cy="393954"/>
          </a:xfrm>
        </p:spPr>
        <p:txBody>
          <a:bodyPr/>
          <a:lstStyle/>
          <a:p>
            <a:r>
              <a:rPr lang="en-US" dirty="0"/>
              <a:t>How to use Gen AI</a:t>
            </a:r>
          </a:p>
        </p:txBody>
      </p:sp>
      <p:sp>
        <p:nvSpPr>
          <p:cNvPr id="36" name="TextBox 35">
            <a:extLst>
              <a:ext uri="{FF2B5EF4-FFF2-40B4-BE49-F238E27FC236}">
                <a16:creationId xmlns:a16="http://schemas.microsoft.com/office/drawing/2014/main" id="{B4AF0757-9CE8-AAD6-E0A5-E78B61409F77}"/>
              </a:ext>
            </a:extLst>
          </p:cNvPr>
          <p:cNvSpPr txBox="1"/>
          <p:nvPr/>
        </p:nvSpPr>
        <p:spPr>
          <a:xfrm>
            <a:off x="563411" y="1265184"/>
            <a:ext cx="11058318" cy="1754326"/>
          </a:xfrm>
          <a:prstGeom prst="rect">
            <a:avLst/>
          </a:prstGeom>
          <a:noFill/>
        </p:spPr>
        <p:txBody>
          <a:bodyPr wrap="square">
            <a:spAutoFit/>
          </a:bodyPr>
          <a:lstStyle/>
          <a:p>
            <a:r>
              <a:rPr lang="en-US" dirty="0"/>
              <a:t>● Create </a:t>
            </a:r>
          </a:p>
          <a:p>
            <a:r>
              <a:rPr lang="en-US" dirty="0"/>
              <a:t>	You can: </a:t>
            </a:r>
          </a:p>
          <a:p>
            <a:r>
              <a:rPr lang="en-US" dirty="0"/>
              <a:t>	● Write articles, emails, and social media posts.</a:t>
            </a:r>
          </a:p>
          <a:p>
            <a:r>
              <a:rPr lang="en-US" dirty="0"/>
              <a:t>	● Create images, videos, and audio. </a:t>
            </a:r>
          </a:p>
          <a:p>
            <a:r>
              <a:rPr lang="en-US" dirty="0"/>
              <a:t>	● Generate code in various programming languages.</a:t>
            </a:r>
          </a:p>
          <a:p>
            <a:endParaRPr lang="en-US" dirty="0"/>
          </a:p>
        </p:txBody>
      </p:sp>
      <p:sp>
        <p:nvSpPr>
          <p:cNvPr id="2" name="TextBox 1">
            <a:extLst>
              <a:ext uri="{FF2B5EF4-FFF2-40B4-BE49-F238E27FC236}">
                <a16:creationId xmlns:a16="http://schemas.microsoft.com/office/drawing/2014/main" id="{C0C83F0F-C34F-88F1-E339-95C40018CCA0}"/>
              </a:ext>
            </a:extLst>
          </p:cNvPr>
          <p:cNvSpPr txBox="1"/>
          <p:nvPr/>
        </p:nvSpPr>
        <p:spPr>
          <a:xfrm>
            <a:off x="570271" y="2841890"/>
            <a:ext cx="11058318" cy="1754326"/>
          </a:xfrm>
          <a:prstGeom prst="rect">
            <a:avLst/>
          </a:prstGeom>
          <a:noFill/>
        </p:spPr>
        <p:txBody>
          <a:bodyPr wrap="square">
            <a:spAutoFit/>
          </a:bodyPr>
          <a:lstStyle/>
          <a:p>
            <a:r>
              <a:rPr lang="en-US" dirty="0"/>
              <a:t>● Summarize </a:t>
            </a:r>
          </a:p>
          <a:p>
            <a:r>
              <a:rPr lang="en-US" dirty="0"/>
              <a:t>	You can: </a:t>
            </a:r>
          </a:p>
          <a:p>
            <a:r>
              <a:rPr lang="en-US" dirty="0"/>
              <a:t>	● Summarize long documents or articles.</a:t>
            </a:r>
          </a:p>
          <a:p>
            <a:r>
              <a:rPr lang="en-US" dirty="0"/>
              <a:t>	● Create concise reports from complex data. </a:t>
            </a:r>
          </a:p>
          <a:p>
            <a:r>
              <a:rPr lang="en-US" dirty="0"/>
              <a:t>	● Extract key takeaways from meetings or presentations. </a:t>
            </a:r>
          </a:p>
          <a:p>
            <a:endParaRPr lang="en-US" dirty="0"/>
          </a:p>
        </p:txBody>
      </p:sp>
      <p:sp>
        <p:nvSpPr>
          <p:cNvPr id="5" name="TextBox 4">
            <a:extLst>
              <a:ext uri="{FF2B5EF4-FFF2-40B4-BE49-F238E27FC236}">
                <a16:creationId xmlns:a16="http://schemas.microsoft.com/office/drawing/2014/main" id="{FF8C2412-43F6-5BAD-A9F5-EC540A2DECF1}"/>
              </a:ext>
            </a:extLst>
          </p:cNvPr>
          <p:cNvSpPr txBox="1"/>
          <p:nvPr/>
        </p:nvSpPr>
        <p:spPr>
          <a:xfrm>
            <a:off x="570271" y="4418595"/>
            <a:ext cx="11058318" cy="1477328"/>
          </a:xfrm>
          <a:prstGeom prst="rect">
            <a:avLst/>
          </a:prstGeom>
          <a:noFill/>
        </p:spPr>
        <p:txBody>
          <a:bodyPr wrap="square">
            <a:spAutoFit/>
          </a:bodyPr>
          <a:lstStyle/>
          <a:p>
            <a:r>
              <a:rPr lang="en-US" dirty="0"/>
              <a:t>● Discover </a:t>
            </a:r>
          </a:p>
          <a:p>
            <a:r>
              <a:rPr lang="en-US" dirty="0"/>
              <a:t>	You can: </a:t>
            </a:r>
          </a:p>
          <a:p>
            <a:r>
              <a:rPr lang="en-US" dirty="0"/>
              <a:t>	● Uncover hidden patterns and insights in data.</a:t>
            </a:r>
          </a:p>
          <a:p>
            <a:r>
              <a:rPr lang="en-US" dirty="0"/>
              <a:t>	● Search for resources or documents.</a:t>
            </a:r>
          </a:p>
          <a:p>
            <a:r>
              <a:rPr lang="en-US" dirty="0"/>
              <a:t>	● Monitor real-time events. </a:t>
            </a:r>
          </a:p>
        </p:txBody>
      </p:sp>
    </p:spTree>
    <p:extLst>
      <p:ext uri="{BB962C8B-B14F-4D97-AF65-F5344CB8AC3E}">
        <p14:creationId xmlns:p14="http://schemas.microsoft.com/office/powerpoint/2010/main" val="308247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B2114-6862-1655-B672-2B0905A5626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EB4C725-3897-FC6F-7909-CB73C06E780D}"/>
              </a:ext>
            </a:extLst>
          </p:cNvPr>
          <p:cNvSpPr>
            <a:spLocks noGrp="1"/>
          </p:cNvSpPr>
          <p:nvPr>
            <p:ph type="title"/>
          </p:nvPr>
        </p:nvSpPr>
        <p:spPr>
          <a:xfrm>
            <a:off x="570271" y="470819"/>
            <a:ext cx="5175672" cy="393954"/>
          </a:xfrm>
        </p:spPr>
        <p:txBody>
          <a:bodyPr/>
          <a:lstStyle/>
          <a:p>
            <a:r>
              <a:rPr lang="en-US" dirty="0"/>
              <a:t>How to use Gen AI</a:t>
            </a:r>
          </a:p>
        </p:txBody>
      </p:sp>
      <p:sp>
        <p:nvSpPr>
          <p:cNvPr id="36" name="TextBox 35">
            <a:extLst>
              <a:ext uri="{FF2B5EF4-FFF2-40B4-BE49-F238E27FC236}">
                <a16:creationId xmlns:a16="http://schemas.microsoft.com/office/drawing/2014/main" id="{1966DF4A-15EC-DAFB-9B0A-B1EE983CAAC7}"/>
              </a:ext>
            </a:extLst>
          </p:cNvPr>
          <p:cNvSpPr txBox="1"/>
          <p:nvPr/>
        </p:nvSpPr>
        <p:spPr>
          <a:xfrm>
            <a:off x="563411" y="1265184"/>
            <a:ext cx="11058318" cy="1477328"/>
          </a:xfrm>
          <a:prstGeom prst="rect">
            <a:avLst/>
          </a:prstGeom>
          <a:noFill/>
        </p:spPr>
        <p:txBody>
          <a:bodyPr wrap="square">
            <a:spAutoFit/>
          </a:bodyPr>
          <a:lstStyle/>
          <a:p>
            <a:r>
              <a:rPr lang="en-US" dirty="0"/>
              <a:t>● Automate </a:t>
            </a:r>
          </a:p>
          <a:p>
            <a:r>
              <a:rPr lang="en-US" dirty="0"/>
              <a:t>	You can: </a:t>
            </a:r>
          </a:p>
          <a:p>
            <a:r>
              <a:rPr lang="en-US" dirty="0"/>
              <a:t>	● Automate format conversation.</a:t>
            </a:r>
          </a:p>
          <a:p>
            <a:r>
              <a:rPr lang="en-US" dirty="0"/>
              <a:t>	● Automate documentation.</a:t>
            </a:r>
          </a:p>
          <a:p>
            <a:r>
              <a:rPr lang="en-US" dirty="0"/>
              <a:t>	● Automate notifications and alarms. </a:t>
            </a:r>
          </a:p>
        </p:txBody>
      </p:sp>
    </p:spTree>
    <p:extLst>
      <p:ext uri="{BB962C8B-B14F-4D97-AF65-F5344CB8AC3E}">
        <p14:creationId xmlns:p14="http://schemas.microsoft.com/office/powerpoint/2010/main" val="78648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7DAE0-DC2E-22F6-83A1-C55FCA36CCF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00DF74C-95FE-8C1D-B216-11B93996D609}"/>
              </a:ext>
            </a:extLst>
          </p:cNvPr>
          <p:cNvSpPr>
            <a:spLocks noGrp="1"/>
          </p:cNvSpPr>
          <p:nvPr>
            <p:ph type="title"/>
          </p:nvPr>
        </p:nvSpPr>
        <p:spPr>
          <a:xfrm>
            <a:off x="563411" y="513874"/>
            <a:ext cx="8010318" cy="393954"/>
          </a:xfrm>
        </p:spPr>
        <p:txBody>
          <a:bodyPr/>
          <a:lstStyle/>
          <a:p>
            <a:r>
              <a:rPr lang="en-US" dirty="0"/>
              <a:t>What is Multimodal generative AI?</a:t>
            </a:r>
          </a:p>
        </p:txBody>
      </p:sp>
      <p:sp>
        <p:nvSpPr>
          <p:cNvPr id="36" name="TextBox 35">
            <a:extLst>
              <a:ext uri="{FF2B5EF4-FFF2-40B4-BE49-F238E27FC236}">
                <a16:creationId xmlns:a16="http://schemas.microsoft.com/office/drawing/2014/main" id="{DBDF2754-7857-2EE1-13AE-2BADA7E2BA04}"/>
              </a:ext>
            </a:extLst>
          </p:cNvPr>
          <p:cNvSpPr txBox="1"/>
          <p:nvPr/>
        </p:nvSpPr>
        <p:spPr>
          <a:xfrm>
            <a:off x="563411" y="1393003"/>
            <a:ext cx="11058318" cy="646331"/>
          </a:xfrm>
          <a:prstGeom prst="rect">
            <a:avLst/>
          </a:prstGeom>
          <a:noFill/>
        </p:spPr>
        <p:txBody>
          <a:bodyPr wrap="square">
            <a:spAutoFit/>
          </a:bodyPr>
          <a:lstStyle/>
          <a:p>
            <a:r>
              <a:rPr lang="en-US" dirty="0"/>
              <a:t>Multimodal generative AI enables the simultaneous processing and creation of content across multiple types of data or “modalities.</a:t>
            </a:r>
          </a:p>
        </p:txBody>
      </p:sp>
      <p:sp>
        <p:nvSpPr>
          <p:cNvPr id="12" name="TextBox 11">
            <a:extLst>
              <a:ext uri="{FF2B5EF4-FFF2-40B4-BE49-F238E27FC236}">
                <a16:creationId xmlns:a16="http://schemas.microsoft.com/office/drawing/2014/main" id="{68CC1488-893A-2C5C-B35C-7F53FA1D9830}"/>
              </a:ext>
            </a:extLst>
          </p:cNvPr>
          <p:cNvSpPr txBox="1"/>
          <p:nvPr/>
        </p:nvSpPr>
        <p:spPr>
          <a:xfrm>
            <a:off x="563411" y="2308200"/>
            <a:ext cx="9488129" cy="2862322"/>
          </a:xfrm>
          <a:prstGeom prst="rect">
            <a:avLst/>
          </a:prstGeom>
          <a:noFill/>
        </p:spPr>
        <p:txBody>
          <a:bodyPr wrap="square">
            <a:spAutoFit/>
          </a:bodyPr>
          <a:lstStyle/>
          <a:p>
            <a:r>
              <a:rPr lang="en-US" dirty="0"/>
              <a:t>Example:</a:t>
            </a:r>
          </a:p>
          <a:p>
            <a:r>
              <a:rPr lang="en-US" dirty="0"/>
              <a:t> </a:t>
            </a:r>
          </a:p>
          <a:p>
            <a:r>
              <a:rPr lang="en-US" dirty="0"/>
              <a:t>● Text and image </a:t>
            </a:r>
          </a:p>
          <a:p>
            <a:r>
              <a:rPr lang="en-US" dirty="0"/>
              <a:t>● Text and a PDF file</a:t>
            </a:r>
          </a:p>
          <a:p>
            <a:r>
              <a:rPr lang="en-US" dirty="0"/>
              <a:t>● Text, video, and data</a:t>
            </a:r>
          </a:p>
          <a:p>
            <a:r>
              <a:rPr lang="en-US" dirty="0"/>
              <a:t>● Sensor data and video </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66653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30EE4-554B-B1BF-C299-2051DA2DC0A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B32FB78-F68D-8150-77C6-27ED2474BEB6}"/>
              </a:ext>
            </a:extLst>
          </p:cNvPr>
          <p:cNvSpPr>
            <a:spLocks noGrp="1"/>
          </p:cNvSpPr>
          <p:nvPr>
            <p:ph type="title"/>
          </p:nvPr>
        </p:nvSpPr>
        <p:spPr>
          <a:xfrm>
            <a:off x="563411" y="513874"/>
            <a:ext cx="8010318" cy="393954"/>
          </a:xfrm>
        </p:spPr>
        <p:txBody>
          <a:bodyPr/>
          <a:lstStyle/>
          <a:p>
            <a:r>
              <a:rPr lang="en-US" dirty="0"/>
              <a:t>What is Vertex AI?</a:t>
            </a:r>
          </a:p>
        </p:txBody>
      </p:sp>
      <p:sp>
        <p:nvSpPr>
          <p:cNvPr id="36" name="TextBox 35">
            <a:extLst>
              <a:ext uri="{FF2B5EF4-FFF2-40B4-BE49-F238E27FC236}">
                <a16:creationId xmlns:a16="http://schemas.microsoft.com/office/drawing/2014/main" id="{7212F661-D0C9-54A4-950F-6BA6A85CEC63}"/>
              </a:ext>
            </a:extLst>
          </p:cNvPr>
          <p:cNvSpPr txBox="1"/>
          <p:nvPr/>
        </p:nvSpPr>
        <p:spPr>
          <a:xfrm>
            <a:off x="563411" y="1393003"/>
            <a:ext cx="11058318" cy="369332"/>
          </a:xfrm>
          <a:prstGeom prst="rect">
            <a:avLst/>
          </a:prstGeom>
          <a:noFill/>
        </p:spPr>
        <p:txBody>
          <a:bodyPr wrap="square">
            <a:spAutoFit/>
          </a:bodyPr>
          <a:lstStyle/>
          <a:p>
            <a:r>
              <a:rPr lang="en-US" dirty="0"/>
              <a:t>Vertex AI is the key to creating and deploying custom generative AI solutions for your business.</a:t>
            </a:r>
          </a:p>
        </p:txBody>
      </p:sp>
      <p:sp>
        <p:nvSpPr>
          <p:cNvPr id="12" name="TextBox 11">
            <a:extLst>
              <a:ext uri="{FF2B5EF4-FFF2-40B4-BE49-F238E27FC236}">
                <a16:creationId xmlns:a16="http://schemas.microsoft.com/office/drawing/2014/main" id="{3BB11638-B450-9CD4-5557-B1D5BF50B3A6}"/>
              </a:ext>
            </a:extLst>
          </p:cNvPr>
          <p:cNvSpPr txBox="1"/>
          <p:nvPr/>
        </p:nvSpPr>
        <p:spPr>
          <a:xfrm>
            <a:off x="563411" y="2308200"/>
            <a:ext cx="9563815" cy="3416320"/>
          </a:xfrm>
          <a:prstGeom prst="rect">
            <a:avLst/>
          </a:prstGeom>
          <a:noFill/>
        </p:spPr>
        <p:txBody>
          <a:bodyPr wrap="square">
            <a:spAutoFit/>
          </a:bodyPr>
          <a:lstStyle/>
          <a:p>
            <a:r>
              <a:rPr lang="en-US" dirty="0"/>
              <a:t>● Vertex AI is Google Cloud's unified AI development platform. </a:t>
            </a:r>
          </a:p>
          <a:p>
            <a:endParaRPr lang="en-US" dirty="0"/>
          </a:p>
          <a:p>
            <a:r>
              <a:rPr lang="en-US" dirty="0"/>
              <a:t>● It empowers you to build, train, and deploy ML models and AI applications. </a:t>
            </a:r>
          </a:p>
          <a:p>
            <a:endParaRPr lang="en-US" dirty="0"/>
          </a:p>
          <a:p>
            <a:r>
              <a:rPr lang="en-US" dirty="0"/>
              <a:t>● It gives you access to Google's large generative AI models through Model Garden.</a:t>
            </a:r>
          </a:p>
          <a:p>
            <a:endParaRPr lang="en-US" dirty="0"/>
          </a:p>
          <a:p>
            <a:r>
              <a:rPr lang="en-US" dirty="0"/>
              <a:t>● It allows you to tune Google's LLMs to meet your needs and deploy them for use in</a:t>
            </a:r>
          </a:p>
          <a:p>
            <a:r>
              <a:rPr lang="en-US" dirty="0"/>
              <a:t> your AI-powered applications.</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77089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A7A7D-07F2-99BB-F6ED-4B4E6BF3F02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3FA46BF7-8A54-1979-0B68-C798E60B6266}"/>
              </a:ext>
            </a:extLst>
          </p:cNvPr>
          <p:cNvSpPr>
            <a:spLocks noGrp="1"/>
          </p:cNvSpPr>
          <p:nvPr>
            <p:ph type="title"/>
          </p:nvPr>
        </p:nvSpPr>
        <p:spPr>
          <a:xfrm>
            <a:off x="563411" y="513874"/>
            <a:ext cx="8010318" cy="393954"/>
          </a:xfrm>
        </p:spPr>
        <p:txBody>
          <a:bodyPr/>
          <a:lstStyle/>
          <a:p>
            <a:r>
              <a:rPr lang="en-US" dirty="0"/>
              <a:t>Introduction to gen AI foundations</a:t>
            </a:r>
          </a:p>
        </p:txBody>
      </p:sp>
      <p:sp>
        <p:nvSpPr>
          <p:cNvPr id="36" name="TextBox 35">
            <a:extLst>
              <a:ext uri="{FF2B5EF4-FFF2-40B4-BE49-F238E27FC236}">
                <a16:creationId xmlns:a16="http://schemas.microsoft.com/office/drawing/2014/main" id="{22566B21-025B-B428-F6D0-901C2A8FE236}"/>
              </a:ext>
            </a:extLst>
          </p:cNvPr>
          <p:cNvSpPr txBox="1"/>
          <p:nvPr/>
        </p:nvSpPr>
        <p:spPr>
          <a:xfrm>
            <a:off x="563411" y="1393003"/>
            <a:ext cx="11058318" cy="646331"/>
          </a:xfrm>
          <a:prstGeom prst="rect">
            <a:avLst/>
          </a:prstGeom>
          <a:noFill/>
        </p:spPr>
        <p:txBody>
          <a:bodyPr wrap="square">
            <a:spAutoFit/>
          </a:bodyPr>
          <a:lstStyle/>
          <a:p>
            <a:r>
              <a:rPr lang="en-US" b="1" dirty="0"/>
              <a:t>Foundation Models</a:t>
            </a:r>
          </a:p>
          <a:p>
            <a:r>
              <a:rPr lang="en-US" dirty="0"/>
              <a:t>	 </a:t>
            </a:r>
          </a:p>
        </p:txBody>
      </p:sp>
      <p:sp>
        <p:nvSpPr>
          <p:cNvPr id="12" name="TextBox 11">
            <a:extLst>
              <a:ext uri="{FF2B5EF4-FFF2-40B4-BE49-F238E27FC236}">
                <a16:creationId xmlns:a16="http://schemas.microsoft.com/office/drawing/2014/main" id="{A08E7050-5A5A-A84F-C303-791E87E2A06A}"/>
              </a:ext>
            </a:extLst>
          </p:cNvPr>
          <p:cNvSpPr txBox="1"/>
          <p:nvPr/>
        </p:nvSpPr>
        <p:spPr>
          <a:xfrm>
            <a:off x="563411" y="2308200"/>
            <a:ext cx="5532589" cy="2031325"/>
          </a:xfrm>
          <a:prstGeom prst="rect">
            <a:avLst/>
          </a:prstGeom>
          <a:noFill/>
        </p:spPr>
        <p:txBody>
          <a:bodyPr wrap="square">
            <a:spAutoFit/>
          </a:bodyPr>
          <a:lstStyle/>
          <a:p>
            <a:r>
              <a:rPr lang="en-US" b="1" dirty="0"/>
              <a:t>Traditional AI models</a:t>
            </a:r>
          </a:p>
          <a:p>
            <a:r>
              <a:rPr lang="en-US" dirty="0"/>
              <a:t>Trained for a single purpose using specific data. </a:t>
            </a:r>
          </a:p>
          <a:p>
            <a:endParaRPr lang="en-US" dirty="0"/>
          </a:p>
          <a:p>
            <a:r>
              <a:rPr lang="en-US" dirty="0"/>
              <a:t>Example: Filtering spam emails from your inbox.</a:t>
            </a:r>
          </a:p>
          <a:p>
            <a:endParaRPr lang="en-US" dirty="0"/>
          </a:p>
          <a:p>
            <a:endParaRPr lang="en-US" dirty="0"/>
          </a:p>
          <a:p>
            <a:endParaRPr lang="en-US" dirty="0"/>
          </a:p>
        </p:txBody>
      </p:sp>
      <p:sp>
        <p:nvSpPr>
          <p:cNvPr id="5" name="TextBox 4">
            <a:extLst>
              <a:ext uri="{FF2B5EF4-FFF2-40B4-BE49-F238E27FC236}">
                <a16:creationId xmlns:a16="http://schemas.microsoft.com/office/drawing/2014/main" id="{C26F1BE3-962F-EB70-440C-3325B5157583}"/>
              </a:ext>
            </a:extLst>
          </p:cNvPr>
          <p:cNvSpPr txBox="1"/>
          <p:nvPr/>
        </p:nvSpPr>
        <p:spPr>
          <a:xfrm>
            <a:off x="6626942" y="2274838"/>
            <a:ext cx="4257368" cy="2308324"/>
          </a:xfrm>
          <a:prstGeom prst="rect">
            <a:avLst/>
          </a:prstGeom>
          <a:noFill/>
        </p:spPr>
        <p:txBody>
          <a:bodyPr wrap="square">
            <a:spAutoFit/>
          </a:bodyPr>
          <a:lstStyle/>
          <a:p>
            <a:r>
              <a:rPr lang="en-US" b="1" dirty="0"/>
              <a:t>Foundation AI models</a:t>
            </a:r>
          </a:p>
          <a:p>
            <a:r>
              <a:rPr lang="en-US" dirty="0"/>
              <a:t>Trained on massive amounts of diverse data (text, images, and code), enabling them to adapt to many different tasks.</a:t>
            </a:r>
          </a:p>
          <a:p>
            <a:endParaRPr lang="en-US" dirty="0"/>
          </a:p>
          <a:p>
            <a:r>
              <a:rPr lang="fr-FR" dirty="0" err="1"/>
              <a:t>Examples</a:t>
            </a:r>
            <a:r>
              <a:rPr lang="fr-FR" dirty="0"/>
              <a:t>: Large </a:t>
            </a:r>
            <a:r>
              <a:rPr lang="fr-FR" dirty="0" err="1"/>
              <a:t>language</a:t>
            </a:r>
            <a:r>
              <a:rPr lang="fr-FR" dirty="0"/>
              <a:t> </a:t>
            </a:r>
            <a:r>
              <a:rPr lang="fr-FR" dirty="0" err="1"/>
              <a:t>models</a:t>
            </a:r>
            <a:r>
              <a:rPr lang="fr-FR" dirty="0"/>
              <a:t> (</a:t>
            </a:r>
            <a:r>
              <a:rPr lang="fr-FR" dirty="0" err="1"/>
              <a:t>LLMs</a:t>
            </a:r>
            <a:r>
              <a:rPr lang="fr-FR" dirty="0"/>
              <a:t>), </a:t>
            </a:r>
            <a:r>
              <a:rPr lang="fr-FR" dirty="0" err="1"/>
              <a:t>Imagen</a:t>
            </a:r>
            <a:r>
              <a:rPr lang="fr-FR" dirty="0"/>
              <a:t>, </a:t>
            </a:r>
            <a:r>
              <a:rPr lang="fr-FR" dirty="0" err="1"/>
              <a:t>Chirp</a:t>
            </a:r>
            <a:endParaRPr lang="en-US" dirty="0"/>
          </a:p>
        </p:txBody>
      </p:sp>
    </p:spTree>
    <p:extLst>
      <p:ext uri="{BB962C8B-B14F-4D97-AF65-F5344CB8AC3E}">
        <p14:creationId xmlns:p14="http://schemas.microsoft.com/office/powerpoint/2010/main" val="267459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F4BD9-7177-1A9D-566E-4BCAEC6F000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2554C9-E933-60DE-D284-C507EF601B53}"/>
              </a:ext>
            </a:extLst>
          </p:cNvPr>
          <p:cNvSpPr>
            <a:spLocks noGrp="1"/>
          </p:cNvSpPr>
          <p:nvPr>
            <p:ph type="title"/>
          </p:nvPr>
        </p:nvSpPr>
        <p:spPr>
          <a:xfrm>
            <a:off x="563411" y="513874"/>
            <a:ext cx="8010318" cy="393954"/>
          </a:xfrm>
        </p:spPr>
        <p:txBody>
          <a:bodyPr/>
          <a:lstStyle/>
          <a:p>
            <a:r>
              <a:rPr lang="en-US" dirty="0"/>
              <a:t>Example of foundation models</a:t>
            </a:r>
          </a:p>
        </p:txBody>
      </p:sp>
      <p:sp>
        <p:nvSpPr>
          <p:cNvPr id="12" name="TextBox 11">
            <a:extLst>
              <a:ext uri="{FF2B5EF4-FFF2-40B4-BE49-F238E27FC236}">
                <a16:creationId xmlns:a16="http://schemas.microsoft.com/office/drawing/2014/main" id="{D654F547-C263-7110-D5E4-C0D54FA8AE01}"/>
              </a:ext>
            </a:extLst>
          </p:cNvPr>
          <p:cNvSpPr txBox="1"/>
          <p:nvPr/>
        </p:nvSpPr>
        <p:spPr>
          <a:xfrm>
            <a:off x="563411" y="1357161"/>
            <a:ext cx="3251505" cy="3416320"/>
          </a:xfrm>
          <a:prstGeom prst="rect">
            <a:avLst/>
          </a:prstGeom>
          <a:noFill/>
        </p:spPr>
        <p:txBody>
          <a:bodyPr wrap="square">
            <a:spAutoFit/>
          </a:bodyPr>
          <a:lstStyle/>
          <a:p>
            <a:r>
              <a:rPr lang="en-US" dirty="0"/>
              <a:t>Gemini</a:t>
            </a:r>
          </a:p>
          <a:p>
            <a:endParaRPr lang="en-US" dirty="0"/>
          </a:p>
          <a:p>
            <a:r>
              <a:rPr lang="en-US" dirty="0"/>
              <a:t>They are trained on a massive dataset of text, images, code, audio, video, etc. Multimodal training allows them to perform tasks across various domains</a:t>
            </a:r>
          </a:p>
          <a:p>
            <a:endParaRPr lang="en-US" dirty="0"/>
          </a:p>
          <a:p>
            <a:endParaRPr lang="en-US" dirty="0"/>
          </a:p>
          <a:p>
            <a:endParaRPr lang="en-US" dirty="0"/>
          </a:p>
        </p:txBody>
      </p:sp>
      <p:sp>
        <p:nvSpPr>
          <p:cNvPr id="2" name="TextBox 1">
            <a:extLst>
              <a:ext uri="{FF2B5EF4-FFF2-40B4-BE49-F238E27FC236}">
                <a16:creationId xmlns:a16="http://schemas.microsoft.com/office/drawing/2014/main" id="{9EB1E584-F257-8AE3-CB34-DA0A393EE01D}"/>
              </a:ext>
            </a:extLst>
          </p:cNvPr>
          <p:cNvSpPr txBox="1"/>
          <p:nvPr/>
        </p:nvSpPr>
        <p:spPr>
          <a:xfrm>
            <a:off x="4294753" y="1327510"/>
            <a:ext cx="3177763" cy="3139321"/>
          </a:xfrm>
          <a:prstGeom prst="rect">
            <a:avLst/>
          </a:prstGeom>
          <a:noFill/>
        </p:spPr>
        <p:txBody>
          <a:bodyPr wrap="square">
            <a:spAutoFit/>
          </a:bodyPr>
          <a:lstStyle/>
          <a:p>
            <a:r>
              <a:rPr lang="en-US" dirty="0"/>
              <a:t>Imagen</a:t>
            </a:r>
          </a:p>
          <a:p>
            <a:endParaRPr lang="en-US" dirty="0"/>
          </a:p>
          <a:p>
            <a:r>
              <a:rPr lang="en-US" dirty="0"/>
              <a:t>Trained on a massive dataset of images and text descriptions, they generate high-quality images from text descriptions, edit, and understand image content.</a:t>
            </a:r>
          </a:p>
          <a:p>
            <a:endParaRPr lang="en-US" dirty="0"/>
          </a:p>
          <a:p>
            <a:endParaRPr lang="en-US" dirty="0"/>
          </a:p>
        </p:txBody>
      </p:sp>
      <p:sp>
        <p:nvSpPr>
          <p:cNvPr id="6" name="TextBox 5">
            <a:extLst>
              <a:ext uri="{FF2B5EF4-FFF2-40B4-BE49-F238E27FC236}">
                <a16:creationId xmlns:a16="http://schemas.microsoft.com/office/drawing/2014/main" id="{5E88ACD5-355D-AA6D-0733-E8130861CD4C}"/>
              </a:ext>
            </a:extLst>
          </p:cNvPr>
          <p:cNvSpPr txBox="1"/>
          <p:nvPr/>
        </p:nvSpPr>
        <p:spPr>
          <a:xfrm>
            <a:off x="8200103" y="1357161"/>
            <a:ext cx="3177763" cy="2031325"/>
          </a:xfrm>
          <a:prstGeom prst="rect">
            <a:avLst/>
          </a:prstGeom>
          <a:noFill/>
        </p:spPr>
        <p:txBody>
          <a:bodyPr wrap="square">
            <a:spAutoFit/>
          </a:bodyPr>
          <a:lstStyle/>
          <a:p>
            <a:r>
              <a:rPr lang="en-US" dirty="0"/>
              <a:t>Chirp</a:t>
            </a:r>
          </a:p>
          <a:p>
            <a:endParaRPr lang="en-US" dirty="0"/>
          </a:p>
          <a:p>
            <a:r>
              <a:rPr lang="en-US" dirty="0"/>
              <a:t>Trained on a large dataset of audio in various languages, they are designed for speech recognition. </a:t>
            </a:r>
          </a:p>
        </p:txBody>
      </p:sp>
    </p:spTree>
    <p:extLst>
      <p:ext uri="{BB962C8B-B14F-4D97-AF65-F5344CB8AC3E}">
        <p14:creationId xmlns:p14="http://schemas.microsoft.com/office/powerpoint/2010/main" val="2879879380"/>
      </p:ext>
    </p:extLst>
  </p:cSld>
  <p:clrMapOvr>
    <a:masterClrMapping/>
  </p:clrMapOvr>
</p:sld>
</file>

<file path=ppt/theme/theme1.xml><?xml version="1.0" encoding="utf-8"?>
<a:theme xmlns:a="http://schemas.openxmlformats.org/drawingml/2006/main" name="Accenture 2025">
  <a:themeElements>
    <a:clrScheme name="Custom 20">
      <a:dk1>
        <a:srgbClr val="000000"/>
      </a:dk1>
      <a:lt1>
        <a:srgbClr val="FFFFFF"/>
      </a:lt1>
      <a:dk2>
        <a:srgbClr val="450073"/>
      </a:dk2>
      <a:lt2>
        <a:srgbClr val="A000FF"/>
      </a:lt2>
      <a:accent1>
        <a:srgbClr val="7400C0"/>
      </a:accent1>
      <a:accent2>
        <a:srgbClr val="C1A3FF"/>
      </a:accent2>
      <a:accent3>
        <a:srgbClr val="E6DCFF"/>
      </a:accent3>
      <a:accent4>
        <a:srgbClr val="FF50A0"/>
      </a:accent4>
      <a:accent5>
        <a:srgbClr val="224BFF"/>
      </a:accent5>
      <a:accent6>
        <a:srgbClr val="05F2DB"/>
      </a:accent6>
      <a:hlink>
        <a:srgbClr val="A000FF"/>
      </a:hlink>
      <a:folHlink>
        <a:srgbClr val="7400C0"/>
      </a:folHlink>
    </a:clrScheme>
    <a:fontScheme name="GraphikReg-GraphikSemiB">
      <a:majorFont>
        <a:latin typeface="Graphik-Semibold"/>
        <a:ea typeface=""/>
        <a:cs typeface=""/>
      </a:majorFont>
      <a:minorFont>
        <a:latin typeface="Graphik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FY25-Branding-Guidelines_PPT-Graphik_v19_AccessibilityFixes.pptx" id="{6C590743-EE6F-704D-9B30-76795EFC297C}" vid="{E566E052-0B33-5E4D-99EA-EFC16BC751F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8490fd2-3874-498a-a766-2fc8121cd514">
      <Terms xmlns="http://schemas.microsoft.com/office/infopath/2007/PartnerControls"/>
    </lcf76f155ced4ddcb4097134ff3c332f>
    <TaxCatchAll xmlns="9c82783a-043f-442e-839a-a2edde742a9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A2D550D75BD947995C632333D530AD" ma:contentTypeVersion="16" ma:contentTypeDescription="Create a new document." ma:contentTypeScope="" ma:versionID="77abcca08094910dc25babfbee0bea99">
  <xsd:schema xmlns:xsd="http://www.w3.org/2001/XMLSchema" xmlns:xs="http://www.w3.org/2001/XMLSchema" xmlns:p="http://schemas.microsoft.com/office/2006/metadata/properties" xmlns:ns2="9c82783a-043f-442e-839a-a2edde742a9b" xmlns:ns3="38490fd2-3874-498a-a766-2fc8121cd514" targetNamespace="http://schemas.microsoft.com/office/2006/metadata/properties" ma:root="true" ma:fieldsID="ea3c76880a22bbbd28592c856acb2e32" ns2:_="" ns3:_="">
    <xsd:import namespace="9c82783a-043f-442e-839a-a2edde742a9b"/>
    <xsd:import namespace="38490fd2-3874-498a-a766-2fc8121cd514"/>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OCR" minOccurs="0"/>
                <xsd:element ref="ns3:MediaServiceGenerationTime" minOccurs="0"/>
                <xsd:element ref="ns3:MediaServiceEventHashCode" minOccurs="0"/>
                <xsd:element ref="ns3:MediaServiceLocation" minOccurs="0"/>
                <xsd:element ref="ns3:MediaLengthInSeconds" minOccurs="0"/>
                <xsd:element ref="ns3: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82783a-043f-442e-839a-a2edde742a9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2" nillable="true" ma:displayName="Taxonomy Catch All Column" ma:hidden="true" ma:list="{e3a034e9-9b93-4ffb-8ea8-7796ba805990}" ma:internalName="TaxCatchAll" ma:showField="CatchAllData" ma:web="9c82783a-043f-442e-839a-a2edde742a9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8490fd2-3874-498a-a766-2fc8121cd514"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FDE27C-16C4-45FF-A19B-13BD8B1086D5}">
  <ds:schemaRefs>
    <ds:schemaRef ds:uri="http://schemas.microsoft.com/office/2006/metadata/properties"/>
    <ds:schemaRef ds:uri="http://purl.org/dc/terms/"/>
    <ds:schemaRef ds:uri="http://schemas.microsoft.com/office/infopath/2007/PartnerControls"/>
    <ds:schemaRef ds:uri="38490fd2-3874-498a-a766-2fc8121cd514"/>
    <ds:schemaRef ds:uri="http://purl.org/dc/dcmitype/"/>
    <ds:schemaRef ds:uri="http://schemas.openxmlformats.org/package/2006/metadata/core-properties"/>
    <ds:schemaRef ds:uri="http://schemas.microsoft.com/office/2006/documentManagement/types"/>
    <ds:schemaRef ds:uri="9c82783a-043f-442e-839a-a2edde742a9b"/>
    <ds:schemaRef ds:uri="http://www.w3.org/XML/1998/namespace"/>
    <ds:schemaRef ds:uri="http://purl.org/dc/elements/1.1/"/>
  </ds:schemaRefs>
</ds:datastoreItem>
</file>

<file path=customXml/itemProps2.xml><?xml version="1.0" encoding="utf-8"?>
<ds:datastoreItem xmlns:ds="http://schemas.openxmlformats.org/officeDocument/2006/customXml" ds:itemID="{C9CBD5EA-191D-4269-ACD5-80F26C7B100A}">
  <ds:schemaRefs>
    <ds:schemaRef ds:uri="http://schemas.microsoft.com/sharepoint/v3/contenttype/forms"/>
  </ds:schemaRefs>
</ds:datastoreItem>
</file>

<file path=customXml/itemProps3.xml><?xml version="1.0" encoding="utf-8"?>
<ds:datastoreItem xmlns:ds="http://schemas.openxmlformats.org/officeDocument/2006/customXml" ds:itemID="{A55CE16C-0E99-4143-9FF7-3C07374B60DE}">
  <ds:schemaRefs>
    <ds:schemaRef ds:uri="38490fd2-3874-498a-a766-2fc8121cd514"/>
    <ds:schemaRef ds:uri="9c82783a-043f-442e-839a-a2edde742a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Graphik Template</Template>
  <TotalTime>502</TotalTime>
  <Words>1249</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Graphik</vt:lpstr>
      <vt:lpstr>Graphik Regular</vt:lpstr>
      <vt:lpstr>Graphik Semibold</vt:lpstr>
      <vt:lpstr>Graphik-Semibold</vt:lpstr>
      <vt:lpstr>GT Sectra Fine Rg</vt:lpstr>
      <vt:lpstr>System Font</vt:lpstr>
      <vt:lpstr>Accenture 2025</vt:lpstr>
      <vt:lpstr>GCP GenAI Leader Certification</vt:lpstr>
      <vt:lpstr>Agenda</vt:lpstr>
      <vt:lpstr>What is generative AI?</vt:lpstr>
      <vt:lpstr>How to use Gen AI</vt:lpstr>
      <vt:lpstr>How to use Gen AI</vt:lpstr>
      <vt:lpstr>What is Multimodal generative AI?</vt:lpstr>
      <vt:lpstr>What is Vertex AI?</vt:lpstr>
      <vt:lpstr>Introduction to gen AI foundations</vt:lpstr>
      <vt:lpstr>Example of foundation models</vt:lpstr>
      <vt:lpstr>Introduction to gen AI foundations</vt:lpstr>
      <vt:lpstr>Gen AI Strategies</vt:lpstr>
      <vt:lpstr>Core Gen AI Concept</vt:lpstr>
      <vt:lpstr>What is Data</vt:lpstr>
      <vt:lpstr>Types of Learning</vt:lpstr>
      <vt:lpstr>Foundation Model  </vt:lpstr>
      <vt:lpstr>Foundation Model  </vt:lpstr>
      <vt:lpstr>Building AI securely and responsibly</vt:lpstr>
      <vt:lpstr>Happy Preparations &amp; All the Best ..!!</vt:lpstr>
    </vt:vector>
  </TitlesOfParts>
  <Manager>Canvas team</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Joshi, Prachi R.</dc:creator>
  <cp:keywords/>
  <dc:description>version 18, Graphik font family</dc:description>
  <cp:lastModifiedBy>Saket Kulkarni, Poorva</cp:lastModifiedBy>
  <cp:revision>5</cp:revision>
  <dcterms:created xsi:type="dcterms:W3CDTF">2025-06-11T06:25:28Z</dcterms:created>
  <dcterms:modified xsi:type="dcterms:W3CDTF">2025-07-03T04:28:56Z</dcterms:modified>
  <cp:category>template deck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0x010100F7A2D550D75BD947995C632333D530AD</vt:lpwstr>
  </property>
  <property fmtid="{D5CDD505-2E9C-101B-9397-08002B2CF9AE}" pid="3" name="MediaServiceImageTags">
    <vt:lpwstr/>
  </property>
</Properties>
</file>