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4"/>
  </p:sldMasterIdLst>
  <p:notesMasterIdLst>
    <p:notesMasterId r:id="rId12"/>
  </p:notesMasterIdLst>
  <p:handoutMasterIdLst>
    <p:handoutMasterId r:id="rId13"/>
  </p:handoutMasterIdLst>
  <p:sldIdLst>
    <p:sldId id="929" r:id="rId5"/>
    <p:sldId id="948" r:id="rId6"/>
    <p:sldId id="1032" r:id="rId7"/>
    <p:sldId id="680" r:id="rId8"/>
    <p:sldId id="1034" r:id="rId9"/>
    <p:sldId id="1033" r:id="rId10"/>
    <p:sldId id="1035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92BFE8E1-2C9B-DD4C-80A4-2ACF40DECE2E}">
          <p14:sldIdLst>
            <p14:sldId id="929"/>
            <p14:sldId id="948"/>
            <p14:sldId id="1032"/>
            <p14:sldId id="680"/>
            <p14:sldId id="1034"/>
            <p14:sldId id="1033"/>
            <p14:sldId id="10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191301-376F-864E-862C-8EAE238F6A4B}" name="Santini, Andréa" initials="SA" userId="S::andrea.santini@accenture.com::426b7daf-8c36-440e-b7a6-c38a65b6929f" providerId="AD"/>
  <p188:author id="{D05CA914-7DC9-60D2-8911-9AA9AEF6B948}" name="Bertorelli, Eloisa" initials="" userId="S::eloisa.bertorelli@accenture.com::80eab2e9-142e-44fc-b95d-f6911bc46a14" providerId="AD"/>
  <p188:author id="{D42CFD33-CA96-B80D-6164-A403048B4BB5}" name="Gonzalez, Clara" initials="" userId="S::clara.gonzalez@accenture.com::a94196a8-3606-4a10-9e5d-b2c315ce9acb" providerId="AD"/>
  <p188:author id="{283C7B6C-D1B7-B4D9-0F16-3E342206DE97}" name="Bernero, Bo" initials="" userId="S::bo.bernero@accenture.com::038b8381-bee1-495b-9366-6f9d3c62105f" providerId="AD"/>
  <p188:author id="{0E73D874-EBD8-68E4-2E46-117214CC62E4}" name="Robledo, Martu" initials="MR" userId="S::martin.robledo@accenture.com::11410a32-82ed-43e7-9588-dc918e484bab" providerId="AD"/>
  <p188:author id="{9DC5BE7D-D1FB-853D-A22F-DE53A4792DC5}" name="Villarreal Jiménez, Scarleth" initials="SV" userId="S::s.villarreal.jimenez@accenture.com::04f9cf1f-9ff4-43ff-8a7e-af3267bfe7da" providerId="AD"/>
  <p188:author id="{5C758582-2FC8-1A52-D5FB-B3878EDC6774}" name="Santini, Andréa; Bernero, Bo" initials="SAN" userId="Santini, Andréa; Bernero, Bo" providerId="None"/>
  <p188:author id="{75F8DC9E-226B-6C3A-0C87-181D918A683C}" name="Iudice, Luciana Inés" initials="" userId="S::luciana.ines.iudice@accenture.com::20b7ef9e-58b0-4db3-888c-a9ffac62ee13" providerId="AD"/>
  <p188:author id="{AC2D28BC-4D77-CC7A-109C-B403230212B8}" name="Walsh, Autumn" initials="WA" userId="S::autumn.walsh@accenture.com::a29a7807-03ff-4b0e-8384-a68ad42d5eb0" providerId="AD"/>
  <p188:author id="{AFC317D8-5546-59C2-C49A-3BE166EDE0E8}" name="Chan, Phoebe" initials="" userId="S::phoebe.chan@accenture.com::fcc2f6c5-7c76-487f-a6e9-3be7c83ecf8b" providerId="AD"/>
  <p188:author id="{3A29D8E7-072C-FA7B-EC56-7B47AC7CD8C7}" name="Alex-Vasey, Gregory" initials="" userId="S::gregory.vasey@accenture.com::b696857f-d849-4733-9dcf-790ccea696e3" providerId="AD"/>
  <p188:author id="{17E0CEF8-8283-8512-250C-DB1C65CC29DB}" name="Andrea Santini" initials="SAN" userId="Andrea Santin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AE29FF"/>
    <a:srgbClr val="05F2DB"/>
    <a:srgbClr val="224BFF"/>
    <a:srgbClr val="06112B"/>
    <a:srgbClr val="214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, Ganta" userId="S::ganta.kaushik@accenture.com::c3b6e30c-7df6-48ef-b133-7c045c6c5986" providerId="AD" clId="Web-{B93D4F1B-8078-694B-6B8E-0754A6FA88B7}"/>
    <pc:docChg chg="modSld">
      <pc:chgData name="Kaushik, Ganta" userId="S::ganta.kaushik@accenture.com::c3b6e30c-7df6-48ef-b133-7c045c6c5986" providerId="AD" clId="Web-{B93D4F1B-8078-694B-6B8E-0754A6FA88B7}" dt="2025-06-19T04:59:12.863" v="1" actId="1076"/>
      <pc:docMkLst>
        <pc:docMk/>
      </pc:docMkLst>
      <pc:sldChg chg="modSp">
        <pc:chgData name="Kaushik, Ganta" userId="S::ganta.kaushik@accenture.com::c3b6e30c-7df6-48ef-b133-7c045c6c5986" providerId="AD" clId="Web-{B93D4F1B-8078-694B-6B8E-0754A6FA88B7}" dt="2025-06-19T04:59:12.863" v="1" actId="1076"/>
        <pc:sldMkLst>
          <pc:docMk/>
          <pc:sldMk cId="2230880123" sldId="1033"/>
        </pc:sldMkLst>
        <pc:graphicFrameChg chg="mod">
          <ac:chgData name="Kaushik, Ganta" userId="S::ganta.kaushik@accenture.com::c3b6e30c-7df6-48ef-b133-7c045c6c5986" providerId="AD" clId="Web-{B93D4F1B-8078-694B-6B8E-0754A6FA88B7}" dt="2025-06-19T04:59:12.863" v="1" actId="1076"/>
          <ac:graphicFrameMkLst>
            <pc:docMk/>
            <pc:sldMk cId="2230880123" sldId="1033"/>
            <ac:graphicFrameMk id="3" creationId="{A3C2BE73-C052-C14D-09AE-63021C4D8E9C}"/>
          </ac:graphicFrameMkLst>
        </pc:graphicFrameChg>
      </pc:sldChg>
    </pc:docChg>
  </pc:docChgLst>
  <pc:docChgLst>
    <pc:chgData name="Joshi, Prachi R." userId="623fbeba-a8f9-4b3a-93db-7f5c08d00766" providerId="ADAL" clId="{B1014BA0-2AEA-40DD-A3A3-A28DC3DB5B76}"/>
    <pc:docChg chg="undo custSel addSld delSld modSld sldOrd addSection delSection modSection">
      <pc:chgData name="Joshi, Prachi R." userId="623fbeba-a8f9-4b3a-93db-7f5c08d00766" providerId="ADAL" clId="{B1014BA0-2AEA-40DD-A3A3-A28DC3DB5B76}" dt="2025-06-12T10:42:27.775" v="2188" actId="12789"/>
      <pc:docMkLst>
        <pc:docMk/>
      </pc:docMkLst>
      <pc:sldChg chg="del">
        <pc:chgData name="Joshi, Prachi R." userId="623fbeba-a8f9-4b3a-93db-7f5c08d00766" providerId="ADAL" clId="{B1014BA0-2AEA-40DD-A3A3-A28DC3DB5B76}" dt="2025-06-12T08:12:42.525" v="2145" actId="18676"/>
        <pc:sldMkLst>
          <pc:docMk/>
          <pc:sldMk cId="1583931614" sldId="268"/>
        </pc:sldMkLst>
      </pc:sldChg>
      <pc:sldChg chg="add del">
        <pc:chgData name="Joshi, Prachi R." userId="623fbeba-a8f9-4b3a-93db-7f5c08d00766" providerId="ADAL" clId="{B1014BA0-2AEA-40DD-A3A3-A28DC3DB5B76}" dt="2025-06-12T07:56:23.608" v="1587" actId="18676"/>
        <pc:sldMkLst>
          <pc:docMk/>
          <pc:sldMk cId="1019583079" sldId="341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4280932509" sldId="438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663315720" sldId="440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018283535" sldId="555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739153273" sldId="557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304944652" sldId="644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675141164" sldId="646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394862934" sldId="678"/>
        </pc:sldMkLst>
      </pc:sldChg>
      <pc:sldChg chg="addSp delSp modSp mod ord delAnim modAnim">
        <pc:chgData name="Joshi, Prachi R." userId="623fbeba-a8f9-4b3a-93db-7f5c08d00766" providerId="ADAL" clId="{B1014BA0-2AEA-40DD-A3A3-A28DC3DB5B76}" dt="2025-06-12T10:42:27.775" v="2188" actId="12789"/>
        <pc:sldMkLst>
          <pc:docMk/>
          <pc:sldMk cId="2950670021" sldId="680"/>
        </pc:sldMkLst>
        <pc:spChg chg="mod">
          <ac:chgData name="Joshi, Prachi R." userId="623fbeba-a8f9-4b3a-93db-7f5c08d00766" providerId="ADAL" clId="{B1014BA0-2AEA-40DD-A3A3-A28DC3DB5B76}" dt="2025-06-12T07:56:45.439" v="1607" actId="20577"/>
          <ac:spMkLst>
            <pc:docMk/>
            <pc:sldMk cId="2950670021" sldId="680"/>
            <ac:spMk id="2" creationId="{4A56D9CB-5F67-45AE-8FBF-00D78E537DAA}"/>
          </ac:spMkLst>
        </pc:spChg>
        <pc:spChg chg="add mod">
          <ac:chgData name="Joshi, Prachi R." userId="623fbeba-a8f9-4b3a-93db-7f5c08d00766" providerId="ADAL" clId="{B1014BA0-2AEA-40DD-A3A3-A28DC3DB5B76}" dt="2025-06-12T08:10:50.467" v="2140" actId="207"/>
          <ac:spMkLst>
            <pc:docMk/>
            <pc:sldMk cId="2950670021" sldId="680"/>
            <ac:spMk id="5" creationId="{C8480090-A9DC-C423-4400-8F705ADFFD0E}"/>
          </ac:spMkLst>
        </pc:spChg>
        <pc:spChg chg="add mod">
          <ac:chgData name="Joshi, Prachi R." userId="623fbeba-a8f9-4b3a-93db-7f5c08d00766" providerId="ADAL" clId="{B1014BA0-2AEA-40DD-A3A3-A28DC3DB5B76}" dt="2025-06-12T08:10:50.467" v="2140" actId="207"/>
          <ac:spMkLst>
            <pc:docMk/>
            <pc:sldMk cId="2950670021" sldId="680"/>
            <ac:spMk id="6" creationId="{E3CD7737-9353-E7A8-931C-3A4618210C4E}"/>
          </ac:spMkLst>
        </pc:spChg>
        <pc:spChg chg="add mod">
          <ac:chgData name="Joshi, Prachi R." userId="623fbeba-a8f9-4b3a-93db-7f5c08d00766" providerId="ADAL" clId="{B1014BA0-2AEA-40DD-A3A3-A28DC3DB5B76}" dt="2025-06-12T08:10:50.467" v="2140" actId="207"/>
          <ac:spMkLst>
            <pc:docMk/>
            <pc:sldMk cId="2950670021" sldId="680"/>
            <ac:spMk id="7" creationId="{488A9FC9-CB8C-1A08-C2E7-D7B3DB8FDCCC}"/>
          </ac:spMkLst>
        </pc:spChg>
        <pc:spChg chg="add mod">
          <ac:chgData name="Joshi, Prachi R." userId="623fbeba-a8f9-4b3a-93db-7f5c08d00766" providerId="ADAL" clId="{B1014BA0-2AEA-40DD-A3A3-A28DC3DB5B76}" dt="2025-06-12T08:10:50.467" v="2140" actId="207"/>
          <ac:spMkLst>
            <pc:docMk/>
            <pc:sldMk cId="2950670021" sldId="680"/>
            <ac:spMk id="8" creationId="{080D99CE-D42A-1B3B-9BBA-FA1A00D527B5}"/>
          </ac:spMkLst>
        </pc:spChg>
        <pc:spChg chg="add mod">
          <ac:chgData name="Joshi, Prachi R." userId="623fbeba-a8f9-4b3a-93db-7f5c08d00766" providerId="ADAL" clId="{B1014BA0-2AEA-40DD-A3A3-A28DC3DB5B76}" dt="2025-06-12T10:42:27.775" v="2188" actId="12789"/>
          <ac:spMkLst>
            <pc:docMk/>
            <pc:sldMk cId="2950670021" sldId="680"/>
            <ac:spMk id="9" creationId="{10C66FE7-7A8A-0E1C-FAAE-75E32C8AF490}"/>
          </ac:spMkLst>
        </pc:spChg>
        <pc:spChg chg="add del mod">
          <ac:chgData name="Joshi, Prachi R." userId="623fbeba-a8f9-4b3a-93db-7f5c08d00766" providerId="ADAL" clId="{B1014BA0-2AEA-40DD-A3A3-A28DC3DB5B76}" dt="2025-06-12T08:07:13.167" v="1976" actId="478"/>
          <ac:spMkLst>
            <pc:docMk/>
            <pc:sldMk cId="2950670021" sldId="680"/>
            <ac:spMk id="11" creationId="{DC364176-F37A-34DE-3A55-FB6755EB0C6A}"/>
          </ac:spMkLst>
        </pc:spChg>
        <pc:spChg chg="add del mod">
          <ac:chgData name="Joshi, Prachi R." userId="623fbeba-a8f9-4b3a-93db-7f5c08d00766" providerId="ADAL" clId="{B1014BA0-2AEA-40DD-A3A3-A28DC3DB5B76}" dt="2025-06-12T08:00:54.820" v="1692" actId="478"/>
          <ac:spMkLst>
            <pc:docMk/>
            <pc:sldMk cId="2950670021" sldId="680"/>
            <ac:spMk id="12" creationId="{82DDDCCB-E6E9-BB0B-B1C9-5F944774695C}"/>
          </ac:spMkLst>
        </pc:spChg>
        <pc:spChg chg="add mod">
          <ac:chgData name="Joshi, Prachi R." userId="623fbeba-a8f9-4b3a-93db-7f5c08d00766" providerId="ADAL" clId="{B1014BA0-2AEA-40DD-A3A3-A28DC3DB5B76}" dt="2025-06-12T08:10:50.467" v="2140" actId="207"/>
          <ac:spMkLst>
            <pc:docMk/>
            <pc:sldMk cId="2950670021" sldId="680"/>
            <ac:spMk id="13" creationId="{A0537314-5DE4-1774-4043-8D55F80C52FD}"/>
          </ac:spMkLst>
        </pc:spChg>
        <pc:spChg chg="add mod">
          <ac:chgData name="Joshi, Prachi R." userId="623fbeba-a8f9-4b3a-93db-7f5c08d00766" providerId="ADAL" clId="{B1014BA0-2AEA-40DD-A3A3-A28DC3DB5B76}" dt="2025-06-12T08:10:50.467" v="2140" actId="207"/>
          <ac:spMkLst>
            <pc:docMk/>
            <pc:sldMk cId="2950670021" sldId="680"/>
            <ac:spMk id="14" creationId="{5B26D714-96C6-A3A1-7604-813A5810F683}"/>
          </ac:spMkLst>
        </pc:spChg>
        <pc:spChg chg="add mod">
          <ac:chgData name="Joshi, Prachi R." userId="623fbeba-a8f9-4b3a-93db-7f5c08d00766" providerId="ADAL" clId="{B1014BA0-2AEA-40DD-A3A3-A28DC3DB5B76}" dt="2025-06-12T08:10:50.467" v="2140" actId="207"/>
          <ac:spMkLst>
            <pc:docMk/>
            <pc:sldMk cId="2950670021" sldId="680"/>
            <ac:spMk id="15" creationId="{928E03D0-CD11-BDA3-1DA7-7B42BF963F3A}"/>
          </ac:spMkLst>
        </pc:spChg>
        <pc:grpChg chg="del">
          <ac:chgData name="Joshi, Prachi R." userId="623fbeba-a8f9-4b3a-93db-7f5c08d00766" providerId="ADAL" clId="{B1014BA0-2AEA-40DD-A3A3-A28DC3DB5B76}" dt="2025-06-12T06:52:30.098" v="582" actId="478"/>
          <ac:grpSpMkLst>
            <pc:docMk/>
            <pc:sldMk cId="2950670021" sldId="680"/>
            <ac:grpSpMk id="4" creationId="{CCA47AFD-95FA-4F9D-A8F2-D7EB93872552}"/>
          </ac:grpSpMkLst>
        </pc:grpChg>
        <pc:graphicFrameChg chg="add del mod modGraphic">
          <ac:chgData name="Joshi, Prachi R." userId="623fbeba-a8f9-4b3a-93db-7f5c08d00766" providerId="ADAL" clId="{B1014BA0-2AEA-40DD-A3A3-A28DC3DB5B76}" dt="2025-06-12T07:56:49.587" v="1608" actId="478"/>
          <ac:graphicFrameMkLst>
            <pc:docMk/>
            <pc:sldMk cId="2950670021" sldId="680"/>
            <ac:graphicFrameMk id="3" creationId="{8235F5B8-6450-A3BA-E72C-8ED1B8882D22}"/>
          </ac:graphicFrameMkLst>
        </pc:graphicFrameChg>
        <pc:picChg chg="add mod">
          <ac:chgData name="Joshi, Prachi R." userId="623fbeba-a8f9-4b3a-93db-7f5c08d00766" providerId="ADAL" clId="{B1014BA0-2AEA-40DD-A3A3-A28DC3DB5B76}" dt="2025-06-12T10:42:27.775" v="2188" actId="12789"/>
          <ac:picMkLst>
            <pc:docMk/>
            <pc:sldMk cId="2950670021" sldId="680"/>
            <ac:picMk id="10" creationId="{89BE57D7-BEC9-5F25-94F1-A0425E7479E9}"/>
          </ac:picMkLst>
        </pc:picChg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185998129" sldId="685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036894968" sldId="699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536404056" sldId="707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796007181" sldId="709"/>
        </pc:sldMkLst>
      </pc:sldChg>
      <pc:sldChg chg="del">
        <pc:chgData name="Joshi, Prachi R." userId="623fbeba-a8f9-4b3a-93db-7f5c08d00766" providerId="ADAL" clId="{B1014BA0-2AEA-40DD-A3A3-A28DC3DB5B76}" dt="2025-06-12T08:12:47.926" v="2146" actId="18676"/>
        <pc:sldMkLst>
          <pc:docMk/>
          <pc:sldMk cId="4023330536" sldId="717"/>
        </pc:sldMkLst>
      </pc:sldChg>
      <pc:sldChg chg="del">
        <pc:chgData name="Joshi, Prachi R." userId="623fbeba-a8f9-4b3a-93db-7f5c08d00766" providerId="ADAL" clId="{B1014BA0-2AEA-40DD-A3A3-A28DC3DB5B76}" dt="2025-06-12T08:12:47.926" v="2146" actId="18676"/>
        <pc:sldMkLst>
          <pc:docMk/>
          <pc:sldMk cId="3989583976" sldId="719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674653788" sldId="802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953255485" sldId="803"/>
        </pc:sldMkLst>
      </pc:sldChg>
      <pc:sldChg chg="add del">
        <pc:chgData name="Joshi, Prachi R." userId="623fbeba-a8f9-4b3a-93db-7f5c08d00766" providerId="ADAL" clId="{B1014BA0-2AEA-40DD-A3A3-A28DC3DB5B76}" dt="2025-06-12T07:56:23.608" v="1587" actId="18676"/>
        <pc:sldMkLst>
          <pc:docMk/>
          <pc:sldMk cId="2801021876" sldId="804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1368541299" sldId="805"/>
        </pc:sldMkLst>
      </pc:sldChg>
      <pc:sldChg chg="add del">
        <pc:chgData name="Joshi, Prachi R." userId="623fbeba-a8f9-4b3a-93db-7f5c08d00766" providerId="ADAL" clId="{B1014BA0-2AEA-40DD-A3A3-A28DC3DB5B76}" dt="2025-06-12T07:56:23.608" v="1587" actId="18676"/>
        <pc:sldMkLst>
          <pc:docMk/>
          <pc:sldMk cId="3667864208" sldId="806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3199550703" sldId="808"/>
        </pc:sldMkLst>
      </pc:sldChg>
      <pc:sldChg chg="add del">
        <pc:chgData name="Joshi, Prachi R." userId="623fbeba-a8f9-4b3a-93db-7f5c08d00766" providerId="ADAL" clId="{B1014BA0-2AEA-40DD-A3A3-A28DC3DB5B76}" dt="2025-06-12T07:56:23.608" v="1587" actId="18676"/>
        <pc:sldMkLst>
          <pc:docMk/>
          <pc:sldMk cId="4235436555" sldId="812"/>
        </pc:sldMkLst>
      </pc:sldChg>
      <pc:sldChg chg="del">
        <pc:chgData name="Joshi, Prachi R." userId="623fbeba-a8f9-4b3a-93db-7f5c08d00766" providerId="ADAL" clId="{B1014BA0-2AEA-40DD-A3A3-A28DC3DB5B76}" dt="2025-06-12T08:12:05.163" v="2141" actId="18676"/>
        <pc:sldMkLst>
          <pc:docMk/>
          <pc:sldMk cId="4229161518" sldId="820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3283943613" sldId="832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1949285162" sldId="833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724225570" sldId="837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4131781209" sldId="838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3647006250" sldId="840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3842828688" sldId="842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1015340132" sldId="843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4094991184" sldId="844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90836535" sldId="845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4171654333" sldId="846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2206385148" sldId="847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3573509117" sldId="894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4022149323" sldId="896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2653612240" sldId="898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1532071122" sldId="900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4272148073" sldId="901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4198221247" sldId="905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244403222" sldId="908"/>
        </pc:sldMkLst>
      </pc:sldChg>
      <pc:sldChg chg="modSp mod ord">
        <pc:chgData name="Joshi, Prachi R." userId="623fbeba-a8f9-4b3a-93db-7f5c08d00766" providerId="ADAL" clId="{B1014BA0-2AEA-40DD-A3A3-A28DC3DB5B76}" dt="2025-06-11T08:49:16.826" v="46" actId="14100"/>
        <pc:sldMkLst>
          <pc:docMk/>
          <pc:sldMk cId="1858686736" sldId="929"/>
        </pc:sldMkLst>
        <pc:spChg chg="mod">
          <ac:chgData name="Joshi, Prachi R." userId="623fbeba-a8f9-4b3a-93db-7f5c08d00766" providerId="ADAL" clId="{B1014BA0-2AEA-40DD-A3A3-A28DC3DB5B76}" dt="2025-06-11T08:49:11.647" v="45" actId="403"/>
          <ac:spMkLst>
            <pc:docMk/>
            <pc:sldMk cId="1858686736" sldId="929"/>
            <ac:spMk id="4" creationId="{6FACC340-77EA-8810-A261-6C31403EB4D7}"/>
          </ac:spMkLst>
        </pc:spChg>
        <pc:spChg chg="mod">
          <ac:chgData name="Joshi, Prachi R." userId="623fbeba-a8f9-4b3a-93db-7f5c08d00766" providerId="ADAL" clId="{B1014BA0-2AEA-40DD-A3A3-A28DC3DB5B76}" dt="2025-06-11T08:49:16.826" v="46" actId="14100"/>
          <ac:spMkLst>
            <pc:docMk/>
            <pc:sldMk cId="1858686736" sldId="929"/>
            <ac:spMk id="6" creationId="{65E65A4E-58BD-FBA2-A284-4ABF2591AE9D}"/>
          </ac:spMkLst>
        </pc:spChg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1354162324" sldId="931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3054537662" sldId="932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1620020238" sldId="933"/>
        </pc:sldMkLst>
      </pc:sldChg>
      <pc:sldChg chg="add del">
        <pc:chgData name="Joshi, Prachi R." userId="623fbeba-a8f9-4b3a-93db-7f5c08d00766" providerId="ADAL" clId="{B1014BA0-2AEA-40DD-A3A3-A28DC3DB5B76}" dt="2025-06-12T07:56:23.608" v="1587" actId="18676"/>
        <pc:sldMkLst>
          <pc:docMk/>
          <pc:sldMk cId="902593491" sldId="938"/>
        </pc:sldMkLst>
      </pc:sldChg>
      <pc:sldChg chg="add del">
        <pc:chgData name="Joshi, Prachi R." userId="623fbeba-a8f9-4b3a-93db-7f5c08d00766" providerId="ADAL" clId="{B1014BA0-2AEA-40DD-A3A3-A28DC3DB5B76}" dt="2025-06-12T07:56:23.608" v="1587" actId="18676"/>
        <pc:sldMkLst>
          <pc:docMk/>
          <pc:sldMk cId="1337591243" sldId="939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3592691969" sldId="940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169159464" sldId="941"/>
        </pc:sldMkLst>
      </pc:sldChg>
      <pc:sldChg chg="modSp del mod">
        <pc:chgData name="Joshi, Prachi R." userId="623fbeba-a8f9-4b3a-93db-7f5c08d00766" providerId="ADAL" clId="{B1014BA0-2AEA-40DD-A3A3-A28DC3DB5B76}" dt="2025-06-12T07:19:39.028" v="1221" actId="47"/>
        <pc:sldMkLst>
          <pc:docMk/>
          <pc:sldMk cId="3242305723" sldId="942"/>
        </pc:sldMkLst>
        <pc:spChg chg="mod">
          <ac:chgData name="Joshi, Prachi R." userId="623fbeba-a8f9-4b3a-93db-7f5c08d00766" providerId="ADAL" clId="{B1014BA0-2AEA-40DD-A3A3-A28DC3DB5B76}" dt="2025-06-11T10:57:12.084" v="421" actId="20577"/>
          <ac:spMkLst>
            <pc:docMk/>
            <pc:sldMk cId="3242305723" sldId="942"/>
            <ac:spMk id="10" creationId="{2A398882-59B1-A60D-90C6-9B02D26B8305}"/>
          </ac:spMkLst>
        </pc:spChg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2453372261" sldId="943"/>
        </pc:sldMkLst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1077203064" sldId="944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2455322151" sldId="945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737081189" sldId="946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1632096693" sldId="947"/>
        </pc:sldMkLst>
      </pc:sldChg>
      <pc:sldChg chg="modSp mod ord">
        <pc:chgData name="Joshi, Prachi R." userId="623fbeba-a8f9-4b3a-93db-7f5c08d00766" providerId="ADAL" clId="{B1014BA0-2AEA-40DD-A3A3-A28DC3DB5B76}" dt="2025-06-11T10:56:43.157" v="416" actId="113"/>
        <pc:sldMkLst>
          <pc:docMk/>
          <pc:sldMk cId="2578309695" sldId="948"/>
        </pc:sldMkLst>
        <pc:spChg chg="mod">
          <ac:chgData name="Joshi, Prachi R." userId="623fbeba-a8f9-4b3a-93db-7f5c08d00766" providerId="ADAL" clId="{B1014BA0-2AEA-40DD-A3A3-A28DC3DB5B76}" dt="2025-06-11T10:55:50.824" v="323" actId="1036"/>
          <ac:spMkLst>
            <pc:docMk/>
            <pc:sldMk cId="2578309695" sldId="948"/>
            <ac:spMk id="4" creationId="{B31B571B-FF0F-9C01-B0A6-1F07628075D4}"/>
          </ac:spMkLst>
        </pc:spChg>
        <pc:spChg chg="mod">
          <ac:chgData name="Joshi, Prachi R." userId="623fbeba-a8f9-4b3a-93db-7f5c08d00766" providerId="ADAL" clId="{B1014BA0-2AEA-40DD-A3A3-A28DC3DB5B76}" dt="2025-06-11T10:29:42.555" v="255" actId="20577"/>
          <ac:spMkLst>
            <pc:docMk/>
            <pc:sldMk cId="2578309695" sldId="948"/>
            <ac:spMk id="5" creationId="{8C4C2169-9441-F16F-7D37-B3CC3CCE1507}"/>
          </ac:spMkLst>
        </pc:spChg>
        <pc:spChg chg="mod">
          <ac:chgData name="Joshi, Prachi R." userId="623fbeba-a8f9-4b3a-93db-7f5c08d00766" providerId="ADAL" clId="{B1014BA0-2AEA-40DD-A3A3-A28DC3DB5B76}" dt="2025-06-11T10:56:03.503" v="348" actId="1035"/>
          <ac:spMkLst>
            <pc:docMk/>
            <pc:sldMk cId="2578309695" sldId="948"/>
            <ac:spMk id="6" creationId="{8757E1C3-6C61-7E2F-5B0D-263A0CB29883}"/>
          </ac:spMkLst>
        </pc:spChg>
        <pc:spChg chg="mod">
          <ac:chgData name="Joshi, Prachi R." userId="623fbeba-a8f9-4b3a-93db-7f5c08d00766" providerId="ADAL" clId="{B1014BA0-2AEA-40DD-A3A3-A28DC3DB5B76}" dt="2025-06-11T10:56:13.086" v="377" actId="1035"/>
          <ac:spMkLst>
            <pc:docMk/>
            <pc:sldMk cId="2578309695" sldId="948"/>
            <ac:spMk id="7" creationId="{5EABEC34-55AE-C0B3-07CF-99C4938BE83B}"/>
          </ac:spMkLst>
        </pc:spChg>
        <pc:spChg chg="mod">
          <ac:chgData name="Joshi, Prachi R." userId="623fbeba-a8f9-4b3a-93db-7f5c08d00766" providerId="ADAL" clId="{B1014BA0-2AEA-40DD-A3A3-A28DC3DB5B76}" dt="2025-06-11T10:56:43.157" v="416" actId="113"/>
          <ac:spMkLst>
            <pc:docMk/>
            <pc:sldMk cId="2578309695" sldId="948"/>
            <ac:spMk id="14" creationId="{47D6F310-039F-F527-D692-ED665146348D}"/>
          </ac:spMkLst>
        </pc:spChg>
        <pc:spChg chg="mod">
          <ac:chgData name="Joshi, Prachi R." userId="623fbeba-a8f9-4b3a-93db-7f5c08d00766" providerId="ADAL" clId="{B1014BA0-2AEA-40DD-A3A3-A28DC3DB5B76}" dt="2025-06-11T10:56:43.157" v="416" actId="113"/>
          <ac:spMkLst>
            <pc:docMk/>
            <pc:sldMk cId="2578309695" sldId="948"/>
            <ac:spMk id="15" creationId="{66DCEF12-4BED-C75B-D8B7-2E764D4FA19F}"/>
          </ac:spMkLst>
        </pc:spChg>
        <pc:spChg chg="mod">
          <ac:chgData name="Joshi, Prachi R." userId="623fbeba-a8f9-4b3a-93db-7f5c08d00766" providerId="ADAL" clId="{B1014BA0-2AEA-40DD-A3A3-A28DC3DB5B76}" dt="2025-06-11T10:56:43.157" v="416" actId="113"/>
          <ac:spMkLst>
            <pc:docMk/>
            <pc:sldMk cId="2578309695" sldId="948"/>
            <ac:spMk id="16" creationId="{B5DD634E-5C11-A74C-B642-EAD5E639EF2A}"/>
          </ac:spMkLst>
        </pc:spChg>
        <pc:spChg chg="mod">
          <ac:chgData name="Joshi, Prachi R." userId="623fbeba-a8f9-4b3a-93db-7f5c08d00766" providerId="ADAL" clId="{B1014BA0-2AEA-40DD-A3A3-A28DC3DB5B76}" dt="2025-06-11T10:56:43.157" v="416" actId="113"/>
          <ac:spMkLst>
            <pc:docMk/>
            <pc:sldMk cId="2578309695" sldId="948"/>
            <ac:spMk id="17" creationId="{F08EDFA8-BC75-9BA1-1166-60B87E78DB59}"/>
          </ac:spMkLst>
        </pc:spChg>
        <pc:spChg chg="mod">
          <ac:chgData name="Joshi, Prachi R." userId="623fbeba-a8f9-4b3a-93db-7f5c08d00766" providerId="ADAL" clId="{B1014BA0-2AEA-40DD-A3A3-A28DC3DB5B76}" dt="2025-06-11T10:56:25.720" v="415" actId="1035"/>
          <ac:spMkLst>
            <pc:docMk/>
            <pc:sldMk cId="2578309695" sldId="948"/>
            <ac:spMk id="21" creationId="{C3DD9CAD-9EB0-E76B-F188-6ACD43A6FB93}"/>
          </ac:spMkLst>
        </pc:spChg>
        <pc:spChg chg="mod">
          <ac:chgData name="Joshi, Prachi R." userId="623fbeba-a8f9-4b3a-93db-7f5c08d00766" providerId="ADAL" clId="{B1014BA0-2AEA-40DD-A3A3-A28DC3DB5B76}" dt="2025-06-11T10:56:43.157" v="416" actId="113"/>
          <ac:spMkLst>
            <pc:docMk/>
            <pc:sldMk cId="2578309695" sldId="948"/>
            <ac:spMk id="22" creationId="{F0166E55-77D8-9143-92B3-7C0226B44FFB}"/>
          </ac:spMkLst>
        </pc:spChg>
        <pc:spChg chg="mod">
          <ac:chgData name="Joshi, Prachi R." userId="623fbeba-a8f9-4b3a-93db-7f5c08d00766" providerId="ADAL" clId="{B1014BA0-2AEA-40DD-A3A3-A28DC3DB5B76}" dt="2025-06-11T10:55:30.424" v="262" actId="1076"/>
          <ac:spMkLst>
            <pc:docMk/>
            <pc:sldMk cId="2578309695" sldId="948"/>
            <ac:spMk id="38" creationId="{C37C2523-4212-2F83-D79C-7BE96A9B7D27}"/>
          </ac:spMkLst>
        </pc:spChg>
      </pc:sldChg>
      <pc:sldChg chg="del">
        <pc:chgData name="Joshi, Prachi R." userId="623fbeba-a8f9-4b3a-93db-7f5c08d00766" providerId="ADAL" clId="{B1014BA0-2AEA-40DD-A3A3-A28DC3DB5B76}" dt="2025-06-12T08:12:31.376" v="2143" actId="18676"/>
        <pc:sldMkLst>
          <pc:docMk/>
          <pc:sldMk cId="285589477" sldId="949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548428773" sldId="950"/>
        </pc:sldMkLst>
      </pc:sldChg>
      <pc:sldChg chg="addSp delSp modSp del mod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2721276496" sldId="954"/>
        </pc:sldMkLst>
        <pc:graphicFrameChg chg="add del modGraphic">
          <ac:chgData name="Joshi, Prachi R." userId="623fbeba-a8f9-4b3a-93db-7f5c08d00766" providerId="ADAL" clId="{B1014BA0-2AEA-40DD-A3A3-A28DC3DB5B76}" dt="2025-06-12T07:21:39.577" v="1283" actId="1032"/>
          <ac:graphicFrameMkLst>
            <pc:docMk/>
            <pc:sldMk cId="2721276496" sldId="954"/>
            <ac:graphicFrameMk id="2" creationId="{253EF668-9171-6FA0-0C8A-B1FA09210E7B}"/>
          </ac:graphicFrameMkLst>
        </pc:graphicFrameChg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3573463338" sldId="955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3916972113" sldId="956"/>
        </pc:sldMkLst>
      </pc:sldChg>
      <pc:sldChg chg="del">
        <pc:chgData name="Joshi, Prachi R." userId="623fbeba-a8f9-4b3a-93db-7f5c08d00766" providerId="ADAL" clId="{B1014BA0-2AEA-40DD-A3A3-A28DC3DB5B76}" dt="2025-06-12T08:12:05.163" v="2141" actId="18676"/>
        <pc:sldMkLst>
          <pc:docMk/>
          <pc:sldMk cId="3535283276" sldId="957"/>
        </pc:sldMkLst>
      </pc:sldChg>
      <pc:sldChg chg="del">
        <pc:chgData name="Joshi, Prachi R." userId="623fbeba-a8f9-4b3a-93db-7f5c08d00766" providerId="ADAL" clId="{B1014BA0-2AEA-40DD-A3A3-A28DC3DB5B76}" dt="2025-06-12T08:12:05.163" v="2141" actId="18676"/>
        <pc:sldMkLst>
          <pc:docMk/>
          <pc:sldMk cId="2216728535" sldId="959"/>
        </pc:sldMkLst>
      </pc:sldChg>
      <pc:sldChg chg="del">
        <pc:chgData name="Joshi, Prachi R." userId="623fbeba-a8f9-4b3a-93db-7f5c08d00766" providerId="ADAL" clId="{B1014BA0-2AEA-40DD-A3A3-A28DC3DB5B76}" dt="2025-06-12T08:12:05.163" v="2141" actId="18676"/>
        <pc:sldMkLst>
          <pc:docMk/>
          <pc:sldMk cId="3266406189" sldId="960"/>
        </pc:sldMkLst>
      </pc:sldChg>
      <pc:sldChg chg="del">
        <pc:chgData name="Joshi, Prachi R." userId="623fbeba-a8f9-4b3a-93db-7f5c08d00766" providerId="ADAL" clId="{B1014BA0-2AEA-40DD-A3A3-A28DC3DB5B76}" dt="2025-06-12T08:12:05.163" v="2141" actId="18676"/>
        <pc:sldMkLst>
          <pc:docMk/>
          <pc:sldMk cId="3129770079" sldId="961"/>
        </pc:sldMkLst>
      </pc:sldChg>
      <pc:sldChg chg="del">
        <pc:chgData name="Joshi, Prachi R." userId="623fbeba-a8f9-4b3a-93db-7f5c08d00766" providerId="ADAL" clId="{B1014BA0-2AEA-40DD-A3A3-A28DC3DB5B76}" dt="2025-06-12T08:12:05.163" v="2141" actId="18676"/>
        <pc:sldMkLst>
          <pc:docMk/>
          <pc:sldMk cId="1059922430" sldId="962"/>
        </pc:sldMkLst>
      </pc:sldChg>
      <pc:sldChg chg="del">
        <pc:chgData name="Joshi, Prachi R." userId="623fbeba-a8f9-4b3a-93db-7f5c08d00766" providerId="ADAL" clId="{B1014BA0-2AEA-40DD-A3A3-A28DC3DB5B76}" dt="2025-06-12T08:12:05.163" v="2141" actId="18676"/>
        <pc:sldMkLst>
          <pc:docMk/>
          <pc:sldMk cId="3077488033" sldId="963"/>
        </pc:sldMkLst>
      </pc:sldChg>
      <pc:sldChg chg="del">
        <pc:chgData name="Joshi, Prachi R." userId="623fbeba-a8f9-4b3a-93db-7f5c08d00766" providerId="ADAL" clId="{B1014BA0-2AEA-40DD-A3A3-A28DC3DB5B76}" dt="2025-06-12T08:12:05.163" v="2141" actId="18676"/>
        <pc:sldMkLst>
          <pc:docMk/>
          <pc:sldMk cId="1355283833" sldId="964"/>
        </pc:sldMkLst>
      </pc:sldChg>
      <pc:sldChg chg="del">
        <pc:chgData name="Joshi, Prachi R." userId="623fbeba-a8f9-4b3a-93db-7f5c08d00766" providerId="ADAL" clId="{B1014BA0-2AEA-40DD-A3A3-A28DC3DB5B76}" dt="2025-06-12T08:12:05.163" v="2141" actId="18676"/>
        <pc:sldMkLst>
          <pc:docMk/>
          <pc:sldMk cId="2630569956" sldId="965"/>
        </pc:sldMkLst>
      </pc:sldChg>
      <pc:sldChg chg="del">
        <pc:chgData name="Joshi, Prachi R." userId="623fbeba-a8f9-4b3a-93db-7f5c08d00766" providerId="ADAL" clId="{B1014BA0-2AEA-40DD-A3A3-A28DC3DB5B76}" dt="2025-06-12T08:12:14.266" v="2142" actId="18676"/>
        <pc:sldMkLst>
          <pc:docMk/>
          <pc:sldMk cId="265255859" sldId="966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898630896" sldId="969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21194140" sldId="970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3124383033" sldId="982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668142248" sldId="983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737685985" sldId="988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021833205" sldId="991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598249561" sldId="992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102416955" sldId="995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3318658366" sldId="999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04883295" sldId="1000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789930882" sldId="1001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492464868" sldId="1002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3730007659" sldId="1006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029535704" sldId="1007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422380719" sldId="1008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091069992" sldId="1009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96050073" sldId="1010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4164205773" sldId="1011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792419191" sldId="1012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2244729302" sldId="1013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33728131" sldId="1015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573061442" sldId="1016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537048521" sldId="1028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1270426877" sldId="1029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4029792693" sldId="1030"/>
        </pc:sldMkLst>
      </pc:sldChg>
      <pc:sldChg chg="del">
        <pc:chgData name="Joshi, Prachi R." userId="623fbeba-a8f9-4b3a-93db-7f5c08d00766" providerId="ADAL" clId="{B1014BA0-2AEA-40DD-A3A3-A28DC3DB5B76}" dt="2025-06-12T08:12:37.235" v="2144" actId="18676"/>
        <pc:sldMkLst>
          <pc:docMk/>
          <pc:sldMk cId="390667491" sldId="1031"/>
        </pc:sldMkLst>
      </pc:sldChg>
      <pc:sldChg chg="addSp delSp modSp add mod">
        <pc:chgData name="Joshi, Prachi R." userId="623fbeba-a8f9-4b3a-93db-7f5c08d00766" providerId="ADAL" clId="{B1014BA0-2AEA-40DD-A3A3-A28DC3DB5B76}" dt="2025-06-12T06:58:23.577" v="777" actId="1036"/>
        <pc:sldMkLst>
          <pc:docMk/>
          <pc:sldMk cId="4234347085" sldId="1032"/>
        </pc:sldMkLst>
        <pc:spChg chg="del">
          <ac:chgData name="Joshi, Prachi R." userId="623fbeba-a8f9-4b3a-93db-7f5c08d00766" providerId="ADAL" clId="{B1014BA0-2AEA-40DD-A3A3-A28DC3DB5B76}" dt="2025-06-11T10:59:35.576" v="488" actId="478"/>
          <ac:spMkLst>
            <pc:docMk/>
            <pc:sldMk cId="4234347085" sldId="1032"/>
            <ac:spMk id="2" creationId="{0D0E4630-A868-1EE6-8242-8A714F13F107}"/>
          </ac:spMkLst>
        </pc:spChg>
        <pc:spChg chg="add mod">
          <ac:chgData name="Joshi, Prachi R." userId="623fbeba-a8f9-4b3a-93db-7f5c08d00766" providerId="ADAL" clId="{B1014BA0-2AEA-40DD-A3A3-A28DC3DB5B76}" dt="2025-06-12T06:58:23.577" v="777" actId="1036"/>
          <ac:spMkLst>
            <pc:docMk/>
            <pc:sldMk cId="4234347085" sldId="1032"/>
            <ac:spMk id="3" creationId="{1649CCAC-5336-4A83-2EA0-8EE51BE28392}"/>
          </ac:spMkLst>
        </pc:spChg>
        <pc:spChg chg="del">
          <ac:chgData name="Joshi, Prachi R." userId="623fbeba-a8f9-4b3a-93db-7f5c08d00766" providerId="ADAL" clId="{B1014BA0-2AEA-40DD-A3A3-A28DC3DB5B76}" dt="2025-06-11T10:59:35.576" v="488" actId="478"/>
          <ac:spMkLst>
            <pc:docMk/>
            <pc:sldMk cId="4234347085" sldId="1032"/>
            <ac:spMk id="3" creationId="{838F4259-81A2-8320-85C2-CE02B73BA5F1}"/>
          </ac:spMkLst>
        </pc:spChg>
        <pc:spChg chg="mod">
          <ac:chgData name="Joshi, Prachi R." userId="623fbeba-a8f9-4b3a-93db-7f5c08d00766" providerId="ADAL" clId="{B1014BA0-2AEA-40DD-A3A3-A28DC3DB5B76}" dt="2025-06-11T11:02:04.195" v="552" actId="1076"/>
          <ac:spMkLst>
            <pc:docMk/>
            <pc:sldMk cId="4234347085" sldId="1032"/>
            <ac:spMk id="4" creationId="{FB6D2675-EBFF-9D0F-FCC3-F6476B4DE270}"/>
          </ac:spMkLst>
        </pc:spChg>
        <pc:spChg chg="del">
          <ac:chgData name="Joshi, Prachi R." userId="623fbeba-a8f9-4b3a-93db-7f5c08d00766" providerId="ADAL" clId="{B1014BA0-2AEA-40DD-A3A3-A28DC3DB5B76}" dt="2025-06-11T10:59:35.576" v="488" actId="478"/>
          <ac:spMkLst>
            <pc:docMk/>
            <pc:sldMk cId="4234347085" sldId="1032"/>
            <ac:spMk id="6" creationId="{1B59E5F2-6E57-0EEE-7975-1C9932D0B827}"/>
          </ac:spMkLst>
        </pc:spChg>
        <pc:spChg chg="add mod">
          <ac:chgData name="Joshi, Prachi R." userId="623fbeba-a8f9-4b3a-93db-7f5c08d00766" providerId="ADAL" clId="{B1014BA0-2AEA-40DD-A3A3-A28DC3DB5B76}" dt="2025-06-12T06:58:08.323" v="769" actId="14100"/>
          <ac:spMkLst>
            <pc:docMk/>
            <pc:sldMk cId="4234347085" sldId="1032"/>
            <ac:spMk id="6" creationId="{9DE16B85-D022-CD1C-E064-DEF2D4366D7C}"/>
          </ac:spMkLst>
        </pc:spChg>
        <pc:spChg chg="add mod">
          <ac:chgData name="Joshi, Prachi R." userId="623fbeba-a8f9-4b3a-93db-7f5c08d00766" providerId="ADAL" clId="{B1014BA0-2AEA-40DD-A3A3-A28DC3DB5B76}" dt="2025-06-12T06:58:23.577" v="777" actId="1036"/>
          <ac:spMkLst>
            <pc:docMk/>
            <pc:sldMk cId="4234347085" sldId="1032"/>
            <ac:spMk id="7" creationId="{0E6BCE31-B62B-7C4E-5D79-FCA96F72C586}"/>
          </ac:spMkLst>
        </pc:spChg>
        <pc:spChg chg="del">
          <ac:chgData name="Joshi, Prachi R." userId="623fbeba-a8f9-4b3a-93db-7f5c08d00766" providerId="ADAL" clId="{B1014BA0-2AEA-40DD-A3A3-A28DC3DB5B76}" dt="2025-06-11T10:59:35.576" v="488" actId="478"/>
          <ac:spMkLst>
            <pc:docMk/>
            <pc:sldMk cId="4234347085" sldId="1032"/>
            <ac:spMk id="8" creationId="{701F6FF8-4BD5-3A92-9DA0-A03113A6842D}"/>
          </ac:spMkLst>
        </pc:spChg>
        <pc:spChg chg="del">
          <ac:chgData name="Joshi, Prachi R." userId="623fbeba-a8f9-4b3a-93db-7f5c08d00766" providerId="ADAL" clId="{B1014BA0-2AEA-40DD-A3A3-A28DC3DB5B76}" dt="2025-06-11T10:59:35.576" v="488" actId="478"/>
          <ac:spMkLst>
            <pc:docMk/>
            <pc:sldMk cId="4234347085" sldId="1032"/>
            <ac:spMk id="10" creationId="{8C62EBE2-A03C-0425-8FF1-E6112E298442}"/>
          </ac:spMkLst>
        </pc:spChg>
        <pc:spChg chg="mod">
          <ac:chgData name="Joshi, Prachi R." userId="623fbeba-a8f9-4b3a-93db-7f5c08d00766" providerId="ADAL" clId="{B1014BA0-2AEA-40DD-A3A3-A28DC3DB5B76}" dt="2025-06-11T11:00:24.322" v="494" actId="1076"/>
          <ac:spMkLst>
            <pc:docMk/>
            <pc:sldMk cId="4234347085" sldId="1032"/>
            <ac:spMk id="11" creationId="{CDE07F30-5913-F7B6-E773-4A32D6F72397}"/>
          </ac:spMkLst>
        </pc:spChg>
        <pc:spChg chg="del">
          <ac:chgData name="Joshi, Prachi R." userId="623fbeba-a8f9-4b3a-93db-7f5c08d00766" providerId="ADAL" clId="{B1014BA0-2AEA-40DD-A3A3-A28DC3DB5B76}" dt="2025-06-11T10:59:35.576" v="488" actId="478"/>
          <ac:spMkLst>
            <pc:docMk/>
            <pc:sldMk cId="4234347085" sldId="1032"/>
            <ac:spMk id="14" creationId="{AACDF8EC-98EE-C04E-6A6E-6B93B975D5B1}"/>
          </ac:spMkLst>
        </pc:spChg>
        <pc:spChg chg="del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15" creationId="{13E5142B-8C4F-5ABE-25AD-16FE3E764C4C}"/>
          </ac:spMkLst>
        </pc:spChg>
        <pc:spChg chg="add del mod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18" creationId="{3C4C9500-46A8-9077-C94F-D91143857BFE}"/>
          </ac:spMkLst>
        </pc:spChg>
        <pc:spChg chg="del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20" creationId="{D4B50E11-D001-8595-86AF-2B99B201F62A}"/>
          </ac:spMkLst>
        </pc:spChg>
        <pc:spChg chg="add del mod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22" creationId="{3CFFD0AF-0D8C-D430-1C01-EFCC8EE2133C}"/>
          </ac:spMkLst>
        </pc:spChg>
        <pc:spChg chg="add del mod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24" creationId="{CEBC28AF-C205-060C-CA63-881A44A001DF}"/>
          </ac:spMkLst>
        </pc:spChg>
        <pc:spChg chg="del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26" creationId="{F48BB4E5-BB42-C8EA-BB28-3B37E38B4282}"/>
          </ac:spMkLst>
        </pc:spChg>
        <pc:spChg chg="del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28" creationId="{6C93DCB7-ECD1-35D2-B75F-B1B4DEE999BA}"/>
          </ac:spMkLst>
        </pc:spChg>
        <pc:spChg chg="del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30" creationId="{C803D6FA-F02E-2E31-283F-0930BA763109}"/>
          </ac:spMkLst>
        </pc:spChg>
        <pc:spChg chg="add del mod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32" creationId="{3BAECF65-C515-2B7C-CF25-64FCB5265EE1}"/>
          </ac:spMkLst>
        </pc:spChg>
        <pc:spChg chg="del">
          <ac:chgData name="Joshi, Prachi R." userId="623fbeba-a8f9-4b3a-93db-7f5c08d00766" providerId="ADAL" clId="{B1014BA0-2AEA-40DD-A3A3-A28DC3DB5B76}" dt="2025-06-11T10:59:39.959" v="489" actId="478"/>
          <ac:spMkLst>
            <pc:docMk/>
            <pc:sldMk cId="4234347085" sldId="1032"/>
            <ac:spMk id="34" creationId="{C75B2913-4C87-5C1B-38B2-2B3EE9E3348B}"/>
          </ac:spMkLst>
        </pc:spChg>
        <pc:spChg chg="add mod">
          <ac:chgData name="Joshi, Prachi R." userId="623fbeba-a8f9-4b3a-93db-7f5c08d00766" providerId="ADAL" clId="{B1014BA0-2AEA-40DD-A3A3-A28DC3DB5B76}" dt="2025-06-11T11:01:34.444" v="547" actId="1076"/>
          <ac:spMkLst>
            <pc:docMk/>
            <pc:sldMk cId="4234347085" sldId="1032"/>
            <ac:spMk id="36" creationId="{24224750-1D47-B7D2-75F0-279707D426B7}"/>
          </ac:spMkLst>
        </pc:spChg>
        <pc:spChg chg="add mod">
          <ac:chgData name="Joshi, Prachi R." userId="623fbeba-a8f9-4b3a-93db-7f5c08d00766" providerId="ADAL" clId="{B1014BA0-2AEA-40DD-A3A3-A28DC3DB5B76}" dt="2025-06-12T06:58:08.323" v="769" actId="14100"/>
          <ac:spMkLst>
            <pc:docMk/>
            <pc:sldMk cId="4234347085" sldId="1032"/>
            <ac:spMk id="38" creationId="{0C532B69-0F94-0DEB-A228-31342CC0685C}"/>
          </ac:spMkLst>
        </pc:spChg>
      </pc:sldChg>
      <pc:sldChg chg="addSp delSp modSp add mod">
        <pc:chgData name="Joshi, Prachi R." userId="623fbeba-a8f9-4b3a-93db-7f5c08d00766" providerId="ADAL" clId="{B1014BA0-2AEA-40DD-A3A3-A28DC3DB5B76}" dt="2025-06-12T07:56:10.447" v="1586" actId="20577"/>
        <pc:sldMkLst>
          <pc:docMk/>
          <pc:sldMk cId="2230880123" sldId="1033"/>
        </pc:sldMkLst>
        <pc:spChg chg="mod">
          <ac:chgData name="Joshi, Prachi R." userId="623fbeba-a8f9-4b3a-93db-7f5c08d00766" providerId="ADAL" clId="{B1014BA0-2AEA-40DD-A3A3-A28DC3DB5B76}" dt="2025-06-12T07:20:48.515" v="1280" actId="20577"/>
          <ac:spMkLst>
            <pc:docMk/>
            <pc:sldMk cId="2230880123" sldId="1033"/>
            <ac:spMk id="2" creationId="{A96F6C5B-E9C2-4513-1193-E61D88F84E24}"/>
          </ac:spMkLst>
        </pc:spChg>
        <pc:grpChg chg="del">
          <ac:chgData name="Joshi, Prachi R." userId="623fbeba-a8f9-4b3a-93db-7f5c08d00766" providerId="ADAL" clId="{B1014BA0-2AEA-40DD-A3A3-A28DC3DB5B76}" dt="2025-06-12T07:20:54.065" v="1281" actId="478"/>
          <ac:grpSpMkLst>
            <pc:docMk/>
            <pc:sldMk cId="2230880123" sldId="1033"/>
            <ac:grpSpMk id="4" creationId="{CE43009E-1BA9-2FFE-6437-D4C9A56470E0}"/>
          </ac:grpSpMkLst>
        </pc:grpChg>
        <pc:graphicFrameChg chg="add mod modGraphic">
          <ac:chgData name="Joshi, Prachi R." userId="623fbeba-a8f9-4b3a-93db-7f5c08d00766" providerId="ADAL" clId="{B1014BA0-2AEA-40DD-A3A3-A28DC3DB5B76}" dt="2025-06-12T07:56:10.447" v="1586" actId="20577"/>
          <ac:graphicFrameMkLst>
            <pc:docMk/>
            <pc:sldMk cId="2230880123" sldId="1033"/>
            <ac:graphicFrameMk id="3" creationId="{A3C2BE73-C052-C14D-09AE-63021C4D8E9C}"/>
          </ac:graphicFrameMkLst>
        </pc:graphicFrameChg>
      </pc:sldChg>
      <pc:sldChg chg="add">
        <pc:chgData name="Joshi, Prachi R." userId="623fbeba-a8f9-4b3a-93db-7f5c08d00766" providerId="ADAL" clId="{B1014BA0-2AEA-40DD-A3A3-A28DC3DB5B76}" dt="2025-06-12T07:56:35.385" v="1588" actId="2890"/>
        <pc:sldMkLst>
          <pc:docMk/>
          <pc:sldMk cId="4136221075" sldId="1034"/>
        </pc:sldMkLst>
      </pc:sldChg>
      <pc:sldChg chg="modSp new mod">
        <pc:chgData name="Joshi, Prachi R." userId="623fbeba-a8f9-4b3a-93db-7f5c08d00766" providerId="ADAL" clId="{B1014BA0-2AEA-40DD-A3A3-A28DC3DB5B76}" dt="2025-06-12T08:16:35.925" v="2186" actId="113"/>
        <pc:sldMkLst>
          <pc:docMk/>
          <pc:sldMk cId="1665380396" sldId="1035"/>
        </pc:sldMkLst>
        <pc:spChg chg="mod">
          <ac:chgData name="Joshi, Prachi R." userId="623fbeba-a8f9-4b3a-93db-7f5c08d00766" providerId="ADAL" clId="{B1014BA0-2AEA-40DD-A3A3-A28DC3DB5B76}" dt="2025-06-12T08:16:35.925" v="2186" actId="113"/>
          <ac:spMkLst>
            <pc:docMk/>
            <pc:sldMk cId="1665380396" sldId="1035"/>
            <ac:spMk id="2" creationId="{D72C0C70-CD6D-DC06-4F09-674F00C3902C}"/>
          </ac:spMkLst>
        </pc:spChg>
        <pc:spChg chg="mod">
          <ac:chgData name="Joshi, Prachi R." userId="623fbeba-a8f9-4b3a-93db-7f5c08d00766" providerId="ADAL" clId="{B1014BA0-2AEA-40DD-A3A3-A28DC3DB5B76}" dt="2025-06-12T08:15:55.189" v="2177" actId="1076"/>
          <ac:spMkLst>
            <pc:docMk/>
            <pc:sldMk cId="1665380396" sldId="1035"/>
            <ac:spMk id="3" creationId="{CEFD7CF7-5080-C87A-9677-92E42B5A4817}"/>
          </ac:spMkLst>
        </pc:spChg>
      </pc:sldChg>
      <pc:sldMasterChg chg="delSldLayout">
        <pc:chgData name="Joshi, Prachi R." userId="623fbeba-a8f9-4b3a-93db-7f5c08d00766" providerId="ADAL" clId="{B1014BA0-2AEA-40DD-A3A3-A28DC3DB5B76}" dt="2025-06-12T08:12:42.525" v="2145" actId="18676"/>
        <pc:sldMasterMkLst>
          <pc:docMk/>
          <pc:sldMasterMk cId="2457110672" sldId="2147483709"/>
        </pc:sldMasterMkLst>
        <pc:sldLayoutChg chg="del">
          <pc:chgData name="Joshi, Prachi R." userId="623fbeba-a8f9-4b3a-93db-7f5c08d00766" providerId="ADAL" clId="{B1014BA0-2AEA-40DD-A3A3-A28DC3DB5B76}" dt="2025-06-12T08:12:42.525" v="2145" actId="18676"/>
          <pc:sldLayoutMkLst>
            <pc:docMk/>
            <pc:sldMasterMk cId="2457110672" sldId="2147483709"/>
            <pc:sldLayoutMk cId="2340687954" sldId="2147483838"/>
          </pc:sldLayoutMkLst>
        </pc:sldLayoutChg>
        <pc:sldLayoutChg chg="del">
          <pc:chgData name="Joshi, Prachi R." userId="623fbeba-a8f9-4b3a-93db-7f5c08d00766" providerId="ADAL" clId="{B1014BA0-2AEA-40DD-A3A3-A28DC3DB5B76}" dt="2025-06-12T08:12:14.266" v="2142" actId="18676"/>
          <pc:sldLayoutMkLst>
            <pc:docMk/>
            <pc:sldMasterMk cId="2457110672" sldId="2147483709"/>
            <pc:sldLayoutMk cId="3117556804" sldId="2147483854"/>
          </pc:sldLayoutMkLst>
        </pc:sldLayoutChg>
        <pc:sldLayoutChg chg="del">
          <pc:chgData name="Joshi, Prachi R." userId="623fbeba-a8f9-4b3a-93db-7f5c08d00766" providerId="ADAL" clId="{B1014BA0-2AEA-40DD-A3A3-A28DC3DB5B76}" dt="2025-06-12T08:12:31.376" v="2143" actId="18676"/>
          <pc:sldLayoutMkLst>
            <pc:docMk/>
            <pc:sldMasterMk cId="2457110672" sldId="2147483709"/>
            <pc:sldLayoutMk cId="1502942214" sldId="214748385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cloud-partner-training@google.com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cloud-partner-training@google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FE767-C992-4B55-8716-ED373EC2CFA9}" type="doc">
      <dgm:prSet loTypeId="urn:microsoft.com/office/officeart/2008/layout/Lin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1994C5D-4BCE-4183-9D82-38D9488BFF44}">
      <dgm:prSet phldrT="[Text]" custT="1"/>
      <dgm:spPr/>
      <dgm:t>
        <a:bodyPr/>
        <a:lstStyle/>
        <a:p>
          <a:r>
            <a:rPr lang="en-US" sz="1400" b="1"/>
            <a:t>Learning Path</a:t>
          </a:r>
        </a:p>
      </dgm:t>
    </dgm:pt>
    <dgm:pt modelId="{5C970EE2-AF7F-46B1-B42D-3C50BD118A69}" type="parTrans" cxnId="{35891B83-F7B4-42F9-807D-C59E5777B797}">
      <dgm:prSet/>
      <dgm:spPr/>
      <dgm:t>
        <a:bodyPr/>
        <a:lstStyle/>
        <a:p>
          <a:endParaRPr lang="en-US" sz="1400"/>
        </a:p>
      </dgm:t>
    </dgm:pt>
    <dgm:pt modelId="{96544AB3-672F-4453-9687-27ABCF98A96E}" type="sibTrans" cxnId="{35891B83-F7B4-42F9-807D-C59E5777B797}">
      <dgm:prSet/>
      <dgm:spPr/>
      <dgm:t>
        <a:bodyPr/>
        <a:lstStyle/>
        <a:p>
          <a:endParaRPr lang="en-US" sz="1400"/>
        </a:p>
      </dgm:t>
    </dgm:pt>
    <dgm:pt modelId="{67A69FFD-E752-412C-850B-9E7A78851E61}">
      <dgm:prSet phldrT="[Text]" custT="1"/>
      <dgm:spPr/>
      <dgm:t>
        <a:bodyPr/>
        <a:lstStyle/>
        <a:p>
          <a:r>
            <a:rPr lang="en-US" sz="1400"/>
            <a:t>https://partner.cloudskillsboost.google/paths/1952</a:t>
          </a:r>
        </a:p>
      </dgm:t>
    </dgm:pt>
    <dgm:pt modelId="{5AF0B903-CE0E-4B5A-8E69-FD7765CDBE31}" type="parTrans" cxnId="{761B7621-21C3-434E-9C4C-5EA823114AE9}">
      <dgm:prSet/>
      <dgm:spPr/>
      <dgm:t>
        <a:bodyPr/>
        <a:lstStyle/>
        <a:p>
          <a:endParaRPr lang="en-US" sz="1400"/>
        </a:p>
      </dgm:t>
    </dgm:pt>
    <dgm:pt modelId="{BFB4BBE0-8A77-47F0-811A-91EF726C7E38}" type="sibTrans" cxnId="{761B7621-21C3-434E-9C4C-5EA823114AE9}">
      <dgm:prSet/>
      <dgm:spPr/>
      <dgm:t>
        <a:bodyPr/>
        <a:lstStyle/>
        <a:p>
          <a:endParaRPr lang="en-US" sz="1400"/>
        </a:p>
      </dgm:t>
    </dgm:pt>
    <dgm:pt modelId="{6459B200-631D-4049-B73A-664D3AFA2995}">
      <dgm:prSet phldrT="[Text]" custT="1"/>
      <dgm:spPr/>
      <dgm:t>
        <a:bodyPr/>
        <a:lstStyle/>
        <a:p>
          <a:r>
            <a:rPr lang="en-US" sz="1400" b="1"/>
            <a:t>Practice Questions</a:t>
          </a:r>
        </a:p>
      </dgm:t>
    </dgm:pt>
    <dgm:pt modelId="{C7366F26-EBEE-4B3F-999E-6315A53D7C81}" type="parTrans" cxnId="{A530B142-3433-4AD6-A481-9724ACFDE360}">
      <dgm:prSet/>
      <dgm:spPr/>
      <dgm:t>
        <a:bodyPr/>
        <a:lstStyle/>
        <a:p>
          <a:endParaRPr lang="en-US" sz="1400"/>
        </a:p>
      </dgm:t>
    </dgm:pt>
    <dgm:pt modelId="{F800CA34-AECB-49DB-B73E-5159CEEA74D3}" type="sibTrans" cxnId="{A530B142-3433-4AD6-A481-9724ACFDE360}">
      <dgm:prSet/>
      <dgm:spPr/>
      <dgm:t>
        <a:bodyPr/>
        <a:lstStyle/>
        <a:p>
          <a:endParaRPr lang="en-US" sz="1400"/>
        </a:p>
      </dgm:t>
    </dgm:pt>
    <dgm:pt modelId="{50ED5C40-3DDD-4143-AC56-63FF918FEA84}">
      <dgm:prSet phldrT="[Text]" custT="1"/>
      <dgm:spPr/>
      <dgm:t>
        <a:bodyPr/>
        <a:lstStyle/>
        <a:p>
          <a:r>
            <a:rPr lang="en-US" sz="1400"/>
            <a:t>https://docs.google.com/forms/d/e/1FAIpQLScNn5oUIFeMQjtsHilQsJPxDsnP-0DbhDVsIXaBeCmPj-dgYw/viewform</a:t>
          </a:r>
        </a:p>
      </dgm:t>
    </dgm:pt>
    <dgm:pt modelId="{CE93110C-57B6-4A0D-ADCC-97763720BDA7}" type="parTrans" cxnId="{5C8366EA-41F1-4ED7-ABA4-B000631DBE6D}">
      <dgm:prSet/>
      <dgm:spPr/>
      <dgm:t>
        <a:bodyPr/>
        <a:lstStyle/>
        <a:p>
          <a:endParaRPr lang="en-US" sz="1400"/>
        </a:p>
      </dgm:t>
    </dgm:pt>
    <dgm:pt modelId="{4A554149-28D4-41BF-868D-DD628536F3D9}" type="sibTrans" cxnId="{5C8366EA-41F1-4ED7-ABA4-B000631DBE6D}">
      <dgm:prSet/>
      <dgm:spPr/>
      <dgm:t>
        <a:bodyPr/>
        <a:lstStyle/>
        <a:p>
          <a:endParaRPr lang="en-US" sz="1400"/>
        </a:p>
      </dgm:t>
    </dgm:pt>
    <dgm:pt modelId="{86DD2FA9-5DBA-48BC-B6FD-9BF7291E7DF8}">
      <dgm:prSet phldrT="[Text]" custT="1"/>
      <dgm:spPr/>
      <dgm:t>
        <a:bodyPr/>
        <a:lstStyle/>
        <a:p>
          <a:r>
            <a:rPr lang="en-US" sz="1400" b="1" err="1"/>
            <a:t>Certmetric</a:t>
          </a:r>
          <a:r>
            <a:rPr lang="en-US" sz="1400" b="1"/>
            <a:t> Account</a:t>
          </a:r>
        </a:p>
      </dgm:t>
    </dgm:pt>
    <dgm:pt modelId="{9C3C0859-854E-4140-A5E4-725A45C35471}" type="parTrans" cxnId="{D0020137-2E0E-48B6-B7A6-B29C4EC9450B}">
      <dgm:prSet/>
      <dgm:spPr/>
      <dgm:t>
        <a:bodyPr/>
        <a:lstStyle/>
        <a:p>
          <a:endParaRPr lang="en-US" sz="1400"/>
        </a:p>
      </dgm:t>
    </dgm:pt>
    <dgm:pt modelId="{6BDA59E6-FC5B-4A4D-87CC-D37CBDE654A1}" type="sibTrans" cxnId="{D0020137-2E0E-48B6-B7A6-B29C4EC9450B}">
      <dgm:prSet/>
      <dgm:spPr/>
      <dgm:t>
        <a:bodyPr/>
        <a:lstStyle/>
        <a:p>
          <a:endParaRPr lang="en-US" sz="1400"/>
        </a:p>
      </dgm:t>
    </dgm:pt>
    <dgm:pt modelId="{08CFD5F6-3B51-4ED3-AEB9-1E3563DE3FC7}">
      <dgm:prSet phldrT="[Text]" custT="1"/>
      <dgm:spPr/>
      <dgm:t>
        <a:bodyPr/>
        <a:lstStyle/>
        <a:p>
          <a:r>
            <a:rPr lang="en-US" sz="1400"/>
            <a:t>https://cp.certmetrics.com/google/en/login </a:t>
          </a:r>
        </a:p>
      </dgm:t>
    </dgm:pt>
    <dgm:pt modelId="{07929E6F-FB3C-4603-958B-553B01E10E0B}" type="parTrans" cxnId="{31123D2B-F270-47FF-80E3-04B318FBFC45}">
      <dgm:prSet/>
      <dgm:spPr/>
      <dgm:t>
        <a:bodyPr/>
        <a:lstStyle/>
        <a:p>
          <a:endParaRPr lang="en-US" sz="1400"/>
        </a:p>
      </dgm:t>
    </dgm:pt>
    <dgm:pt modelId="{CB372332-AD79-4C2F-A081-BA0FC02A5E9A}" type="sibTrans" cxnId="{31123D2B-F270-47FF-80E3-04B318FBFC45}">
      <dgm:prSet/>
      <dgm:spPr/>
      <dgm:t>
        <a:bodyPr/>
        <a:lstStyle/>
        <a:p>
          <a:endParaRPr lang="en-US" sz="1400"/>
        </a:p>
      </dgm:t>
    </dgm:pt>
    <dgm:pt modelId="{E8CD1FB4-9226-484C-8577-4D32FCF75E11}">
      <dgm:prSet phldrT="[Text]" custT="1"/>
      <dgm:spPr/>
      <dgm:t>
        <a:bodyPr/>
        <a:lstStyle/>
        <a:p>
          <a:r>
            <a:rPr lang="en-US" sz="1400" b="1"/>
            <a:t>Exam booking</a:t>
          </a:r>
        </a:p>
      </dgm:t>
    </dgm:pt>
    <dgm:pt modelId="{093699A7-909B-49DB-A501-0BEE59BAB86C}" type="parTrans" cxnId="{D0729B13-37E3-4A4A-BE56-8C5EC9FDBFF0}">
      <dgm:prSet/>
      <dgm:spPr/>
      <dgm:t>
        <a:bodyPr/>
        <a:lstStyle/>
        <a:p>
          <a:endParaRPr lang="en-US" sz="1400"/>
        </a:p>
      </dgm:t>
    </dgm:pt>
    <dgm:pt modelId="{19BCA7EB-9D7F-4943-8030-F7A19C4FA583}" type="sibTrans" cxnId="{D0729B13-37E3-4A4A-BE56-8C5EC9FDBFF0}">
      <dgm:prSet/>
      <dgm:spPr/>
      <dgm:t>
        <a:bodyPr/>
        <a:lstStyle/>
        <a:p>
          <a:endParaRPr lang="en-US" sz="1400"/>
        </a:p>
      </dgm:t>
    </dgm:pt>
    <dgm:pt modelId="{954D82B3-71E2-4FA8-B62E-D0799433E82E}">
      <dgm:prSet phldrT="[Text]" custT="1"/>
      <dgm:spPr/>
      <dgm:t>
        <a:bodyPr/>
        <a:lstStyle/>
        <a:p>
          <a:r>
            <a:rPr lang="en-US" sz="1400" b="1"/>
            <a:t>Contact for voucher</a:t>
          </a:r>
        </a:p>
      </dgm:t>
    </dgm:pt>
    <dgm:pt modelId="{306F2B0B-6EC4-4ED7-ABD8-CD790B964155}" type="parTrans" cxnId="{2E054118-9E66-4F97-8744-E9C13D55B160}">
      <dgm:prSet/>
      <dgm:spPr/>
      <dgm:t>
        <a:bodyPr/>
        <a:lstStyle/>
        <a:p>
          <a:endParaRPr lang="en-US" sz="1400"/>
        </a:p>
      </dgm:t>
    </dgm:pt>
    <dgm:pt modelId="{7A55EE76-79FE-45DD-97C3-3443A3F1D7CD}" type="sibTrans" cxnId="{2E054118-9E66-4F97-8744-E9C13D55B160}">
      <dgm:prSet/>
      <dgm:spPr/>
      <dgm:t>
        <a:bodyPr/>
        <a:lstStyle/>
        <a:p>
          <a:endParaRPr lang="en-US" sz="1400"/>
        </a:p>
      </dgm:t>
    </dgm:pt>
    <dgm:pt modelId="{A4AB5199-653A-428A-B511-5738841BEFEC}">
      <dgm:prSet phldrT="[Text]" custT="1"/>
      <dgm:spPr/>
      <dgm:t>
        <a:bodyPr/>
        <a:lstStyle/>
        <a:p>
          <a:r>
            <a:rPr lang="en-US" sz="1400"/>
            <a:t>https://webassessor.com/googlecloud</a:t>
          </a:r>
        </a:p>
      </dgm:t>
    </dgm:pt>
    <dgm:pt modelId="{797AC94E-BCD2-4BE7-AC97-9BAD6BB922A6}" type="parTrans" cxnId="{2B7CF49B-EC73-4599-9A9E-897C3B9DDC9B}">
      <dgm:prSet/>
      <dgm:spPr/>
      <dgm:t>
        <a:bodyPr/>
        <a:lstStyle/>
        <a:p>
          <a:endParaRPr lang="en-US" sz="1400"/>
        </a:p>
      </dgm:t>
    </dgm:pt>
    <dgm:pt modelId="{3ACD03FD-7B9E-4548-A16D-5CF9C2F6EBA8}" type="sibTrans" cxnId="{2B7CF49B-EC73-4599-9A9E-897C3B9DDC9B}">
      <dgm:prSet/>
      <dgm:spPr/>
      <dgm:t>
        <a:bodyPr/>
        <a:lstStyle/>
        <a:p>
          <a:endParaRPr lang="en-US" sz="1400"/>
        </a:p>
      </dgm:t>
    </dgm:pt>
    <dgm:pt modelId="{EBF50CBD-0C6A-404B-8559-AF7DB9ED68DD}">
      <dgm:prSet phldrT="[Text]" custT="1"/>
      <dgm:spPr/>
      <dgm:t>
        <a:bodyPr/>
        <a:lstStyle/>
        <a:p>
          <a:r>
            <a:rPr lang="en-US" sz="1400" b="1" err="1"/>
            <a:t>LnTT</a:t>
          </a:r>
          <a:r>
            <a:rPr lang="en-US" sz="1400" b="1"/>
            <a:t> Contact</a:t>
          </a:r>
        </a:p>
      </dgm:t>
    </dgm:pt>
    <dgm:pt modelId="{B10FDDE6-F53B-4040-B524-D241B7DABC7F}" type="parTrans" cxnId="{4897346F-644D-4C55-B13E-5363345AEC11}">
      <dgm:prSet/>
      <dgm:spPr/>
      <dgm:t>
        <a:bodyPr/>
        <a:lstStyle/>
        <a:p>
          <a:endParaRPr lang="en-US" sz="1400"/>
        </a:p>
      </dgm:t>
    </dgm:pt>
    <dgm:pt modelId="{D1F06461-F103-4316-9D82-ECF03B72FC57}" type="sibTrans" cxnId="{4897346F-644D-4C55-B13E-5363345AEC11}">
      <dgm:prSet/>
      <dgm:spPr/>
      <dgm:t>
        <a:bodyPr/>
        <a:lstStyle/>
        <a:p>
          <a:endParaRPr lang="en-US" sz="1400"/>
        </a:p>
      </dgm:t>
    </dgm:pt>
    <dgm:pt modelId="{C5E5BB30-85E5-4464-80AF-2FB7F4C44674}">
      <dgm:prSet phldrT="[Text]" custT="1"/>
      <dgm:spPr/>
      <dgm:t>
        <a:bodyPr/>
        <a:lstStyle/>
        <a:p>
          <a:pPr>
            <a:buNone/>
          </a:pPr>
          <a:r>
            <a:rPr lang="en-US" sz="1400">
              <a:hlinkClick xmlns:r="http://schemas.openxmlformats.org/officeDocument/2006/relationships" r:id="rId1" tooltip="mailto:cloud-partner-training@google.com"/>
            </a:rPr>
            <a:t>cloud-partner-training@google.com</a:t>
          </a:r>
          <a:r>
            <a:rPr lang="en-US" sz="1400"/>
            <a:t> </a:t>
          </a:r>
        </a:p>
      </dgm:t>
    </dgm:pt>
    <dgm:pt modelId="{643DF3F0-62FD-4895-854C-AEF87C0096F6}" type="parTrans" cxnId="{7E7D7548-90C3-44B5-AFBC-52E5E47C7C37}">
      <dgm:prSet/>
      <dgm:spPr/>
      <dgm:t>
        <a:bodyPr/>
        <a:lstStyle/>
        <a:p>
          <a:endParaRPr lang="en-US" sz="1400"/>
        </a:p>
      </dgm:t>
    </dgm:pt>
    <dgm:pt modelId="{32EE09D7-A21B-4E11-B47E-754899F6FC4C}" type="sibTrans" cxnId="{7E7D7548-90C3-44B5-AFBC-52E5E47C7C37}">
      <dgm:prSet/>
      <dgm:spPr/>
      <dgm:t>
        <a:bodyPr/>
        <a:lstStyle/>
        <a:p>
          <a:endParaRPr lang="en-US" sz="1400"/>
        </a:p>
      </dgm:t>
    </dgm:pt>
    <dgm:pt modelId="{0E0586C1-4ECE-4393-97A0-04F017DDA489}">
      <dgm:prSet phldrT="[Text]" custT="1"/>
      <dgm:spPr/>
      <dgm:t>
        <a:bodyPr/>
        <a:lstStyle/>
        <a:p>
          <a:r>
            <a:rPr lang="en-US" sz="1400">
              <a:highlight>
                <a:srgbClr val="FFFF00"/>
              </a:highlight>
            </a:rPr>
            <a:t>Contact only if you do not receive voucher 1 day after completing the course</a:t>
          </a:r>
        </a:p>
      </dgm:t>
    </dgm:pt>
    <dgm:pt modelId="{BF0BD32D-814C-4450-8086-CA4B27FC4FE1}" type="parTrans" cxnId="{55BB5070-7F16-4744-8216-16DBCCC07BE7}">
      <dgm:prSet/>
      <dgm:spPr/>
      <dgm:t>
        <a:bodyPr/>
        <a:lstStyle/>
        <a:p>
          <a:endParaRPr lang="en-US" sz="1400"/>
        </a:p>
      </dgm:t>
    </dgm:pt>
    <dgm:pt modelId="{1D970C49-AC77-4701-ABA6-733D7F28F584}" type="sibTrans" cxnId="{55BB5070-7F16-4744-8216-16DBCCC07BE7}">
      <dgm:prSet/>
      <dgm:spPr/>
      <dgm:t>
        <a:bodyPr/>
        <a:lstStyle/>
        <a:p>
          <a:endParaRPr lang="en-US" sz="1400"/>
        </a:p>
      </dgm:t>
    </dgm:pt>
    <dgm:pt modelId="{FF2FE70A-14A6-4438-8272-2BF324277AE3}">
      <dgm:prSet phldrT="[Text]" custT="1"/>
      <dgm:spPr/>
      <dgm:t>
        <a:bodyPr/>
        <a:lstStyle/>
        <a:p>
          <a:r>
            <a:rPr lang="en-US" sz="1400" err="1"/>
            <a:t>Prachi.r.joshi</a:t>
          </a:r>
          <a:endParaRPr lang="en-US" sz="1400"/>
        </a:p>
      </dgm:t>
    </dgm:pt>
    <dgm:pt modelId="{42ECD5E5-A44D-440C-91E3-F68CFC70C410}" type="parTrans" cxnId="{17CD4BB8-DD37-475D-9BA7-D2231E49B970}">
      <dgm:prSet/>
      <dgm:spPr/>
      <dgm:t>
        <a:bodyPr/>
        <a:lstStyle/>
        <a:p>
          <a:endParaRPr lang="en-US" sz="1400"/>
        </a:p>
      </dgm:t>
    </dgm:pt>
    <dgm:pt modelId="{059F2CCA-2030-4B54-AB23-268DF6984BA2}" type="sibTrans" cxnId="{17CD4BB8-DD37-475D-9BA7-D2231E49B970}">
      <dgm:prSet/>
      <dgm:spPr/>
      <dgm:t>
        <a:bodyPr/>
        <a:lstStyle/>
        <a:p>
          <a:endParaRPr lang="en-US" sz="1400"/>
        </a:p>
      </dgm:t>
    </dgm:pt>
    <dgm:pt modelId="{118B1374-ED16-4E76-B114-24BB3A54128C}">
      <dgm:prSet phldrT="[Text]" custT="1"/>
      <dgm:spPr/>
      <dgm:t>
        <a:bodyPr/>
        <a:lstStyle/>
        <a:p>
          <a:r>
            <a:rPr lang="en-US" sz="1400" err="1"/>
            <a:t>Poorva.kulkarni</a:t>
          </a:r>
          <a:endParaRPr lang="en-US" sz="1400"/>
        </a:p>
      </dgm:t>
    </dgm:pt>
    <dgm:pt modelId="{CAAA2FA2-52B1-4C7C-8A8C-97A38B83CA07}" type="parTrans" cxnId="{1EAD0E86-0324-45B2-AEAA-E5D8EE48536F}">
      <dgm:prSet/>
      <dgm:spPr/>
      <dgm:t>
        <a:bodyPr/>
        <a:lstStyle/>
        <a:p>
          <a:endParaRPr lang="en-US" sz="1400"/>
        </a:p>
      </dgm:t>
    </dgm:pt>
    <dgm:pt modelId="{23AD2280-ECA0-4E0F-8875-F4D96128D9C2}" type="sibTrans" cxnId="{1EAD0E86-0324-45B2-AEAA-E5D8EE48536F}">
      <dgm:prSet/>
      <dgm:spPr/>
      <dgm:t>
        <a:bodyPr/>
        <a:lstStyle/>
        <a:p>
          <a:endParaRPr lang="en-US" sz="1400"/>
        </a:p>
      </dgm:t>
    </dgm:pt>
    <dgm:pt modelId="{5BA4B041-9691-4FC0-B891-B53EED0B5441}">
      <dgm:prSet phldrT="[Text]" custT="1"/>
      <dgm:spPr/>
      <dgm:t>
        <a:bodyPr/>
        <a:lstStyle/>
        <a:p>
          <a:r>
            <a:rPr lang="en-US" sz="1400"/>
            <a:t>Mandatory for booking exam. Login with Accenture email id</a:t>
          </a:r>
        </a:p>
      </dgm:t>
    </dgm:pt>
    <dgm:pt modelId="{82299ADB-6593-43FA-8E45-F655DBEFE36D}" type="parTrans" cxnId="{F1B08AE4-CBD1-4050-AAC3-E334771493CB}">
      <dgm:prSet/>
      <dgm:spPr/>
      <dgm:t>
        <a:bodyPr/>
        <a:lstStyle/>
        <a:p>
          <a:endParaRPr lang="en-US"/>
        </a:p>
      </dgm:t>
    </dgm:pt>
    <dgm:pt modelId="{D2DDA3E6-793A-4F41-843B-FB0BE409B8A4}" type="sibTrans" cxnId="{F1B08AE4-CBD1-4050-AAC3-E334771493CB}">
      <dgm:prSet/>
      <dgm:spPr/>
      <dgm:t>
        <a:bodyPr/>
        <a:lstStyle/>
        <a:p>
          <a:endParaRPr lang="en-US"/>
        </a:p>
      </dgm:t>
    </dgm:pt>
    <dgm:pt modelId="{BA846160-C393-4AFA-839B-666A218C6F4B}" type="pres">
      <dgm:prSet presAssocID="{79AFE767-C992-4B55-8716-ED373EC2CFA9}" presName="vert0" presStyleCnt="0">
        <dgm:presLayoutVars>
          <dgm:dir/>
          <dgm:animOne val="branch"/>
          <dgm:animLvl val="lvl"/>
        </dgm:presLayoutVars>
      </dgm:prSet>
      <dgm:spPr/>
    </dgm:pt>
    <dgm:pt modelId="{1F596F5F-B7EC-4C81-9128-9B95A6070875}" type="pres">
      <dgm:prSet presAssocID="{91994C5D-4BCE-4183-9D82-38D9488BFF44}" presName="thickLine" presStyleLbl="alignNode1" presStyleIdx="0" presStyleCnt="6"/>
      <dgm:spPr/>
    </dgm:pt>
    <dgm:pt modelId="{E53A6C85-E43F-441E-8720-92A9A3B6C8D6}" type="pres">
      <dgm:prSet presAssocID="{91994C5D-4BCE-4183-9D82-38D9488BFF44}" presName="horz1" presStyleCnt="0"/>
      <dgm:spPr/>
    </dgm:pt>
    <dgm:pt modelId="{8A92B5EC-68E7-4659-88E7-24A85267197C}" type="pres">
      <dgm:prSet presAssocID="{91994C5D-4BCE-4183-9D82-38D9488BFF44}" presName="tx1" presStyleLbl="revTx" presStyleIdx="0" presStyleCnt="15"/>
      <dgm:spPr/>
    </dgm:pt>
    <dgm:pt modelId="{E2B3BB18-B5EE-416A-BE88-9F68FAAC5A61}" type="pres">
      <dgm:prSet presAssocID="{91994C5D-4BCE-4183-9D82-38D9488BFF44}" presName="vert1" presStyleCnt="0"/>
      <dgm:spPr/>
    </dgm:pt>
    <dgm:pt modelId="{F81F5499-7DFA-4A26-9C63-37F55802A86B}" type="pres">
      <dgm:prSet presAssocID="{67A69FFD-E752-412C-850B-9E7A78851E61}" presName="vertSpace2a" presStyleCnt="0"/>
      <dgm:spPr/>
    </dgm:pt>
    <dgm:pt modelId="{DE5F6905-8DE0-42AB-B55C-3497DFD42E81}" type="pres">
      <dgm:prSet presAssocID="{67A69FFD-E752-412C-850B-9E7A78851E61}" presName="horz2" presStyleCnt="0"/>
      <dgm:spPr/>
    </dgm:pt>
    <dgm:pt modelId="{AC6DCE05-9D8A-4C38-AEE1-7A36DA25BED0}" type="pres">
      <dgm:prSet presAssocID="{67A69FFD-E752-412C-850B-9E7A78851E61}" presName="horzSpace2" presStyleCnt="0"/>
      <dgm:spPr/>
    </dgm:pt>
    <dgm:pt modelId="{F6A941A9-5112-4EB7-B296-FE7A52CA9A68}" type="pres">
      <dgm:prSet presAssocID="{67A69FFD-E752-412C-850B-9E7A78851E61}" presName="tx2" presStyleLbl="revTx" presStyleIdx="1" presStyleCnt="15"/>
      <dgm:spPr/>
    </dgm:pt>
    <dgm:pt modelId="{E39E5A5A-E0CB-483E-ACAE-FA3707CB96E2}" type="pres">
      <dgm:prSet presAssocID="{67A69FFD-E752-412C-850B-9E7A78851E61}" presName="vert2" presStyleCnt="0"/>
      <dgm:spPr/>
    </dgm:pt>
    <dgm:pt modelId="{BC893973-B050-466D-AF3F-1B4F398F73F7}" type="pres">
      <dgm:prSet presAssocID="{67A69FFD-E752-412C-850B-9E7A78851E61}" presName="thinLine2b" presStyleLbl="callout" presStyleIdx="0" presStyleCnt="9"/>
      <dgm:spPr/>
    </dgm:pt>
    <dgm:pt modelId="{7A4C9419-9ACF-479F-8F9A-8CB8B6FB99F6}" type="pres">
      <dgm:prSet presAssocID="{67A69FFD-E752-412C-850B-9E7A78851E61}" presName="vertSpace2b" presStyleCnt="0"/>
      <dgm:spPr/>
    </dgm:pt>
    <dgm:pt modelId="{CD626914-E599-4BED-A13A-20F9161CE4E9}" type="pres">
      <dgm:prSet presAssocID="{6459B200-631D-4049-B73A-664D3AFA2995}" presName="thickLine" presStyleLbl="alignNode1" presStyleIdx="1" presStyleCnt="6"/>
      <dgm:spPr/>
    </dgm:pt>
    <dgm:pt modelId="{671A026B-2C19-48AA-9A5C-1B7032019891}" type="pres">
      <dgm:prSet presAssocID="{6459B200-631D-4049-B73A-664D3AFA2995}" presName="horz1" presStyleCnt="0"/>
      <dgm:spPr/>
    </dgm:pt>
    <dgm:pt modelId="{BC8AA0E8-CDAA-4585-AA3A-3EE29130D84C}" type="pres">
      <dgm:prSet presAssocID="{6459B200-631D-4049-B73A-664D3AFA2995}" presName="tx1" presStyleLbl="revTx" presStyleIdx="2" presStyleCnt="15"/>
      <dgm:spPr/>
    </dgm:pt>
    <dgm:pt modelId="{5D1A8DEE-F58C-4DA9-A81B-D50C9A56E71E}" type="pres">
      <dgm:prSet presAssocID="{6459B200-631D-4049-B73A-664D3AFA2995}" presName="vert1" presStyleCnt="0"/>
      <dgm:spPr/>
    </dgm:pt>
    <dgm:pt modelId="{E64FA673-060D-48BA-A4FE-1A46A3C0F53C}" type="pres">
      <dgm:prSet presAssocID="{50ED5C40-3DDD-4143-AC56-63FF918FEA84}" presName="vertSpace2a" presStyleCnt="0"/>
      <dgm:spPr/>
    </dgm:pt>
    <dgm:pt modelId="{0844A778-32D7-45B7-87B0-1A11FA1F6D15}" type="pres">
      <dgm:prSet presAssocID="{50ED5C40-3DDD-4143-AC56-63FF918FEA84}" presName="horz2" presStyleCnt="0"/>
      <dgm:spPr/>
    </dgm:pt>
    <dgm:pt modelId="{A7236ADD-11BC-41D4-BA1F-A280B478B8E2}" type="pres">
      <dgm:prSet presAssocID="{50ED5C40-3DDD-4143-AC56-63FF918FEA84}" presName="horzSpace2" presStyleCnt="0"/>
      <dgm:spPr/>
    </dgm:pt>
    <dgm:pt modelId="{B6386DA4-C8CE-4D43-8105-E117E48D3351}" type="pres">
      <dgm:prSet presAssocID="{50ED5C40-3DDD-4143-AC56-63FF918FEA84}" presName="tx2" presStyleLbl="revTx" presStyleIdx="3" presStyleCnt="15"/>
      <dgm:spPr/>
    </dgm:pt>
    <dgm:pt modelId="{0E3116A4-2E0B-4BAD-8491-FFEEA52FE464}" type="pres">
      <dgm:prSet presAssocID="{50ED5C40-3DDD-4143-AC56-63FF918FEA84}" presName="vert2" presStyleCnt="0"/>
      <dgm:spPr/>
    </dgm:pt>
    <dgm:pt modelId="{3824BDD3-AEB4-4263-B75F-89E55CBDCC33}" type="pres">
      <dgm:prSet presAssocID="{50ED5C40-3DDD-4143-AC56-63FF918FEA84}" presName="thinLine2b" presStyleLbl="callout" presStyleIdx="1" presStyleCnt="9"/>
      <dgm:spPr/>
    </dgm:pt>
    <dgm:pt modelId="{104B3CE3-72CB-4F64-8F1D-6E61E76039D2}" type="pres">
      <dgm:prSet presAssocID="{50ED5C40-3DDD-4143-AC56-63FF918FEA84}" presName="vertSpace2b" presStyleCnt="0"/>
      <dgm:spPr/>
    </dgm:pt>
    <dgm:pt modelId="{645F3914-3A8B-4ED5-8655-9500D54EB6BE}" type="pres">
      <dgm:prSet presAssocID="{86DD2FA9-5DBA-48BC-B6FD-9BF7291E7DF8}" presName="thickLine" presStyleLbl="alignNode1" presStyleIdx="2" presStyleCnt="6"/>
      <dgm:spPr/>
    </dgm:pt>
    <dgm:pt modelId="{DADA6F5B-72E4-43C0-8917-7A00AD191165}" type="pres">
      <dgm:prSet presAssocID="{86DD2FA9-5DBA-48BC-B6FD-9BF7291E7DF8}" presName="horz1" presStyleCnt="0"/>
      <dgm:spPr/>
    </dgm:pt>
    <dgm:pt modelId="{17BDB735-4CD0-4905-B38C-CAFD54DF3A70}" type="pres">
      <dgm:prSet presAssocID="{86DD2FA9-5DBA-48BC-B6FD-9BF7291E7DF8}" presName="tx1" presStyleLbl="revTx" presStyleIdx="4" presStyleCnt="15"/>
      <dgm:spPr/>
    </dgm:pt>
    <dgm:pt modelId="{814A1D63-7C75-4EF6-B181-5640495D6D38}" type="pres">
      <dgm:prSet presAssocID="{86DD2FA9-5DBA-48BC-B6FD-9BF7291E7DF8}" presName="vert1" presStyleCnt="0"/>
      <dgm:spPr/>
    </dgm:pt>
    <dgm:pt modelId="{02F380B9-86F0-47F7-AB99-3325064C2545}" type="pres">
      <dgm:prSet presAssocID="{08CFD5F6-3B51-4ED3-AEB9-1E3563DE3FC7}" presName="vertSpace2a" presStyleCnt="0"/>
      <dgm:spPr/>
    </dgm:pt>
    <dgm:pt modelId="{038D7353-90B6-4E55-A586-D15EA85E2823}" type="pres">
      <dgm:prSet presAssocID="{08CFD5F6-3B51-4ED3-AEB9-1E3563DE3FC7}" presName="horz2" presStyleCnt="0"/>
      <dgm:spPr/>
    </dgm:pt>
    <dgm:pt modelId="{A4879165-D19E-4802-B433-C6BBD5DB2610}" type="pres">
      <dgm:prSet presAssocID="{08CFD5F6-3B51-4ED3-AEB9-1E3563DE3FC7}" presName="horzSpace2" presStyleCnt="0"/>
      <dgm:spPr/>
    </dgm:pt>
    <dgm:pt modelId="{9720CFDA-2607-41B1-8AA1-D743C6F4AEA1}" type="pres">
      <dgm:prSet presAssocID="{08CFD5F6-3B51-4ED3-AEB9-1E3563DE3FC7}" presName="tx2" presStyleLbl="revTx" presStyleIdx="5" presStyleCnt="15"/>
      <dgm:spPr/>
    </dgm:pt>
    <dgm:pt modelId="{7CB852D0-10DA-4017-8C81-225C7B2795D2}" type="pres">
      <dgm:prSet presAssocID="{08CFD5F6-3B51-4ED3-AEB9-1E3563DE3FC7}" presName="vert2" presStyleCnt="0"/>
      <dgm:spPr/>
    </dgm:pt>
    <dgm:pt modelId="{66418692-0AA6-42CA-AAB5-7E99D335FD45}" type="pres">
      <dgm:prSet presAssocID="{08CFD5F6-3B51-4ED3-AEB9-1E3563DE3FC7}" presName="thinLine2b" presStyleLbl="callout" presStyleIdx="2" presStyleCnt="9"/>
      <dgm:spPr/>
    </dgm:pt>
    <dgm:pt modelId="{BFD4AE5B-781C-40DC-870C-E79EE01B0553}" type="pres">
      <dgm:prSet presAssocID="{08CFD5F6-3B51-4ED3-AEB9-1E3563DE3FC7}" presName="vertSpace2b" presStyleCnt="0"/>
      <dgm:spPr/>
    </dgm:pt>
    <dgm:pt modelId="{F69A6313-2628-49EB-9470-0CEED476CD21}" type="pres">
      <dgm:prSet presAssocID="{5BA4B041-9691-4FC0-B891-B53EED0B5441}" presName="horz2" presStyleCnt="0"/>
      <dgm:spPr/>
    </dgm:pt>
    <dgm:pt modelId="{DBDF5656-5F7E-41BC-805E-B0A8A4398BE0}" type="pres">
      <dgm:prSet presAssocID="{5BA4B041-9691-4FC0-B891-B53EED0B5441}" presName="horzSpace2" presStyleCnt="0"/>
      <dgm:spPr/>
    </dgm:pt>
    <dgm:pt modelId="{6ED30852-4313-4E73-8655-A19A157DA5BB}" type="pres">
      <dgm:prSet presAssocID="{5BA4B041-9691-4FC0-B891-B53EED0B5441}" presName="tx2" presStyleLbl="revTx" presStyleIdx="6" presStyleCnt="15"/>
      <dgm:spPr/>
    </dgm:pt>
    <dgm:pt modelId="{6EA7D986-080B-49C0-A98A-B5F1D29AEA27}" type="pres">
      <dgm:prSet presAssocID="{5BA4B041-9691-4FC0-B891-B53EED0B5441}" presName="vert2" presStyleCnt="0"/>
      <dgm:spPr/>
    </dgm:pt>
    <dgm:pt modelId="{5702AC14-C30B-4425-B30E-BA8F410D4CDB}" type="pres">
      <dgm:prSet presAssocID="{5BA4B041-9691-4FC0-B891-B53EED0B5441}" presName="thinLine2b" presStyleLbl="callout" presStyleIdx="3" presStyleCnt="9"/>
      <dgm:spPr/>
    </dgm:pt>
    <dgm:pt modelId="{77CB9D77-CFBF-4C64-853B-6A249D3EC108}" type="pres">
      <dgm:prSet presAssocID="{5BA4B041-9691-4FC0-B891-B53EED0B5441}" presName="vertSpace2b" presStyleCnt="0"/>
      <dgm:spPr/>
    </dgm:pt>
    <dgm:pt modelId="{67AA1278-158E-4F74-8700-A3273137B677}" type="pres">
      <dgm:prSet presAssocID="{E8CD1FB4-9226-484C-8577-4D32FCF75E11}" presName="thickLine" presStyleLbl="alignNode1" presStyleIdx="3" presStyleCnt="6"/>
      <dgm:spPr/>
    </dgm:pt>
    <dgm:pt modelId="{A2F32E69-BAA6-4C01-ADFC-A4B587219A2D}" type="pres">
      <dgm:prSet presAssocID="{E8CD1FB4-9226-484C-8577-4D32FCF75E11}" presName="horz1" presStyleCnt="0"/>
      <dgm:spPr/>
    </dgm:pt>
    <dgm:pt modelId="{3BE2C033-388A-498A-AC19-2CE3BC3D5C2D}" type="pres">
      <dgm:prSet presAssocID="{E8CD1FB4-9226-484C-8577-4D32FCF75E11}" presName="tx1" presStyleLbl="revTx" presStyleIdx="7" presStyleCnt="15"/>
      <dgm:spPr/>
    </dgm:pt>
    <dgm:pt modelId="{959B8B31-B435-414D-B1CA-3BE4E5B7DF1D}" type="pres">
      <dgm:prSet presAssocID="{E8CD1FB4-9226-484C-8577-4D32FCF75E11}" presName="vert1" presStyleCnt="0"/>
      <dgm:spPr/>
    </dgm:pt>
    <dgm:pt modelId="{3842F02F-36A9-42F5-A3C6-DB7DFC9BE215}" type="pres">
      <dgm:prSet presAssocID="{A4AB5199-653A-428A-B511-5738841BEFEC}" presName="vertSpace2a" presStyleCnt="0"/>
      <dgm:spPr/>
    </dgm:pt>
    <dgm:pt modelId="{3DD519AE-D952-49DC-975D-9A7420DCE818}" type="pres">
      <dgm:prSet presAssocID="{A4AB5199-653A-428A-B511-5738841BEFEC}" presName="horz2" presStyleCnt="0"/>
      <dgm:spPr/>
    </dgm:pt>
    <dgm:pt modelId="{D05B5E5F-1283-4780-AA77-3CAC88E7B492}" type="pres">
      <dgm:prSet presAssocID="{A4AB5199-653A-428A-B511-5738841BEFEC}" presName="horzSpace2" presStyleCnt="0"/>
      <dgm:spPr/>
    </dgm:pt>
    <dgm:pt modelId="{95DA9A5C-541E-46A1-9709-9BD9E3B7F6BC}" type="pres">
      <dgm:prSet presAssocID="{A4AB5199-653A-428A-B511-5738841BEFEC}" presName="tx2" presStyleLbl="revTx" presStyleIdx="8" presStyleCnt="15"/>
      <dgm:spPr/>
    </dgm:pt>
    <dgm:pt modelId="{56526212-AA4C-4C86-9A2D-5035D8DBEFDD}" type="pres">
      <dgm:prSet presAssocID="{A4AB5199-653A-428A-B511-5738841BEFEC}" presName="vert2" presStyleCnt="0"/>
      <dgm:spPr/>
    </dgm:pt>
    <dgm:pt modelId="{DA7AD5EE-D00E-4740-84D5-002FE58EEA74}" type="pres">
      <dgm:prSet presAssocID="{A4AB5199-653A-428A-B511-5738841BEFEC}" presName="thinLine2b" presStyleLbl="callout" presStyleIdx="4" presStyleCnt="9"/>
      <dgm:spPr/>
    </dgm:pt>
    <dgm:pt modelId="{EAC3BF28-4242-43B1-9F59-8FDAA2FBA972}" type="pres">
      <dgm:prSet presAssocID="{A4AB5199-653A-428A-B511-5738841BEFEC}" presName="vertSpace2b" presStyleCnt="0"/>
      <dgm:spPr/>
    </dgm:pt>
    <dgm:pt modelId="{2F518718-6C06-43E6-8C31-3A14EC654E1D}" type="pres">
      <dgm:prSet presAssocID="{954D82B3-71E2-4FA8-B62E-D0799433E82E}" presName="thickLine" presStyleLbl="alignNode1" presStyleIdx="4" presStyleCnt="6"/>
      <dgm:spPr/>
    </dgm:pt>
    <dgm:pt modelId="{23B1AABB-3A98-439C-8569-18357E9A0325}" type="pres">
      <dgm:prSet presAssocID="{954D82B3-71E2-4FA8-B62E-D0799433E82E}" presName="horz1" presStyleCnt="0"/>
      <dgm:spPr/>
    </dgm:pt>
    <dgm:pt modelId="{04BFD35C-B65D-4E6F-AAEC-169E5882C55F}" type="pres">
      <dgm:prSet presAssocID="{954D82B3-71E2-4FA8-B62E-D0799433E82E}" presName="tx1" presStyleLbl="revTx" presStyleIdx="9" presStyleCnt="15"/>
      <dgm:spPr/>
    </dgm:pt>
    <dgm:pt modelId="{0B25BACD-61D8-4DE0-BB67-1A2DD59A9888}" type="pres">
      <dgm:prSet presAssocID="{954D82B3-71E2-4FA8-B62E-D0799433E82E}" presName="vert1" presStyleCnt="0"/>
      <dgm:spPr/>
    </dgm:pt>
    <dgm:pt modelId="{BB896A85-FE2B-449D-82D7-B6C61E96A1B0}" type="pres">
      <dgm:prSet presAssocID="{C5E5BB30-85E5-4464-80AF-2FB7F4C44674}" presName="vertSpace2a" presStyleCnt="0"/>
      <dgm:spPr/>
    </dgm:pt>
    <dgm:pt modelId="{1D458C4A-9336-478F-89C4-861E12EDCFAD}" type="pres">
      <dgm:prSet presAssocID="{C5E5BB30-85E5-4464-80AF-2FB7F4C44674}" presName="horz2" presStyleCnt="0"/>
      <dgm:spPr/>
    </dgm:pt>
    <dgm:pt modelId="{8A4FFD95-17A0-4FFB-B241-3E4613432D8C}" type="pres">
      <dgm:prSet presAssocID="{C5E5BB30-85E5-4464-80AF-2FB7F4C44674}" presName="horzSpace2" presStyleCnt="0"/>
      <dgm:spPr/>
    </dgm:pt>
    <dgm:pt modelId="{496E1C27-AA40-418E-A6FF-A44D2FFF32CD}" type="pres">
      <dgm:prSet presAssocID="{C5E5BB30-85E5-4464-80AF-2FB7F4C44674}" presName="tx2" presStyleLbl="revTx" presStyleIdx="10" presStyleCnt="15"/>
      <dgm:spPr/>
    </dgm:pt>
    <dgm:pt modelId="{20F9166F-0A43-4A97-A8F2-46E856090224}" type="pres">
      <dgm:prSet presAssocID="{C5E5BB30-85E5-4464-80AF-2FB7F4C44674}" presName="vert2" presStyleCnt="0"/>
      <dgm:spPr/>
    </dgm:pt>
    <dgm:pt modelId="{4BAB8F5C-E50E-4BFE-BF80-426E1C144C52}" type="pres">
      <dgm:prSet presAssocID="{C5E5BB30-85E5-4464-80AF-2FB7F4C44674}" presName="thinLine2b" presStyleLbl="callout" presStyleIdx="5" presStyleCnt="9"/>
      <dgm:spPr/>
    </dgm:pt>
    <dgm:pt modelId="{0F83B132-8BBA-4E7D-B034-582BFF1A2BC1}" type="pres">
      <dgm:prSet presAssocID="{C5E5BB30-85E5-4464-80AF-2FB7F4C44674}" presName="vertSpace2b" presStyleCnt="0"/>
      <dgm:spPr/>
    </dgm:pt>
    <dgm:pt modelId="{ECB34EE8-5E61-42C7-996A-3B82957FFB9D}" type="pres">
      <dgm:prSet presAssocID="{0E0586C1-4ECE-4393-97A0-04F017DDA489}" presName="horz2" presStyleCnt="0"/>
      <dgm:spPr/>
    </dgm:pt>
    <dgm:pt modelId="{06866F01-1319-4192-8044-B786DFB3BF4C}" type="pres">
      <dgm:prSet presAssocID="{0E0586C1-4ECE-4393-97A0-04F017DDA489}" presName="horzSpace2" presStyleCnt="0"/>
      <dgm:spPr/>
    </dgm:pt>
    <dgm:pt modelId="{1929036D-4DCD-4908-8D07-B431CCFB1AD6}" type="pres">
      <dgm:prSet presAssocID="{0E0586C1-4ECE-4393-97A0-04F017DDA489}" presName="tx2" presStyleLbl="revTx" presStyleIdx="11" presStyleCnt="15"/>
      <dgm:spPr/>
    </dgm:pt>
    <dgm:pt modelId="{87529242-C220-4DE0-9B32-98CAA69DF10D}" type="pres">
      <dgm:prSet presAssocID="{0E0586C1-4ECE-4393-97A0-04F017DDA489}" presName="vert2" presStyleCnt="0"/>
      <dgm:spPr/>
    </dgm:pt>
    <dgm:pt modelId="{AAA12BF7-AB01-4D8F-8021-030E594FBDE6}" type="pres">
      <dgm:prSet presAssocID="{0E0586C1-4ECE-4393-97A0-04F017DDA489}" presName="thinLine2b" presStyleLbl="callout" presStyleIdx="6" presStyleCnt="9"/>
      <dgm:spPr/>
    </dgm:pt>
    <dgm:pt modelId="{20A7CF47-0E6E-49DB-BF93-21B25BC8F466}" type="pres">
      <dgm:prSet presAssocID="{0E0586C1-4ECE-4393-97A0-04F017DDA489}" presName="vertSpace2b" presStyleCnt="0"/>
      <dgm:spPr/>
    </dgm:pt>
    <dgm:pt modelId="{928B6CA5-EE3F-4942-9C73-9144A6B21A39}" type="pres">
      <dgm:prSet presAssocID="{EBF50CBD-0C6A-404B-8559-AF7DB9ED68DD}" presName="thickLine" presStyleLbl="alignNode1" presStyleIdx="5" presStyleCnt="6"/>
      <dgm:spPr/>
    </dgm:pt>
    <dgm:pt modelId="{18FC805C-052E-46A7-927D-764E250CCC73}" type="pres">
      <dgm:prSet presAssocID="{EBF50CBD-0C6A-404B-8559-AF7DB9ED68DD}" presName="horz1" presStyleCnt="0"/>
      <dgm:spPr/>
    </dgm:pt>
    <dgm:pt modelId="{D81DA67C-D7BF-4BA3-908D-86EF127E65F8}" type="pres">
      <dgm:prSet presAssocID="{EBF50CBD-0C6A-404B-8559-AF7DB9ED68DD}" presName="tx1" presStyleLbl="revTx" presStyleIdx="12" presStyleCnt="15"/>
      <dgm:spPr/>
    </dgm:pt>
    <dgm:pt modelId="{314809CF-2320-4653-8349-5FF5CA6537E5}" type="pres">
      <dgm:prSet presAssocID="{EBF50CBD-0C6A-404B-8559-AF7DB9ED68DD}" presName="vert1" presStyleCnt="0"/>
      <dgm:spPr/>
    </dgm:pt>
    <dgm:pt modelId="{D2A463B5-6941-4775-8B82-82FAC2FC7377}" type="pres">
      <dgm:prSet presAssocID="{118B1374-ED16-4E76-B114-24BB3A54128C}" presName="vertSpace2a" presStyleCnt="0"/>
      <dgm:spPr/>
    </dgm:pt>
    <dgm:pt modelId="{28D9BE52-A129-4641-8B90-AB6E7C2544D5}" type="pres">
      <dgm:prSet presAssocID="{118B1374-ED16-4E76-B114-24BB3A54128C}" presName="horz2" presStyleCnt="0"/>
      <dgm:spPr/>
    </dgm:pt>
    <dgm:pt modelId="{9D847DF0-CDE1-4DEA-84EF-6D911CC9AF2E}" type="pres">
      <dgm:prSet presAssocID="{118B1374-ED16-4E76-B114-24BB3A54128C}" presName="horzSpace2" presStyleCnt="0"/>
      <dgm:spPr/>
    </dgm:pt>
    <dgm:pt modelId="{271AA153-638E-4ADA-A759-3E5BD478F2CA}" type="pres">
      <dgm:prSet presAssocID="{118B1374-ED16-4E76-B114-24BB3A54128C}" presName="tx2" presStyleLbl="revTx" presStyleIdx="13" presStyleCnt="15"/>
      <dgm:spPr/>
    </dgm:pt>
    <dgm:pt modelId="{E1D807B3-C020-4EFB-A06C-ECAC84C0EE2D}" type="pres">
      <dgm:prSet presAssocID="{118B1374-ED16-4E76-B114-24BB3A54128C}" presName="vert2" presStyleCnt="0"/>
      <dgm:spPr/>
    </dgm:pt>
    <dgm:pt modelId="{DA1DBFA3-EC47-431D-B644-FA78228FF7B8}" type="pres">
      <dgm:prSet presAssocID="{118B1374-ED16-4E76-B114-24BB3A54128C}" presName="thinLine2b" presStyleLbl="callout" presStyleIdx="7" presStyleCnt="9"/>
      <dgm:spPr/>
    </dgm:pt>
    <dgm:pt modelId="{12C88405-005F-4A2F-8E14-6EA27290B6E2}" type="pres">
      <dgm:prSet presAssocID="{118B1374-ED16-4E76-B114-24BB3A54128C}" presName="vertSpace2b" presStyleCnt="0"/>
      <dgm:spPr/>
    </dgm:pt>
    <dgm:pt modelId="{70EAC0E5-6EEA-4E27-8977-A100C28D697B}" type="pres">
      <dgm:prSet presAssocID="{FF2FE70A-14A6-4438-8272-2BF324277AE3}" presName="horz2" presStyleCnt="0"/>
      <dgm:spPr/>
    </dgm:pt>
    <dgm:pt modelId="{D6D91B50-85D0-4595-8D2B-4840B2AE120B}" type="pres">
      <dgm:prSet presAssocID="{FF2FE70A-14A6-4438-8272-2BF324277AE3}" presName="horzSpace2" presStyleCnt="0"/>
      <dgm:spPr/>
    </dgm:pt>
    <dgm:pt modelId="{74EBAE57-5971-4E2F-BF0F-CAB044863830}" type="pres">
      <dgm:prSet presAssocID="{FF2FE70A-14A6-4438-8272-2BF324277AE3}" presName="tx2" presStyleLbl="revTx" presStyleIdx="14" presStyleCnt="15"/>
      <dgm:spPr/>
    </dgm:pt>
    <dgm:pt modelId="{7556E738-35AD-405F-9979-EC05BD54855F}" type="pres">
      <dgm:prSet presAssocID="{FF2FE70A-14A6-4438-8272-2BF324277AE3}" presName="vert2" presStyleCnt="0"/>
      <dgm:spPr/>
    </dgm:pt>
    <dgm:pt modelId="{20775472-9F5D-4D62-8925-D0D654485BD4}" type="pres">
      <dgm:prSet presAssocID="{FF2FE70A-14A6-4438-8272-2BF324277AE3}" presName="thinLine2b" presStyleLbl="callout" presStyleIdx="8" presStyleCnt="9"/>
      <dgm:spPr/>
    </dgm:pt>
    <dgm:pt modelId="{CA35FF42-C8C1-4B40-BA91-48E5C7EB6744}" type="pres">
      <dgm:prSet presAssocID="{FF2FE70A-14A6-4438-8272-2BF324277AE3}" presName="vertSpace2b" presStyleCnt="0"/>
      <dgm:spPr/>
    </dgm:pt>
  </dgm:ptLst>
  <dgm:cxnLst>
    <dgm:cxn modelId="{4127E006-9B9C-41BA-B352-AFD01458B7B6}" type="presOf" srcId="{86DD2FA9-5DBA-48BC-B6FD-9BF7291E7DF8}" destId="{17BDB735-4CD0-4905-B38C-CAFD54DF3A70}" srcOrd="0" destOrd="0" presId="urn:microsoft.com/office/officeart/2008/layout/LinedList"/>
    <dgm:cxn modelId="{62772C0B-2522-4AE7-BF0E-54F569661A9D}" type="presOf" srcId="{954D82B3-71E2-4FA8-B62E-D0799433E82E}" destId="{04BFD35C-B65D-4E6F-AAEC-169E5882C55F}" srcOrd="0" destOrd="0" presId="urn:microsoft.com/office/officeart/2008/layout/LinedList"/>
    <dgm:cxn modelId="{B555910C-97ED-4CBF-96D2-9E12122B4F84}" type="presOf" srcId="{C5E5BB30-85E5-4464-80AF-2FB7F4C44674}" destId="{496E1C27-AA40-418E-A6FF-A44D2FFF32CD}" srcOrd="0" destOrd="0" presId="urn:microsoft.com/office/officeart/2008/layout/LinedList"/>
    <dgm:cxn modelId="{D3661D12-C813-411C-9DCB-62328DAD2A6F}" type="presOf" srcId="{FF2FE70A-14A6-4438-8272-2BF324277AE3}" destId="{74EBAE57-5971-4E2F-BF0F-CAB044863830}" srcOrd="0" destOrd="0" presId="urn:microsoft.com/office/officeart/2008/layout/LinedList"/>
    <dgm:cxn modelId="{D0729B13-37E3-4A4A-BE56-8C5EC9FDBFF0}" srcId="{79AFE767-C992-4B55-8716-ED373EC2CFA9}" destId="{E8CD1FB4-9226-484C-8577-4D32FCF75E11}" srcOrd="3" destOrd="0" parTransId="{093699A7-909B-49DB-A501-0BEE59BAB86C}" sibTransId="{19BCA7EB-9D7F-4943-8030-F7A19C4FA583}"/>
    <dgm:cxn modelId="{2E054118-9E66-4F97-8744-E9C13D55B160}" srcId="{79AFE767-C992-4B55-8716-ED373EC2CFA9}" destId="{954D82B3-71E2-4FA8-B62E-D0799433E82E}" srcOrd="4" destOrd="0" parTransId="{306F2B0B-6EC4-4ED7-ABD8-CD790B964155}" sibTransId="{7A55EE76-79FE-45DD-97C3-3443A3F1D7CD}"/>
    <dgm:cxn modelId="{761B7621-21C3-434E-9C4C-5EA823114AE9}" srcId="{91994C5D-4BCE-4183-9D82-38D9488BFF44}" destId="{67A69FFD-E752-412C-850B-9E7A78851E61}" srcOrd="0" destOrd="0" parTransId="{5AF0B903-CE0E-4B5A-8E69-FD7765CDBE31}" sibTransId="{BFB4BBE0-8A77-47F0-811A-91EF726C7E38}"/>
    <dgm:cxn modelId="{31123D2B-F270-47FF-80E3-04B318FBFC45}" srcId="{86DD2FA9-5DBA-48BC-B6FD-9BF7291E7DF8}" destId="{08CFD5F6-3B51-4ED3-AEB9-1E3563DE3FC7}" srcOrd="0" destOrd="0" parTransId="{07929E6F-FB3C-4603-958B-553B01E10E0B}" sibTransId="{CB372332-AD79-4C2F-A081-BA0FC02A5E9A}"/>
    <dgm:cxn modelId="{D0020137-2E0E-48B6-B7A6-B29C4EC9450B}" srcId="{79AFE767-C992-4B55-8716-ED373EC2CFA9}" destId="{86DD2FA9-5DBA-48BC-B6FD-9BF7291E7DF8}" srcOrd="2" destOrd="0" parTransId="{9C3C0859-854E-4140-A5E4-725A45C35471}" sibTransId="{6BDA59E6-FC5B-4A4D-87CC-D37CBDE654A1}"/>
    <dgm:cxn modelId="{A530B142-3433-4AD6-A481-9724ACFDE360}" srcId="{79AFE767-C992-4B55-8716-ED373EC2CFA9}" destId="{6459B200-631D-4049-B73A-664D3AFA2995}" srcOrd="1" destOrd="0" parTransId="{C7366F26-EBEE-4B3F-999E-6315A53D7C81}" sibTransId="{F800CA34-AECB-49DB-B73E-5159CEEA74D3}"/>
    <dgm:cxn modelId="{7E7D7548-90C3-44B5-AFBC-52E5E47C7C37}" srcId="{954D82B3-71E2-4FA8-B62E-D0799433E82E}" destId="{C5E5BB30-85E5-4464-80AF-2FB7F4C44674}" srcOrd="0" destOrd="0" parTransId="{643DF3F0-62FD-4895-854C-AEF87C0096F6}" sibTransId="{32EE09D7-A21B-4E11-B47E-754899F6FC4C}"/>
    <dgm:cxn modelId="{4897346F-644D-4C55-B13E-5363345AEC11}" srcId="{79AFE767-C992-4B55-8716-ED373EC2CFA9}" destId="{EBF50CBD-0C6A-404B-8559-AF7DB9ED68DD}" srcOrd="5" destOrd="0" parTransId="{B10FDDE6-F53B-4040-B524-D241B7DABC7F}" sibTransId="{D1F06461-F103-4316-9D82-ECF03B72FC57}"/>
    <dgm:cxn modelId="{55BB5070-7F16-4744-8216-16DBCCC07BE7}" srcId="{954D82B3-71E2-4FA8-B62E-D0799433E82E}" destId="{0E0586C1-4ECE-4393-97A0-04F017DDA489}" srcOrd="1" destOrd="0" parTransId="{BF0BD32D-814C-4450-8086-CA4B27FC4FE1}" sibTransId="{1D970C49-AC77-4701-ABA6-733D7F28F584}"/>
    <dgm:cxn modelId="{35891B83-F7B4-42F9-807D-C59E5777B797}" srcId="{79AFE767-C992-4B55-8716-ED373EC2CFA9}" destId="{91994C5D-4BCE-4183-9D82-38D9488BFF44}" srcOrd="0" destOrd="0" parTransId="{5C970EE2-AF7F-46B1-B42D-3C50BD118A69}" sibTransId="{96544AB3-672F-4453-9687-27ABCF98A96E}"/>
    <dgm:cxn modelId="{1EAD0E86-0324-45B2-AEAA-E5D8EE48536F}" srcId="{EBF50CBD-0C6A-404B-8559-AF7DB9ED68DD}" destId="{118B1374-ED16-4E76-B114-24BB3A54128C}" srcOrd="0" destOrd="0" parTransId="{CAAA2FA2-52B1-4C7C-8A8C-97A38B83CA07}" sibTransId="{23AD2280-ECA0-4E0F-8875-F4D96128D9C2}"/>
    <dgm:cxn modelId="{B692AA86-FE46-4E29-A671-EDBD7BC0AB35}" type="presOf" srcId="{E8CD1FB4-9226-484C-8577-4D32FCF75E11}" destId="{3BE2C033-388A-498A-AC19-2CE3BC3D5C2D}" srcOrd="0" destOrd="0" presId="urn:microsoft.com/office/officeart/2008/layout/LinedList"/>
    <dgm:cxn modelId="{2B7CF49B-EC73-4599-9A9E-897C3B9DDC9B}" srcId="{E8CD1FB4-9226-484C-8577-4D32FCF75E11}" destId="{A4AB5199-653A-428A-B511-5738841BEFEC}" srcOrd="0" destOrd="0" parTransId="{797AC94E-BCD2-4BE7-AC97-9BAD6BB922A6}" sibTransId="{3ACD03FD-7B9E-4548-A16D-5CF9C2F6EBA8}"/>
    <dgm:cxn modelId="{91F327A1-08AE-42F3-84B1-6AFAEDE2A6A6}" type="presOf" srcId="{118B1374-ED16-4E76-B114-24BB3A54128C}" destId="{271AA153-638E-4ADA-A759-3E5BD478F2CA}" srcOrd="0" destOrd="0" presId="urn:microsoft.com/office/officeart/2008/layout/LinedList"/>
    <dgm:cxn modelId="{9B50C8A4-945B-4E36-9969-8512487D4BEB}" type="presOf" srcId="{6459B200-631D-4049-B73A-664D3AFA2995}" destId="{BC8AA0E8-CDAA-4585-AA3A-3EE29130D84C}" srcOrd="0" destOrd="0" presId="urn:microsoft.com/office/officeart/2008/layout/LinedList"/>
    <dgm:cxn modelId="{B34A26AE-8C90-40C5-8395-157D1501B18D}" type="presOf" srcId="{0E0586C1-4ECE-4393-97A0-04F017DDA489}" destId="{1929036D-4DCD-4908-8D07-B431CCFB1AD6}" srcOrd="0" destOrd="0" presId="urn:microsoft.com/office/officeart/2008/layout/LinedList"/>
    <dgm:cxn modelId="{17CD4BB8-DD37-475D-9BA7-D2231E49B970}" srcId="{EBF50CBD-0C6A-404B-8559-AF7DB9ED68DD}" destId="{FF2FE70A-14A6-4438-8272-2BF324277AE3}" srcOrd="1" destOrd="0" parTransId="{42ECD5E5-A44D-440C-91E3-F68CFC70C410}" sibTransId="{059F2CCA-2030-4B54-AB23-268DF6984BA2}"/>
    <dgm:cxn modelId="{3A9656BF-E114-4B6C-8D1F-B98D0A4F2039}" type="presOf" srcId="{67A69FFD-E752-412C-850B-9E7A78851E61}" destId="{F6A941A9-5112-4EB7-B296-FE7A52CA9A68}" srcOrd="0" destOrd="0" presId="urn:microsoft.com/office/officeart/2008/layout/LinedList"/>
    <dgm:cxn modelId="{40ECFFC3-AAFD-44A3-A597-D4DA4A502637}" type="presOf" srcId="{50ED5C40-3DDD-4143-AC56-63FF918FEA84}" destId="{B6386DA4-C8CE-4D43-8105-E117E48D3351}" srcOrd="0" destOrd="0" presId="urn:microsoft.com/office/officeart/2008/layout/LinedList"/>
    <dgm:cxn modelId="{726519D1-B7CC-486B-871E-1162FAD6DFAB}" type="presOf" srcId="{08CFD5F6-3B51-4ED3-AEB9-1E3563DE3FC7}" destId="{9720CFDA-2607-41B1-8AA1-D743C6F4AEA1}" srcOrd="0" destOrd="0" presId="urn:microsoft.com/office/officeart/2008/layout/LinedList"/>
    <dgm:cxn modelId="{2F216BD6-3432-4F3D-9C56-9A848B45FC70}" type="presOf" srcId="{A4AB5199-653A-428A-B511-5738841BEFEC}" destId="{95DA9A5C-541E-46A1-9709-9BD9E3B7F6BC}" srcOrd="0" destOrd="0" presId="urn:microsoft.com/office/officeart/2008/layout/LinedList"/>
    <dgm:cxn modelId="{8811F0D9-46C9-43FD-9419-10D94A6272F7}" type="presOf" srcId="{5BA4B041-9691-4FC0-B891-B53EED0B5441}" destId="{6ED30852-4313-4E73-8655-A19A157DA5BB}" srcOrd="0" destOrd="0" presId="urn:microsoft.com/office/officeart/2008/layout/LinedList"/>
    <dgm:cxn modelId="{905032DD-6463-4996-978F-4ED2FE7DC738}" type="presOf" srcId="{EBF50CBD-0C6A-404B-8559-AF7DB9ED68DD}" destId="{D81DA67C-D7BF-4BA3-908D-86EF127E65F8}" srcOrd="0" destOrd="0" presId="urn:microsoft.com/office/officeart/2008/layout/LinedList"/>
    <dgm:cxn modelId="{F1B08AE4-CBD1-4050-AAC3-E334771493CB}" srcId="{86DD2FA9-5DBA-48BC-B6FD-9BF7291E7DF8}" destId="{5BA4B041-9691-4FC0-B891-B53EED0B5441}" srcOrd="1" destOrd="0" parTransId="{82299ADB-6593-43FA-8E45-F655DBEFE36D}" sibTransId="{D2DDA3E6-793A-4F41-843B-FB0BE409B8A4}"/>
    <dgm:cxn modelId="{5C8366EA-41F1-4ED7-ABA4-B000631DBE6D}" srcId="{6459B200-631D-4049-B73A-664D3AFA2995}" destId="{50ED5C40-3DDD-4143-AC56-63FF918FEA84}" srcOrd="0" destOrd="0" parTransId="{CE93110C-57B6-4A0D-ADCC-97763720BDA7}" sibTransId="{4A554149-28D4-41BF-868D-DD628536F3D9}"/>
    <dgm:cxn modelId="{7F5DDAED-BE89-4522-B9F2-484AEC6368F5}" type="presOf" srcId="{79AFE767-C992-4B55-8716-ED373EC2CFA9}" destId="{BA846160-C393-4AFA-839B-666A218C6F4B}" srcOrd="0" destOrd="0" presId="urn:microsoft.com/office/officeart/2008/layout/LinedList"/>
    <dgm:cxn modelId="{0D38A2F4-287C-464E-AB19-27D9174AB941}" type="presOf" srcId="{91994C5D-4BCE-4183-9D82-38D9488BFF44}" destId="{8A92B5EC-68E7-4659-88E7-24A85267197C}" srcOrd="0" destOrd="0" presId="urn:microsoft.com/office/officeart/2008/layout/LinedList"/>
    <dgm:cxn modelId="{7B4227CB-DEBF-44C5-89E2-D4C799550140}" type="presParOf" srcId="{BA846160-C393-4AFA-839B-666A218C6F4B}" destId="{1F596F5F-B7EC-4C81-9128-9B95A6070875}" srcOrd="0" destOrd="0" presId="urn:microsoft.com/office/officeart/2008/layout/LinedList"/>
    <dgm:cxn modelId="{AC5C69E1-C556-4DD1-9431-6D8D5F6341D9}" type="presParOf" srcId="{BA846160-C393-4AFA-839B-666A218C6F4B}" destId="{E53A6C85-E43F-441E-8720-92A9A3B6C8D6}" srcOrd="1" destOrd="0" presId="urn:microsoft.com/office/officeart/2008/layout/LinedList"/>
    <dgm:cxn modelId="{1F0AE772-743F-4AD4-BC96-25D8D31C0C52}" type="presParOf" srcId="{E53A6C85-E43F-441E-8720-92A9A3B6C8D6}" destId="{8A92B5EC-68E7-4659-88E7-24A85267197C}" srcOrd="0" destOrd="0" presId="urn:microsoft.com/office/officeart/2008/layout/LinedList"/>
    <dgm:cxn modelId="{2E0F879C-34D4-444B-AAEB-5B6DBAFD722C}" type="presParOf" srcId="{E53A6C85-E43F-441E-8720-92A9A3B6C8D6}" destId="{E2B3BB18-B5EE-416A-BE88-9F68FAAC5A61}" srcOrd="1" destOrd="0" presId="urn:microsoft.com/office/officeart/2008/layout/LinedList"/>
    <dgm:cxn modelId="{A65D04CF-06E3-4454-AE80-469DD747FB80}" type="presParOf" srcId="{E2B3BB18-B5EE-416A-BE88-9F68FAAC5A61}" destId="{F81F5499-7DFA-4A26-9C63-37F55802A86B}" srcOrd="0" destOrd="0" presId="urn:microsoft.com/office/officeart/2008/layout/LinedList"/>
    <dgm:cxn modelId="{43516889-763E-4851-8EF4-09BA4E5CD42B}" type="presParOf" srcId="{E2B3BB18-B5EE-416A-BE88-9F68FAAC5A61}" destId="{DE5F6905-8DE0-42AB-B55C-3497DFD42E81}" srcOrd="1" destOrd="0" presId="urn:microsoft.com/office/officeart/2008/layout/LinedList"/>
    <dgm:cxn modelId="{38F64EE2-4546-4616-9770-3301266DD3A2}" type="presParOf" srcId="{DE5F6905-8DE0-42AB-B55C-3497DFD42E81}" destId="{AC6DCE05-9D8A-4C38-AEE1-7A36DA25BED0}" srcOrd="0" destOrd="0" presId="urn:microsoft.com/office/officeart/2008/layout/LinedList"/>
    <dgm:cxn modelId="{5E8574B1-7947-4E25-BCB7-62D7CA098820}" type="presParOf" srcId="{DE5F6905-8DE0-42AB-B55C-3497DFD42E81}" destId="{F6A941A9-5112-4EB7-B296-FE7A52CA9A68}" srcOrd="1" destOrd="0" presId="urn:microsoft.com/office/officeart/2008/layout/LinedList"/>
    <dgm:cxn modelId="{650AEE3E-B005-4DEB-B6D8-85C2F4FCE554}" type="presParOf" srcId="{DE5F6905-8DE0-42AB-B55C-3497DFD42E81}" destId="{E39E5A5A-E0CB-483E-ACAE-FA3707CB96E2}" srcOrd="2" destOrd="0" presId="urn:microsoft.com/office/officeart/2008/layout/LinedList"/>
    <dgm:cxn modelId="{BB2C11BE-8CC1-422A-81F5-57145EC5BCFA}" type="presParOf" srcId="{E2B3BB18-B5EE-416A-BE88-9F68FAAC5A61}" destId="{BC893973-B050-466D-AF3F-1B4F398F73F7}" srcOrd="2" destOrd="0" presId="urn:microsoft.com/office/officeart/2008/layout/LinedList"/>
    <dgm:cxn modelId="{AAD5F18F-5D31-4D83-8824-1CB2F0498EF6}" type="presParOf" srcId="{E2B3BB18-B5EE-416A-BE88-9F68FAAC5A61}" destId="{7A4C9419-9ACF-479F-8F9A-8CB8B6FB99F6}" srcOrd="3" destOrd="0" presId="urn:microsoft.com/office/officeart/2008/layout/LinedList"/>
    <dgm:cxn modelId="{844EA014-959D-4E23-8D6B-AD0AF8C11080}" type="presParOf" srcId="{BA846160-C393-4AFA-839B-666A218C6F4B}" destId="{CD626914-E599-4BED-A13A-20F9161CE4E9}" srcOrd="2" destOrd="0" presId="urn:microsoft.com/office/officeart/2008/layout/LinedList"/>
    <dgm:cxn modelId="{D00583DC-DDDD-43A5-AA55-9B3353CC0088}" type="presParOf" srcId="{BA846160-C393-4AFA-839B-666A218C6F4B}" destId="{671A026B-2C19-48AA-9A5C-1B7032019891}" srcOrd="3" destOrd="0" presId="urn:microsoft.com/office/officeart/2008/layout/LinedList"/>
    <dgm:cxn modelId="{3285EF96-B77A-49FB-956B-08DA22161E6C}" type="presParOf" srcId="{671A026B-2C19-48AA-9A5C-1B7032019891}" destId="{BC8AA0E8-CDAA-4585-AA3A-3EE29130D84C}" srcOrd="0" destOrd="0" presId="urn:microsoft.com/office/officeart/2008/layout/LinedList"/>
    <dgm:cxn modelId="{5D562AE6-6620-4BB1-9E78-7E6552616EBD}" type="presParOf" srcId="{671A026B-2C19-48AA-9A5C-1B7032019891}" destId="{5D1A8DEE-F58C-4DA9-A81B-D50C9A56E71E}" srcOrd="1" destOrd="0" presId="urn:microsoft.com/office/officeart/2008/layout/LinedList"/>
    <dgm:cxn modelId="{340DCBCD-B893-42DB-AE02-09594E6C3821}" type="presParOf" srcId="{5D1A8DEE-F58C-4DA9-A81B-D50C9A56E71E}" destId="{E64FA673-060D-48BA-A4FE-1A46A3C0F53C}" srcOrd="0" destOrd="0" presId="urn:microsoft.com/office/officeart/2008/layout/LinedList"/>
    <dgm:cxn modelId="{8E602B2E-043E-4304-A90C-3951F8C3918F}" type="presParOf" srcId="{5D1A8DEE-F58C-4DA9-A81B-D50C9A56E71E}" destId="{0844A778-32D7-45B7-87B0-1A11FA1F6D15}" srcOrd="1" destOrd="0" presId="urn:microsoft.com/office/officeart/2008/layout/LinedList"/>
    <dgm:cxn modelId="{F4069DA0-31B1-493F-8E58-070502E50884}" type="presParOf" srcId="{0844A778-32D7-45B7-87B0-1A11FA1F6D15}" destId="{A7236ADD-11BC-41D4-BA1F-A280B478B8E2}" srcOrd="0" destOrd="0" presId="urn:microsoft.com/office/officeart/2008/layout/LinedList"/>
    <dgm:cxn modelId="{59DCCA4A-2625-4C14-978A-E38A42394E88}" type="presParOf" srcId="{0844A778-32D7-45B7-87B0-1A11FA1F6D15}" destId="{B6386DA4-C8CE-4D43-8105-E117E48D3351}" srcOrd="1" destOrd="0" presId="urn:microsoft.com/office/officeart/2008/layout/LinedList"/>
    <dgm:cxn modelId="{20323568-FCD7-4F36-A581-70D46ADBCFD2}" type="presParOf" srcId="{0844A778-32D7-45B7-87B0-1A11FA1F6D15}" destId="{0E3116A4-2E0B-4BAD-8491-FFEEA52FE464}" srcOrd="2" destOrd="0" presId="urn:microsoft.com/office/officeart/2008/layout/LinedList"/>
    <dgm:cxn modelId="{F787B73C-F600-4F2C-A260-5C1F89252CFF}" type="presParOf" srcId="{5D1A8DEE-F58C-4DA9-A81B-D50C9A56E71E}" destId="{3824BDD3-AEB4-4263-B75F-89E55CBDCC33}" srcOrd="2" destOrd="0" presId="urn:microsoft.com/office/officeart/2008/layout/LinedList"/>
    <dgm:cxn modelId="{5396DDE2-EB04-411E-887B-E73947F5BA55}" type="presParOf" srcId="{5D1A8DEE-F58C-4DA9-A81B-D50C9A56E71E}" destId="{104B3CE3-72CB-4F64-8F1D-6E61E76039D2}" srcOrd="3" destOrd="0" presId="urn:microsoft.com/office/officeart/2008/layout/LinedList"/>
    <dgm:cxn modelId="{881B2418-1610-454E-8221-6485451A2D88}" type="presParOf" srcId="{BA846160-C393-4AFA-839B-666A218C6F4B}" destId="{645F3914-3A8B-4ED5-8655-9500D54EB6BE}" srcOrd="4" destOrd="0" presId="urn:microsoft.com/office/officeart/2008/layout/LinedList"/>
    <dgm:cxn modelId="{5D117F72-483A-4252-A42B-309C8B5AC5F3}" type="presParOf" srcId="{BA846160-C393-4AFA-839B-666A218C6F4B}" destId="{DADA6F5B-72E4-43C0-8917-7A00AD191165}" srcOrd="5" destOrd="0" presId="urn:microsoft.com/office/officeart/2008/layout/LinedList"/>
    <dgm:cxn modelId="{CBB8A15F-6D5E-44C2-AC4F-82044464929D}" type="presParOf" srcId="{DADA6F5B-72E4-43C0-8917-7A00AD191165}" destId="{17BDB735-4CD0-4905-B38C-CAFD54DF3A70}" srcOrd="0" destOrd="0" presId="urn:microsoft.com/office/officeart/2008/layout/LinedList"/>
    <dgm:cxn modelId="{0F8A3CCB-8FD2-41E2-8436-A877B30DC910}" type="presParOf" srcId="{DADA6F5B-72E4-43C0-8917-7A00AD191165}" destId="{814A1D63-7C75-4EF6-B181-5640495D6D38}" srcOrd="1" destOrd="0" presId="urn:microsoft.com/office/officeart/2008/layout/LinedList"/>
    <dgm:cxn modelId="{C324DB89-DADF-4736-B850-86A3021D5FF5}" type="presParOf" srcId="{814A1D63-7C75-4EF6-B181-5640495D6D38}" destId="{02F380B9-86F0-47F7-AB99-3325064C2545}" srcOrd="0" destOrd="0" presId="urn:microsoft.com/office/officeart/2008/layout/LinedList"/>
    <dgm:cxn modelId="{9D786365-A657-480E-9A36-D4AF9D211A71}" type="presParOf" srcId="{814A1D63-7C75-4EF6-B181-5640495D6D38}" destId="{038D7353-90B6-4E55-A586-D15EA85E2823}" srcOrd="1" destOrd="0" presId="urn:microsoft.com/office/officeart/2008/layout/LinedList"/>
    <dgm:cxn modelId="{E97F6E79-04F0-4E75-B4CC-CF1E83C87A7B}" type="presParOf" srcId="{038D7353-90B6-4E55-A586-D15EA85E2823}" destId="{A4879165-D19E-4802-B433-C6BBD5DB2610}" srcOrd="0" destOrd="0" presId="urn:microsoft.com/office/officeart/2008/layout/LinedList"/>
    <dgm:cxn modelId="{9B16DAA5-1018-4859-8CE3-DC01500E4AD6}" type="presParOf" srcId="{038D7353-90B6-4E55-A586-D15EA85E2823}" destId="{9720CFDA-2607-41B1-8AA1-D743C6F4AEA1}" srcOrd="1" destOrd="0" presId="urn:microsoft.com/office/officeart/2008/layout/LinedList"/>
    <dgm:cxn modelId="{E9281366-81DD-43FF-981C-7FE6CE59B176}" type="presParOf" srcId="{038D7353-90B6-4E55-A586-D15EA85E2823}" destId="{7CB852D0-10DA-4017-8C81-225C7B2795D2}" srcOrd="2" destOrd="0" presId="urn:microsoft.com/office/officeart/2008/layout/LinedList"/>
    <dgm:cxn modelId="{D90992DE-5825-4647-835F-C8D2B2ED4EF8}" type="presParOf" srcId="{814A1D63-7C75-4EF6-B181-5640495D6D38}" destId="{66418692-0AA6-42CA-AAB5-7E99D335FD45}" srcOrd="2" destOrd="0" presId="urn:microsoft.com/office/officeart/2008/layout/LinedList"/>
    <dgm:cxn modelId="{81C06820-42CA-413E-BB4A-0B05D261B35D}" type="presParOf" srcId="{814A1D63-7C75-4EF6-B181-5640495D6D38}" destId="{BFD4AE5B-781C-40DC-870C-E79EE01B0553}" srcOrd="3" destOrd="0" presId="urn:microsoft.com/office/officeart/2008/layout/LinedList"/>
    <dgm:cxn modelId="{794A7B9A-DA63-4E58-BA28-DFD34C7AEF97}" type="presParOf" srcId="{814A1D63-7C75-4EF6-B181-5640495D6D38}" destId="{F69A6313-2628-49EB-9470-0CEED476CD21}" srcOrd="4" destOrd="0" presId="urn:microsoft.com/office/officeart/2008/layout/LinedList"/>
    <dgm:cxn modelId="{9331EF75-B00A-46D4-A6D7-954C3981F46D}" type="presParOf" srcId="{F69A6313-2628-49EB-9470-0CEED476CD21}" destId="{DBDF5656-5F7E-41BC-805E-B0A8A4398BE0}" srcOrd="0" destOrd="0" presId="urn:microsoft.com/office/officeart/2008/layout/LinedList"/>
    <dgm:cxn modelId="{C8E3F9A5-C158-4656-BFE1-5C3B2E313062}" type="presParOf" srcId="{F69A6313-2628-49EB-9470-0CEED476CD21}" destId="{6ED30852-4313-4E73-8655-A19A157DA5BB}" srcOrd="1" destOrd="0" presId="urn:microsoft.com/office/officeart/2008/layout/LinedList"/>
    <dgm:cxn modelId="{58432063-C5F7-4673-8F88-06EEA0EC0440}" type="presParOf" srcId="{F69A6313-2628-49EB-9470-0CEED476CD21}" destId="{6EA7D986-080B-49C0-A98A-B5F1D29AEA27}" srcOrd="2" destOrd="0" presId="urn:microsoft.com/office/officeart/2008/layout/LinedList"/>
    <dgm:cxn modelId="{E41BCD75-F400-4788-9233-193FC1A02DBD}" type="presParOf" srcId="{814A1D63-7C75-4EF6-B181-5640495D6D38}" destId="{5702AC14-C30B-4425-B30E-BA8F410D4CDB}" srcOrd="5" destOrd="0" presId="urn:microsoft.com/office/officeart/2008/layout/LinedList"/>
    <dgm:cxn modelId="{85B8D369-91E6-4287-A576-DB05E7F478A7}" type="presParOf" srcId="{814A1D63-7C75-4EF6-B181-5640495D6D38}" destId="{77CB9D77-CFBF-4C64-853B-6A249D3EC108}" srcOrd="6" destOrd="0" presId="urn:microsoft.com/office/officeart/2008/layout/LinedList"/>
    <dgm:cxn modelId="{9E765DEA-9EBB-4884-ACAD-2EB3AAA668E3}" type="presParOf" srcId="{BA846160-C393-4AFA-839B-666A218C6F4B}" destId="{67AA1278-158E-4F74-8700-A3273137B677}" srcOrd="6" destOrd="0" presId="urn:microsoft.com/office/officeart/2008/layout/LinedList"/>
    <dgm:cxn modelId="{C0F259A9-11AE-49D7-B06C-65D5E6147DA1}" type="presParOf" srcId="{BA846160-C393-4AFA-839B-666A218C6F4B}" destId="{A2F32E69-BAA6-4C01-ADFC-A4B587219A2D}" srcOrd="7" destOrd="0" presId="urn:microsoft.com/office/officeart/2008/layout/LinedList"/>
    <dgm:cxn modelId="{CACBBDB1-C75E-4942-8581-C7771A3E319D}" type="presParOf" srcId="{A2F32E69-BAA6-4C01-ADFC-A4B587219A2D}" destId="{3BE2C033-388A-498A-AC19-2CE3BC3D5C2D}" srcOrd="0" destOrd="0" presId="urn:microsoft.com/office/officeart/2008/layout/LinedList"/>
    <dgm:cxn modelId="{BA1C1FA0-E691-451E-9A55-88C4A32057C3}" type="presParOf" srcId="{A2F32E69-BAA6-4C01-ADFC-A4B587219A2D}" destId="{959B8B31-B435-414D-B1CA-3BE4E5B7DF1D}" srcOrd="1" destOrd="0" presId="urn:microsoft.com/office/officeart/2008/layout/LinedList"/>
    <dgm:cxn modelId="{6435F6D3-A019-4E7A-9FA8-C39A2ED054C0}" type="presParOf" srcId="{959B8B31-B435-414D-B1CA-3BE4E5B7DF1D}" destId="{3842F02F-36A9-42F5-A3C6-DB7DFC9BE215}" srcOrd="0" destOrd="0" presId="urn:microsoft.com/office/officeart/2008/layout/LinedList"/>
    <dgm:cxn modelId="{8FDF6EFA-9FF7-4633-873F-53001994E7D2}" type="presParOf" srcId="{959B8B31-B435-414D-B1CA-3BE4E5B7DF1D}" destId="{3DD519AE-D952-49DC-975D-9A7420DCE818}" srcOrd="1" destOrd="0" presId="urn:microsoft.com/office/officeart/2008/layout/LinedList"/>
    <dgm:cxn modelId="{DC2A30EB-B7BD-48C8-8339-84DC886C4C4E}" type="presParOf" srcId="{3DD519AE-D952-49DC-975D-9A7420DCE818}" destId="{D05B5E5F-1283-4780-AA77-3CAC88E7B492}" srcOrd="0" destOrd="0" presId="urn:microsoft.com/office/officeart/2008/layout/LinedList"/>
    <dgm:cxn modelId="{80ABF29F-3BFE-4A92-B2F7-8B1D0B3973A0}" type="presParOf" srcId="{3DD519AE-D952-49DC-975D-9A7420DCE818}" destId="{95DA9A5C-541E-46A1-9709-9BD9E3B7F6BC}" srcOrd="1" destOrd="0" presId="urn:microsoft.com/office/officeart/2008/layout/LinedList"/>
    <dgm:cxn modelId="{246781BC-5958-4D49-9EF0-A3CB399170FC}" type="presParOf" srcId="{3DD519AE-D952-49DC-975D-9A7420DCE818}" destId="{56526212-AA4C-4C86-9A2D-5035D8DBEFDD}" srcOrd="2" destOrd="0" presId="urn:microsoft.com/office/officeart/2008/layout/LinedList"/>
    <dgm:cxn modelId="{4A3AEAF3-B17F-45BA-9008-6E55682F288B}" type="presParOf" srcId="{959B8B31-B435-414D-B1CA-3BE4E5B7DF1D}" destId="{DA7AD5EE-D00E-4740-84D5-002FE58EEA74}" srcOrd="2" destOrd="0" presId="urn:microsoft.com/office/officeart/2008/layout/LinedList"/>
    <dgm:cxn modelId="{91C9368D-A200-476C-87B8-D8C5ED37EE32}" type="presParOf" srcId="{959B8B31-B435-414D-B1CA-3BE4E5B7DF1D}" destId="{EAC3BF28-4242-43B1-9F59-8FDAA2FBA972}" srcOrd="3" destOrd="0" presId="urn:microsoft.com/office/officeart/2008/layout/LinedList"/>
    <dgm:cxn modelId="{5C169302-73B9-4C62-808C-4C4F049DD275}" type="presParOf" srcId="{BA846160-C393-4AFA-839B-666A218C6F4B}" destId="{2F518718-6C06-43E6-8C31-3A14EC654E1D}" srcOrd="8" destOrd="0" presId="urn:microsoft.com/office/officeart/2008/layout/LinedList"/>
    <dgm:cxn modelId="{1CFD5017-7CE7-4CDF-A2F2-A73DB3F34076}" type="presParOf" srcId="{BA846160-C393-4AFA-839B-666A218C6F4B}" destId="{23B1AABB-3A98-439C-8569-18357E9A0325}" srcOrd="9" destOrd="0" presId="urn:microsoft.com/office/officeart/2008/layout/LinedList"/>
    <dgm:cxn modelId="{67B254FE-D0DD-4AC2-BC8F-4948F0FAC5E5}" type="presParOf" srcId="{23B1AABB-3A98-439C-8569-18357E9A0325}" destId="{04BFD35C-B65D-4E6F-AAEC-169E5882C55F}" srcOrd="0" destOrd="0" presId="urn:microsoft.com/office/officeart/2008/layout/LinedList"/>
    <dgm:cxn modelId="{FBE4ED56-7D7F-4931-AA07-1BC05CA98525}" type="presParOf" srcId="{23B1AABB-3A98-439C-8569-18357E9A0325}" destId="{0B25BACD-61D8-4DE0-BB67-1A2DD59A9888}" srcOrd="1" destOrd="0" presId="urn:microsoft.com/office/officeart/2008/layout/LinedList"/>
    <dgm:cxn modelId="{A2553565-0810-414C-A640-8F5B31E45390}" type="presParOf" srcId="{0B25BACD-61D8-4DE0-BB67-1A2DD59A9888}" destId="{BB896A85-FE2B-449D-82D7-B6C61E96A1B0}" srcOrd="0" destOrd="0" presId="urn:microsoft.com/office/officeart/2008/layout/LinedList"/>
    <dgm:cxn modelId="{508847AE-5EDA-4008-972E-DE63571165B4}" type="presParOf" srcId="{0B25BACD-61D8-4DE0-BB67-1A2DD59A9888}" destId="{1D458C4A-9336-478F-89C4-861E12EDCFAD}" srcOrd="1" destOrd="0" presId="urn:microsoft.com/office/officeart/2008/layout/LinedList"/>
    <dgm:cxn modelId="{0E4F5F2E-590C-4FF4-A3E8-8A8BE47CA883}" type="presParOf" srcId="{1D458C4A-9336-478F-89C4-861E12EDCFAD}" destId="{8A4FFD95-17A0-4FFB-B241-3E4613432D8C}" srcOrd="0" destOrd="0" presId="urn:microsoft.com/office/officeart/2008/layout/LinedList"/>
    <dgm:cxn modelId="{60DA58EC-4F84-4239-86E5-C100A11D79B8}" type="presParOf" srcId="{1D458C4A-9336-478F-89C4-861E12EDCFAD}" destId="{496E1C27-AA40-418E-A6FF-A44D2FFF32CD}" srcOrd="1" destOrd="0" presId="urn:microsoft.com/office/officeart/2008/layout/LinedList"/>
    <dgm:cxn modelId="{FC934286-226B-4E96-90A1-16978DE8C4C8}" type="presParOf" srcId="{1D458C4A-9336-478F-89C4-861E12EDCFAD}" destId="{20F9166F-0A43-4A97-A8F2-46E856090224}" srcOrd="2" destOrd="0" presId="urn:microsoft.com/office/officeart/2008/layout/LinedList"/>
    <dgm:cxn modelId="{5098A971-E285-4BD3-B33A-3F5CBFA82E6A}" type="presParOf" srcId="{0B25BACD-61D8-4DE0-BB67-1A2DD59A9888}" destId="{4BAB8F5C-E50E-4BFE-BF80-426E1C144C52}" srcOrd="2" destOrd="0" presId="urn:microsoft.com/office/officeart/2008/layout/LinedList"/>
    <dgm:cxn modelId="{938ABE45-DA8A-44F0-B216-B30D9C19D2BC}" type="presParOf" srcId="{0B25BACD-61D8-4DE0-BB67-1A2DD59A9888}" destId="{0F83B132-8BBA-4E7D-B034-582BFF1A2BC1}" srcOrd="3" destOrd="0" presId="urn:microsoft.com/office/officeart/2008/layout/LinedList"/>
    <dgm:cxn modelId="{EDD22FF7-B30F-4EF8-9B01-15CBD8B21F8F}" type="presParOf" srcId="{0B25BACD-61D8-4DE0-BB67-1A2DD59A9888}" destId="{ECB34EE8-5E61-42C7-996A-3B82957FFB9D}" srcOrd="4" destOrd="0" presId="urn:microsoft.com/office/officeart/2008/layout/LinedList"/>
    <dgm:cxn modelId="{3FA942AF-D01F-4036-9CAE-9E267687AB81}" type="presParOf" srcId="{ECB34EE8-5E61-42C7-996A-3B82957FFB9D}" destId="{06866F01-1319-4192-8044-B786DFB3BF4C}" srcOrd="0" destOrd="0" presId="urn:microsoft.com/office/officeart/2008/layout/LinedList"/>
    <dgm:cxn modelId="{1A6565B2-36B4-4CFC-95C0-ABB2EE18CB6A}" type="presParOf" srcId="{ECB34EE8-5E61-42C7-996A-3B82957FFB9D}" destId="{1929036D-4DCD-4908-8D07-B431CCFB1AD6}" srcOrd="1" destOrd="0" presId="urn:microsoft.com/office/officeart/2008/layout/LinedList"/>
    <dgm:cxn modelId="{DF0E5E20-6D6C-48C9-9D89-A546E8AF3B36}" type="presParOf" srcId="{ECB34EE8-5E61-42C7-996A-3B82957FFB9D}" destId="{87529242-C220-4DE0-9B32-98CAA69DF10D}" srcOrd="2" destOrd="0" presId="urn:microsoft.com/office/officeart/2008/layout/LinedList"/>
    <dgm:cxn modelId="{C3B4CB68-F408-45BC-B874-C134EE765B1B}" type="presParOf" srcId="{0B25BACD-61D8-4DE0-BB67-1A2DD59A9888}" destId="{AAA12BF7-AB01-4D8F-8021-030E594FBDE6}" srcOrd="5" destOrd="0" presId="urn:microsoft.com/office/officeart/2008/layout/LinedList"/>
    <dgm:cxn modelId="{232683AC-0D4A-404E-B0F2-71978479AACD}" type="presParOf" srcId="{0B25BACD-61D8-4DE0-BB67-1A2DD59A9888}" destId="{20A7CF47-0E6E-49DB-BF93-21B25BC8F466}" srcOrd="6" destOrd="0" presId="urn:microsoft.com/office/officeart/2008/layout/LinedList"/>
    <dgm:cxn modelId="{A5C82AA2-71F9-48AD-9C5A-34A8B6A2126C}" type="presParOf" srcId="{BA846160-C393-4AFA-839B-666A218C6F4B}" destId="{928B6CA5-EE3F-4942-9C73-9144A6B21A39}" srcOrd="10" destOrd="0" presId="urn:microsoft.com/office/officeart/2008/layout/LinedList"/>
    <dgm:cxn modelId="{6C12754F-3B55-454E-AC3E-AFB2A10C88EB}" type="presParOf" srcId="{BA846160-C393-4AFA-839B-666A218C6F4B}" destId="{18FC805C-052E-46A7-927D-764E250CCC73}" srcOrd="11" destOrd="0" presId="urn:microsoft.com/office/officeart/2008/layout/LinedList"/>
    <dgm:cxn modelId="{0DE713CC-3D8C-4EB0-BDD4-D4B7268821DD}" type="presParOf" srcId="{18FC805C-052E-46A7-927D-764E250CCC73}" destId="{D81DA67C-D7BF-4BA3-908D-86EF127E65F8}" srcOrd="0" destOrd="0" presId="urn:microsoft.com/office/officeart/2008/layout/LinedList"/>
    <dgm:cxn modelId="{11B499C8-C3FF-4170-9AFC-F6929589BD3B}" type="presParOf" srcId="{18FC805C-052E-46A7-927D-764E250CCC73}" destId="{314809CF-2320-4653-8349-5FF5CA6537E5}" srcOrd="1" destOrd="0" presId="urn:microsoft.com/office/officeart/2008/layout/LinedList"/>
    <dgm:cxn modelId="{84631BDC-7EF9-4058-95CC-D5FD0A464D25}" type="presParOf" srcId="{314809CF-2320-4653-8349-5FF5CA6537E5}" destId="{D2A463B5-6941-4775-8B82-82FAC2FC7377}" srcOrd="0" destOrd="0" presId="urn:microsoft.com/office/officeart/2008/layout/LinedList"/>
    <dgm:cxn modelId="{2828F9E1-9A7B-47C4-AB60-37B3E69B8A24}" type="presParOf" srcId="{314809CF-2320-4653-8349-5FF5CA6537E5}" destId="{28D9BE52-A129-4641-8B90-AB6E7C2544D5}" srcOrd="1" destOrd="0" presId="urn:microsoft.com/office/officeart/2008/layout/LinedList"/>
    <dgm:cxn modelId="{FEA5EF0C-30B9-4DFA-A712-55BF6AA1AE00}" type="presParOf" srcId="{28D9BE52-A129-4641-8B90-AB6E7C2544D5}" destId="{9D847DF0-CDE1-4DEA-84EF-6D911CC9AF2E}" srcOrd="0" destOrd="0" presId="urn:microsoft.com/office/officeart/2008/layout/LinedList"/>
    <dgm:cxn modelId="{EA27D0E2-61D7-4826-A34F-68837F3DD248}" type="presParOf" srcId="{28D9BE52-A129-4641-8B90-AB6E7C2544D5}" destId="{271AA153-638E-4ADA-A759-3E5BD478F2CA}" srcOrd="1" destOrd="0" presId="urn:microsoft.com/office/officeart/2008/layout/LinedList"/>
    <dgm:cxn modelId="{C982D088-B916-4AAA-A1F8-46CCA5ED487F}" type="presParOf" srcId="{28D9BE52-A129-4641-8B90-AB6E7C2544D5}" destId="{E1D807B3-C020-4EFB-A06C-ECAC84C0EE2D}" srcOrd="2" destOrd="0" presId="urn:microsoft.com/office/officeart/2008/layout/LinedList"/>
    <dgm:cxn modelId="{A3B44D8E-9FE1-4DFD-A035-DB11AE20684B}" type="presParOf" srcId="{314809CF-2320-4653-8349-5FF5CA6537E5}" destId="{DA1DBFA3-EC47-431D-B644-FA78228FF7B8}" srcOrd="2" destOrd="0" presId="urn:microsoft.com/office/officeart/2008/layout/LinedList"/>
    <dgm:cxn modelId="{F984F816-2EB6-419B-8F09-12078268B5EF}" type="presParOf" srcId="{314809CF-2320-4653-8349-5FF5CA6537E5}" destId="{12C88405-005F-4A2F-8E14-6EA27290B6E2}" srcOrd="3" destOrd="0" presId="urn:microsoft.com/office/officeart/2008/layout/LinedList"/>
    <dgm:cxn modelId="{4FD3A9D8-091E-46D1-9F1F-BE9DB9AEDF3F}" type="presParOf" srcId="{314809CF-2320-4653-8349-5FF5CA6537E5}" destId="{70EAC0E5-6EEA-4E27-8977-A100C28D697B}" srcOrd="4" destOrd="0" presId="urn:microsoft.com/office/officeart/2008/layout/LinedList"/>
    <dgm:cxn modelId="{E88A7FD8-10E8-472C-A5CF-B764CBB140F3}" type="presParOf" srcId="{70EAC0E5-6EEA-4E27-8977-A100C28D697B}" destId="{D6D91B50-85D0-4595-8D2B-4840B2AE120B}" srcOrd="0" destOrd="0" presId="urn:microsoft.com/office/officeart/2008/layout/LinedList"/>
    <dgm:cxn modelId="{85A28546-872A-4608-A811-C6DAF8FAD2AA}" type="presParOf" srcId="{70EAC0E5-6EEA-4E27-8977-A100C28D697B}" destId="{74EBAE57-5971-4E2F-BF0F-CAB044863830}" srcOrd="1" destOrd="0" presId="urn:microsoft.com/office/officeart/2008/layout/LinedList"/>
    <dgm:cxn modelId="{956005EC-E50B-4969-B2B4-49025A06533C}" type="presParOf" srcId="{70EAC0E5-6EEA-4E27-8977-A100C28D697B}" destId="{7556E738-35AD-405F-9979-EC05BD54855F}" srcOrd="2" destOrd="0" presId="urn:microsoft.com/office/officeart/2008/layout/LinedList"/>
    <dgm:cxn modelId="{EEB6D3EE-ED96-471D-94BF-ABC68EA5524D}" type="presParOf" srcId="{314809CF-2320-4653-8349-5FF5CA6537E5}" destId="{20775472-9F5D-4D62-8925-D0D654485BD4}" srcOrd="5" destOrd="0" presId="urn:microsoft.com/office/officeart/2008/layout/LinedList"/>
    <dgm:cxn modelId="{0EC43AEF-625F-4AFA-B756-1067B0AD7C98}" type="presParOf" srcId="{314809CF-2320-4653-8349-5FF5CA6537E5}" destId="{CA35FF42-C8C1-4B40-BA91-48E5C7EB674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96F5F-B7EC-4C81-9128-9B95A6070875}">
      <dsp:nvSpPr>
        <dsp:cNvPr id="0" name=""/>
        <dsp:cNvSpPr/>
      </dsp:nvSpPr>
      <dsp:spPr>
        <a:xfrm>
          <a:off x="0" y="2350"/>
          <a:ext cx="10711726" cy="0"/>
        </a:xfrm>
        <a:prstGeom prst="lin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2B5EC-68E7-4659-88E7-24A85267197C}">
      <dsp:nvSpPr>
        <dsp:cNvPr id="0" name=""/>
        <dsp:cNvSpPr/>
      </dsp:nvSpPr>
      <dsp:spPr>
        <a:xfrm>
          <a:off x="0" y="2350"/>
          <a:ext cx="2142345" cy="80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Learning Path</a:t>
          </a:r>
        </a:p>
      </dsp:txBody>
      <dsp:txXfrm>
        <a:off x="0" y="2350"/>
        <a:ext cx="2142345" cy="801388"/>
      </dsp:txXfrm>
    </dsp:sp>
    <dsp:sp modelId="{F6A941A9-5112-4EB7-B296-FE7A52CA9A68}">
      <dsp:nvSpPr>
        <dsp:cNvPr id="0" name=""/>
        <dsp:cNvSpPr/>
      </dsp:nvSpPr>
      <dsp:spPr>
        <a:xfrm>
          <a:off x="2303021" y="38741"/>
          <a:ext cx="8408705" cy="72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https://partner.cloudskillsboost.google/paths/1952</a:t>
          </a:r>
        </a:p>
      </dsp:txBody>
      <dsp:txXfrm>
        <a:off x="2303021" y="38741"/>
        <a:ext cx="8408705" cy="727823"/>
      </dsp:txXfrm>
    </dsp:sp>
    <dsp:sp modelId="{BC893973-B050-466D-AF3F-1B4F398F73F7}">
      <dsp:nvSpPr>
        <dsp:cNvPr id="0" name=""/>
        <dsp:cNvSpPr/>
      </dsp:nvSpPr>
      <dsp:spPr>
        <a:xfrm>
          <a:off x="2142345" y="766565"/>
          <a:ext cx="8569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26914-E599-4BED-A13A-20F9161CE4E9}">
      <dsp:nvSpPr>
        <dsp:cNvPr id="0" name=""/>
        <dsp:cNvSpPr/>
      </dsp:nvSpPr>
      <dsp:spPr>
        <a:xfrm>
          <a:off x="0" y="803738"/>
          <a:ext cx="10711726" cy="0"/>
        </a:xfrm>
        <a:prstGeom prst="line">
          <a:avLst/>
        </a:prstGeom>
        <a:solidFill>
          <a:schemeClr val="accent1">
            <a:shade val="80000"/>
            <a:hueOff val="-155170"/>
            <a:satOff val="-11243"/>
            <a:lumOff val="7399"/>
            <a:alphaOff val="0"/>
          </a:schemeClr>
        </a:solidFill>
        <a:ln w="12700" cap="flat" cmpd="sng" algn="ctr">
          <a:solidFill>
            <a:schemeClr val="accent1">
              <a:shade val="80000"/>
              <a:hueOff val="-155170"/>
              <a:satOff val="-11243"/>
              <a:lumOff val="73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AA0E8-CDAA-4585-AA3A-3EE29130D84C}">
      <dsp:nvSpPr>
        <dsp:cNvPr id="0" name=""/>
        <dsp:cNvSpPr/>
      </dsp:nvSpPr>
      <dsp:spPr>
        <a:xfrm>
          <a:off x="0" y="803738"/>
          <a:ext cx="2142345" cy="80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Practice Questions</a:t>
          </a:r>
        </a:p>
      </dsp:txBody>
      <dsp:txXfrm>
        <a:off x="0" y="803738"/>
        <a:ext cx="2142345" cy="801388"/>
      </dsp:txXfrm>
    </dsp:sp>
    <dsp:sp modelId="{B6386DA4-C8CE-4D43-8105-E117E48D3351}">
      <dsp:nvSpPr>
        <dsp:cNvPr id="0" name=""/>
        <dsp:cNvSpPr/>
      </dsp:nvSpPr>
      <dsp:spPr>
        <a:xfrm>
          <a:off x="2303021" y="840130"/>
          <a:ext cx="8408705" cy="72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https://docs.google.com/forms/d/e/1FAIpQLScNn5oUIFeMQjtsHilQsJPxDsnP-0DbhDVsIXaBeCmPj-dgYw/viewform</a:t>
          </a:r>
        </a:p>
      </dsp:txBody>
      <dsp:txXfrm>
        <a:off x="2303021" y="840130"/>
        <a:ext cx="8408705" cy="727823"/>
      </dsp:txXfrm>
    </dsp:sp>
    <dsp:sp modelId="{3824BDD3-AEB4-4263-B75F-89E55CBDCC33}">
      <dsp:nvSpPr>
        <dsp:cNvPr id="0" name=""/>
        <dsp:cNvSpPr/>
      </dsp:nvSpPr>
      <dsp:spPr>
        <a:xfrm>
          <a:off x="2142345" y="1567953"/>
          <a:ext cx="8569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3914-3A8B-4ED5-8655-9500D54EB6BE}">
      <dsp:nvSpPr>
        <dsp:cNvPr id="0" name=""/>
        <dsp:cNvSpPr/>
      </dsp:nvSpPr>
      <dsp:spPr>
        <a:xfrm>
          <a:off x="0" y="1605127"/>
          <a:ext cx="10711726" cy="0"/>
        </a:xfrm>
        <a:prstGeom prst="line">
          <a:avLst/>
        </a:prstGeom>
        <a:solidFill>
          <a:schemeClr val="accent1">
            <a:shade val="80000"/>
            <a:hueOff val="-310340"/>
            <a:satOff val="-22486"/>
            <a:lumOff val="14798"/>
            <a:alphaOff val="0"/>
          </a:schemeClr>
        </a:solidFill>
        <a:ln w="12700" cap="flat" cmpd="sng" algn="ctr">
          <a:solidFill>
            <a:schemeClr val="accent1">
              <a:shade val="80000"/>
              <a:hueOff val="-310340"/>
              <a:satOff val="-22486"/>
              <a:lumOff val="147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DB735-4CD0-4905-B38C-CAFD54DF3A70}">
      <dsp:nvSpPr>
        <dsp:cNvPr id="0" name=""/>
        <dsp:cNvSpPr/>
      </dsp:nvSpPr>
      <dsp:spPr>
        <a:xfrm>
          <a:off x="0" y="1605127"/>
          <a:ext cx="2142345" cy="80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err="1"/>
            <a:t>Certmetric</a:t>
          </a:r>
          <a:r>
            <a:rPr lang="en-US" sz="1400" b="1" kern="1200"/>
            <a:t> Account</a:t>
          </a:r>
        </a:p>
      </dsp:txBody>
      <dsp:txXfrm>
        <a:off x="0" y="1605127"/>
        <a:ext cx="2142345" cy="801388"/>
      </dsp:txXfrm>
    </dsp:sp>
    <dsp:sp modelId="{9720CFDA-2607-41B1-8AA1-D743C6F4AEA1}">
      <dsp:nvSpPr>
        <dsp:cNvPr id="0" name=""/>
        <dsp:cNvSpPr/>
      </dsp:nvSpPr>
      <dsp:spPr>
        <a:xfrm>
          <a:off x="2303021" y="1623753"/>
          <a:ext cx="8408705" cy="37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https://cp.certmetrics.com/google/en/login </a:t>
          </a:r>
        </a:p>
      </dsp:txBody>
      <dsp:txXfrm>
        <a:off x="2303021" y="1623753"/>
        <a:ext cx="8408705" cy="372520"/>
      </dsp:txXfrm>
    </dsp:sp>
    <dsp:sp modelId="{66418692-0AA6-42CA-AAB5-7E99D335FD45}">
      <dsp:nvSpPr>
        <dsp:cNvPr id="0" name=""/>
        <dsp:cNvSpPr/>
      </dsp:nvSpPr>
      <dsp:spPr>
        <a:xfrm>
          <a:off x="2142345" y="1996274"/>
          <a:ext cx="8569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30852-4313-4E73-8655-A19A157DA5BB}">
      <dsp:nvSpPr>
        <dsp:cNvPr id="0" name=""/>
        <dsp:cNvSpPr/>
      </dsp:nvSpPr>
      <dsp:spPr>
        <a:xfrm>
          <a:off x="2303021" y="2014900"/>
          <a:ext cx="8408705" cy="37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Mandatory for booking exam. Login with Accenture email id</a:t>
          </a:r>
        </a:p>
      </dsp:txBody>
      <dsp:txXfrm>
        <a:off x="2303021" y="2014900"/>
        <a:ext cx="8408705" cy="372520"/>
      </dsp:txXfrm>
    </dsp:sp>
    <dsp:sp modelId="{5702AC14-C30B-4425-B30E-BA8F410D4CDB}">
      <dsp:nvSpPr>
        <dsp:cNvPr id="0" name=""/>
        <dsp:cNvSpPr/>
      </dsp:nvSpPr>
      <dsp:spPr>
        <a:xfrm>
          <a:off x="2142345" y="2387420"/>
          <a:ext cx="8569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1278-158E-4F74-8700-A3273137B677}">
      <dsp:nvSpPr>
        <dsp:cNvPr id="0" name=""/>
        <dsp:cNvSpPr/>
      </dsp:nvSpPr>
      <dsp:spPr>
        <a:xfrm>
          <a:off x="0" y="2406516"/>
          <a:ext cx="10711726" cy="0"/>
        </a:xfrm>
        <a:prstGeom prst="line">
          <a:avLst/>
        </a:prstGeom>
        <a:solidFill>
          <a:schemeClr val="accent1">
            <a:shade val="80000"/>
            <a:hueOff val="-465509"/>
            <a:satOff val="-33729"/>
            <a:lumOff val="22197"/>
            <a:alphaOff val="0"/>
          </a:schemeClr>
        </a:solidFill>
        <a:ln w="12700" cap="flat" cmpd="sng" algn="ctr">
          <a:solidFill>
            <a:schemeClr val="accent1">
              <a:shade val="80000"/>
              <a:hueOff val="-465509"/>
              <a:satOff val="-33729"/>
              <a:lumOff val="221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C033-388A-498A-AC19-2CE3BC3D5C2D}">
      <dsp:nvSpPr>
        <dsp:cNvPr id="0" name=""/>
        <dsp:cNvSpPr/>
      </dsp:nvSpPr>
      <dsp:spPr>
        <a:xfrm>
          <a:off x="0" y="2406516"/>
          <a:ext cx="2142345" cy="80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Exam booking</a:t>
          </a:r>
        </a:p>
      </dsp:txBody>
      <dsp:txXfrm>
        <a:off x="0" y="2406516"/>
        <a:ext cx="2142345" cy="801388"/>
      </dsp:txXfrm>
    </dsp:sp>
    <dsp:sp modelId="{95DA9A5C-541E-46A1-9709-9BD9E3B7F6BC}">
      <dsp:nvSpPr>
        <dsp:cNvPr id="0" name=""/>
        <dsp:cNvSpPr/>
      </dsp:nvSpPr>
      <dsp:spPr>
        <a:xfrm>
          <a:off x="2303021" y="2442907"/>
          <a:ext cx="8408705" cy="727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https://webassessor.com/googlecloud</a:t>
          </a:r>
        </a:p>
      </dsp:txBody>
      <dsp:txXfrm>
        <a:off x="2303021" y="2442907"/>
        <a:ext cx="8408705" cy="727823"/>
      </dsp:txXfrm>
    </dsp:sp>
    <dsp:sp modelId="{DA7AD5EE-D00E-4740-84D5-002FE58EEA74}">
      <dsp:nvSpPr>
        <dsp:cNvPr id="0" name=""/>
        <dsp:cNvSpPr/>
      </dsp:nvSpPr>
      <dsp:spPr>
        <a:xfrm>
          <a:off x="2142345" y="3170731"/>
          <a:ext cx="8569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18718-6C06-43E6-8C31-3A14EC654E1D}">
      <dsp:nvSpPr>
        <dsp:cNvPr id="0" name=""/>
        <dsp:cNvSpPr/>
      </dsp:nvSpPr>
      <dsp:spPr>
        <a:xfrm>
          <a:off x="0" y="3207905"/>
          <a:ext cx="10711726" cy="0"/>
        </a:xfrm>
        <a:prstGeom prst="line">
          <a:avLst/>
        </a:prstGeom>
        <a:solidFill>
          <a:schemeClr val="accent1">
            <a:shade val="80000"/>
            <a:hueOff val="-620679"/>
            <a:satOff val="-44972"/>
            <a:lumOff val="29596"/>
            <a:alphaOff val="0"/>
          </a:schemeClr>
        </a:solidFill>
        <a:ln w="12700" cap="flat" cmpd="sng" algn="ctr">
          <a:solidFill>
            <a:schemeClr val="accent1">
              <a:shade val="80000"/>
              <a:hueOff val="-620679"/>
              <a:satOff val="-44972"/>
              <a:lumOff val="295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FD35C-B65D-4E6F-AAEC-169E5882C55F}">
      <dsp:nvSpPr>
        <dsp:cNvPr id="0" name=""/>
        <dsp:cNvSpPr/>
      </dsp:nvSpPr>
      <dsp:spPr>
        <a:xfrm>
          <a:off x="0" y="3207905"/>
          <a:ext cx="2142345" cy="80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Contact for voucher</a:t>
          </a:r>
        </a:p>
      </dsp:txBody>
      <dsp:txXfrm>
        <a:off x="0" y="3207905"/>
        <a:ext cx="2142345" cy="801388"/>
      </dsp:txXfrm>
    </dsp:sp>
    <dsp:sp modelId="{496E1C27-AA40-418E-A6FF-A44D2FFF32CD}">
      <dsp:nvSpPr>
        <dsp:cNvPr id="0" name=""/>
        <dsp:cNvSpPr/>
      </dsp:nvSpPr>
      <dsp:spPr>
        <a:xfrm>
          <a:off x="2303021" y="3226531"/>
          <a:ext cx="8408705" cy="37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linkClick xmlns:r="http://schemas.openxmlformats.org/officeDocument/2006/relationships" r:id="rId1" tooltip="mailto:cloud-partner-training@google.com"/>
            </a:rPr>
            <a:t>cloud-partner-training@google.com</a:t>
          </a:r>
          <a:r>
            <a:rPr lang="en-US" sz="1400" kern="1200"/>
            <a:t> </a:t>
          </a:r>
        </a:p>
      </dsp:txBody>
      <dsp:txXfrm>
        <a:off x="2303021" y="3226531"/>
        <a:ext cx="8408705" cy="372520"/>
      </dsp:txXfrm>
    </dsp:sp>
    <dsp:sp modelId="{4BAB8F5C-E50E-4BFE-BF80-426E1C144C52}">
      <dsp:nvSpPr>
        <dsp:cNvPr id="0" name=""/>
        <dsp:cNvSpPr/>
      </dsp:nvSpPr>
      <dsp:spPr>
        <a:xfrm>
          <a:off x="2142345" y="3599051"/>
          <a:ext cx="8569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9036D-4DCD-4908-8D07-B431CCFB1AD6}">
      <dsp:nvSpPr>
        <dsp:cNvPr id="0" name=""/>
        <dsp:cNvSpPr/>
      </dsp:nvSpPr>
      <dsp:spPr>
        <a:xfrm>
          <a:off x="2303021" y="3617677"/>
          <a:ext cx="8408705" cy="37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highlight>
                <a:srgbClr val="FFFF00"/>
              </a:highlight>
            </a:rPr>
            <a:t>Contact only if you do not receive voucher 1 day after completing the course</a:t>
          </a:r>
        </a:p>
      </dsp:txBody>
      <dsp:txXfrm>
        <a:off x="2303021" y="3617677"/>
        <a:ext cx="8408705" cy="372520"/>
      </dsp:txXfrm>
    </dsp:sp>
    <dsp:sp modelId="{AAA12BF7-AB01-4D8F-8021-030E594FBDE6}">
      <dsp:nvSpPr>
        <dsp:cNvPr id="0" name=""/>
        <dsp:cNvSpPr/>
      </dsp:nvSpPr>
      <dsp:spPr>
        <a:xfrm>
          <a:off x="2142345" y="3990198"/>
          <a:ext cx="8569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B6CA5-EE3F-4942-9C73-9144A6B21A39}">
      <dsp:nvSpPr>
        <dsp:cNvPr id="0" name=""/>
        <dsp:cNvSpPr/>
      </dsp:nvSpPr>
      <dsp:spPr>
        <a:xfrm>
          <a:off x="0" y="4009294"/>
          <a:ext cx="10711726" cy="0"/>
        </a:xfrm>
        <a:prstGeom prst="line">
          <a:avLst/>
        </a:prstGeom>
        <a:solidFill>
          <a:schemeClr val="accent1">
            <a:shade val="80000"/>
            <a:hueOff val="-775849"/>
            <a:satOff val="-56215"/>
            <a:lumOff val="36995"/>
            <a:alphaOff val="0"/>
          </a:schemeClr>
        </a:solidFill>
        <a:ln w="12700" cap="flat" cmpd="sng" algn="ctr">
          <a:solidFill>
            <a:schemeClr val="accent1">
              <a:shade val="80000"/>
              <a:hueOff val="-775849"/>
              <a:satOff val="-56215"/>
              <a:lumOff val="369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DA67C-D7BF-4BA3-908D-86EF127E65F8}">
      <dsp:nvSpPr>
        <dsp:cNvPr id="0" name=""/>
        <dsp:cNvSpPr/>
      </dsp:nvSpPr>
      <dsp:spPr>
        <a:xfrm>
          <a:off x="0" y="4009294"/>
          <a:ext cx="2142345" cy="801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err="1"/>
            <a:t>LnTT</a:t>
          </a:r>
          <a:r>
            <a:rPr lang="en-US" sz="1400" b="1" kern="1200"/>
            <a:t> Contact</a:t>
          </a:r>
        </a:p>
      </dsp:txBody>
      <dsp:txXfrm>
        <a:off x="0" y="4009294"/>
        <a:ext cx="2142345" cy="801388"/>
      </dsp:txXfrm>
    </dsp:sp>
    <dsp:sp modelId="{271AA153-638E-4ADA-A759-3E5BD478F2CA}">
      <dsp:nvSpPr>
        <dsp:cNvPr id="0" name=""/>
        <dsp:cNvSpPr/>
      </dsp:nvSpPr>
      <dsp:spPr>
        <a:xfrm>
          <a:off x="2303021" y="4027920"/>
          <a:ext cx="8408705" cy="37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Poorva.kulkarni</a:t>
          </a:r>
          <a:endParaRPr lang="en-US" sz="1400" kern="1200"/>
        </a:p>
      </dsp:txBody>
      <dsp:txXfrm>
        <a:off x="2303021" y="4027920"/>
        <a:ext cx="8408705" cy="372520"/>
      </dsp:txXfrm>
    </dsp:sp>
    <dsp:sp modelId="{DA1DBFA3-EC47-431D-B644-FA78228FF7B8}">
      <dsp:nvSpPr>
        <dsp:cNvPr id="0" name=""/>
        <dsp:cNvSpPr/>
      </dsp:nvSpPr>
      <dsp:spPr>
        <a:xfrm>
          <a:off x="2142345" y="4400440"/>
          <a:ext cx="8569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BAE57-5971-4E2F-BF0F-CAB044863830}">
      <dsp:nvSpPr>
        <dsp:cNvPr id="0" name=""/>
        <dsp:cNvSpPr/>
      </dsp:nvSpPr>
      <dsp:spPr>
        <a:xfrm>
          <a:off x="2303021" y="4419066"/>
          <a:ext cx="8408705" cy="37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err="1"/>
            <a:t>Prachi.r.joshi</a:t>
          </a:r>
          <a:endParaRPr lang="en-US" sz="1400" kern="1200"/>
        </a:p>
      </dsp:txBody>
      <dsp:txXfrm>
        <a:off x="2303021" y="4419066"/>
        <a:ext cx="8408705" cy="372520"/>
      </dsp:txXfrm>
    </dsp:sp>
    <dsp:sp modelId="{20775472-9F5D-4D62-8925-D0D654485BD4}">
      <dsp:nvSpPr>
        <dsp:cNvPr id="0" name=""/>
        <dsp:cNvSpPr/>
      </dsp:nvSpPr>
      <dsp:spPr>
        <a:xfrm>
          <a:off x="2142345" y="4791587"/>
          <a:ext cx="856938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E853440-0782-1D68-D2FD-933DEA3367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Graphik" panose="020B0503030202060203" pitchFamily="34" charset="77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BAE373-49AC-5B9F-BD8D-665F4397E9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4787D-70D5-9549-AC5E-9D4C1BFA0564}" type="datetimeFigureOut">
              <a:rPr lang="en-US" smtClean="0">
                <a:latin typeface="Graphik" panose="020B0503030202060203" pitchFamily="34" charset="77"/>
              </a:rPr>
              <a:t>6/18/2025</a:t>
            </a:fld>
            <a:endParaRPr lang="en-US">
              <a:latin typeface="Graphik" panose="020B0503030202060203" pitchFamily="34" charset="77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5359E-0814-051B-B036-A15685259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Graphik" panose="020B0503030202060203" pitchFamily="34" charset="77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2F9671-5EF1-8E9F-DD2A-21863ED21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2F477-6371-B744-A7EB-E94ECCEEDA65}" type="slidenum">
              <a:rPr lang="en-US" smtClean="0">
                <a:latin typeface="Graphik" panose="020B0503030202060203" pitchFamily="34" charset="77"/>
              </a:rPr>
              <a:t>‹#›</a:t>
            </a:fld>
            <a:endParaRPr lang="en-US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209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" panose="020B0503030202060203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" panose="020B0503030202060203" pitchFamily="34" charset="77"/>
              </a:defRPr>
            </a:lvl1pPr>
          </a:lstStyle>
          <a:p>
            <a:fld id="{7FBA1538-8606-2D42-9B67-EB3CAAF1E29B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" panose="020B0503030202060203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" panose="020B0503030202060203" pitchFamily="34" charset="77"/>
              </a:defRPr>
            </a:lvl1pPr>
          </a:lstStyle>
          <a:p>
            <a:fld id="{8F681651-9904-804F-8355-78350773C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Graphik" panose="020B0503030202060203" pitchFamily="34" charset="77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Graphik" panose="020B0503030202060203" pitchFamily="34" charset="77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Graphik" panose="020B0503030202060203" pitchFamily="34" charset="77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Graphik" panose="020B0503030202060203" pitchFamily="34" charset="77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Graphik" panose="020B0503030202060203" pitchFamily="34" charset="77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47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59C43-D92E-D816-FC3B-4A446EBE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40D1F-4962-D028-DD05-3672C030B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91E48C-286C-FC3F-7257-DC7F077AD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FAAB9-ABE5-3449-2900-232C76561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72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78E3D-2005-5EFA-1B56-0F10BB6C6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C2BAC8-9F7B-F13D-446A-EF2B32031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66149-3FFE-EE18-43D8-1AAE36B31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273E-0D9C-C9C5-D84F-F130A5FAD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32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: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46E4763-F545-C94B-51CE-F4BC514C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69" y="3010439"/>
            <a:ext cx="6793919" cy="1329595"/>
          </a:xfrm>
          <a:prstGeom prst="rect">
            <a:avLst/>
          </a:prstGeom>
        </p:spPr>
        <p:txBody>
          <a:bodyPr anchor="b">
            <a:spAutoFit/>
          </a:bodyPr>
          <a:lstStyle>
            <a:lvl1pPr algn="l">
              <a:lnSpc>
                <a:spcPct val="90000"/>
              </a:lnSpc>
              <a:defRPr sz="4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C002026-094D-D1B0-BDA1-62996F2413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4969" y="4464055"/>
            <a:ext cx="6793919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pic>
        <p:nvPicPr>
          <p:cNvPr id="3" name="accenture" descr="accenture logo">
            <a:extLst>
              <a:ext uri="{FF2B5EF4-FFF2-40B4-BE49-F238E27FC236}">
                <a16:creationId xmlns:a16="http://schemas.microsoft.com/office/drawing/2014/main" id="{FF7A765D-4682-9084-D606-70A59390D7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1" y="557588"/>
            <a:ext cx="1243822" cy="328510"/>
          </a:xfrm>
          <a:prstGeom prst="rect">
            <a:avLst/>
          </a:prstGeom>
        </p:spPr>
      </p:pic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1E81FC3-5B5A-36F1-7992-060E05D477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1950" y="5674232"/>
            <a:ext cx="3816000" cy="634494"/>
          </a:xfrm>
          <a:prstGeom prst="rect">
            <a:avLst/>
          </a:prstGeom>
        </p:spPr>
        <p:txBody>
          <a:bodyPr anchor="b"/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 smtClean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6108AED-3E3E-1C9D-6AD6-AB28DC8162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956" y="6124059"/>
            <a:ext cx="183289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 defTabSz="914377" rtl="0" eaLnBrk="1" latinLnBrk="0" hangingPunct="1">
              <a:spcAft>
                <a:spcPts val="0"/>
              </a:spcAft>
              <a:buNone/>
              <a:defRPr lang="en-US" sz="1200" b="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MM.DD.YYYY</a:t>
            </a:r>
          </a:p>
        </p:txBody>
      </p:sp>
    </p:spTree>
    <p:extLst>
      <p:ext uri="{BB962C8B-B14F-4D97-AF65-F5344CB8AC3E}">
        <p14:creationId xmlns:p14="http://schemas.microsoft.com/office/powerpoint/2010/main" val="2209306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: dark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DFF95F-BC04-BCE4-81EC-25C099CB74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121920" rtlCol="0" anchor="ctr"/>
          <a:lstStyle/>
          <a:p>
            <a:pPr algn="ctr"/>
            <a:endParaRPr lang="en-AR" sz="24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1600" y="2187403"/>
            <a:ext cx="3091443" cy="39395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1" y="1371602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4" y="1371602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1" y="1976479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4" y="1976479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1" y="2581358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4" y="2581358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1" y="3186235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4" y="3186235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1" y="3791114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4" y="3791114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1" y="4395991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5" name="Text Placeholder 14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4" y="4395991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1" y="5000870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7" name="Text Placeholder 16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4" y="5000870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1" y="5605747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9" name="Text Placeholder 18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4" y="5605747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9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1" y="1371602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6" name="Text Placeholder 20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63" y="1371602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5" name="Text Placeholder 21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1" y="1976479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7" name="Text Placeholder 22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63" y="1976479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1" y="2581358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8" name="Text Placeholder 24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63" y="2581358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7" name="Text Placeholder 25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1" y="3186235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9" name="Text Placeholder 26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63" y="3186235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8" name="Text Placeholder 2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1" y="3791114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63" y="3791114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9" name="Text Placeholder 29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1" y="4395991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1" name="Text Placeholder 30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63" y="4395991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100" name="Text Placeholder 31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1" y="5000870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2" name="Text Placeholder 32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63" y="5000870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101" name="Text Placeholder 33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1" y="5605747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3" name="Text Placeholder 34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63" y="5605747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045241" y="1371603"/>
            <a:ext cx="0" cy="471948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TS_WH">
            <a:extLst>
              <a:ext uri="{FF2B5EF4-FFF2-40B4-BE49-F238E27FC236}">
                <a16:creationId xmlns:a16="http://schemas.microsoft.com/office/drawing/2014/main" id="{042F1CA7-6A9E-5C2F-F3C0-78D6AFD6C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1AB161-4BFB-138B-C93C-DFFFE563C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1600" y="2745679"/>
            <a:ext cx="3091443" cy="24154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6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  <a:lvl2pPr marL="0" indent="0">
              <a:buNone/>
              <a:defRPr sz="1800"/>
            </a:lvl2pPr>
            <a:lvl3pPr marL="228594">
              <a:buFont typeface="Graphik" panose="020B0604020202020204" pitchFamily="34" charset="0"/>
              <a:buChar char="•"/>
              <a:defRPr sz="1800"/>
            </a:lvl3pPr>
            <a:lvl4pPr marL="457189">
              <a:buFont typeface="Graphik"/>
              <a:buChar char="–"/>
              <a:defRPr sz="1600"/>
            </a:lvl4pPr>
            <a:lvl5pPr marL="685783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95F63345-6C3E-8981-5F6D-DF2B3FF6475C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7" name="slide number automatic">
            <a:extLst>
              <a:ext uri="{FF2B5EF4-FFF2-40B4-BE49-F238E27FC236}">
                <a16:creationId xmlns:a16="http://schemas.microsoft.com/office/drawing/2014/main" id="{EA0A3F89-649C-BCA9-F69D-4791BE39CE26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698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: ligh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A4FF600-954F-A932-EB0A-7C9AF337B5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848" y="2187404"/>
            <a:ext cx="3098568" cy="393954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5D79A3D-AC3D-4EB4-AFB4-D6CEFA4231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9948" y="2745679"/>
            <a:ext cx="3093440" cy="24154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6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0" indent="0">
              <a:buNone/>
              <a:defRPr sz="1800"/>
            </a:lvl2pPr>
            <a:lvl3pPr marL="228594">
              <a:buFont typeface="Graphik" panose="020B0604020202020204" pitchFamily="34" charset="0"/>
              <a:buChar char="•"/>
              <a:defRPr sz="1800"/>
            </a:lvl3pPr>
            <a:lvl4pPr marL="457189">
              <a:buFont typeface="Graphik"/>
              <a:buChar char="–"/>
              <a:defRPr sz="1600"/>
            </a:lvl4pPr>
            <a:lvl5pPr marL="685783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1" y="1371602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4" y="1371602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1" y="1976479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4" y="1976479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1" y="2581358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4" y="2581358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1" y="3186235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4" y="3186235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1" y="3791114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3" name="Text Placeholder 12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4" y="3791114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1" y="4395991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5" name="Text Placeholder 14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4" y="4395991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1" y="5000870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7" name="Text Placeholder 16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4" y="5000870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1" y="5605747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9" name="Text Placeholder 18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4" y="5605747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9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1" y="1371602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6" name="Text Placeholder 20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63" y="1371602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5" name="Text Placeholder 21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1" y="1976479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7" name="Text Placeholder 22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63" y="1976479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1" y="2581358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8" name="Text Placeholder 24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63" y="2581358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7" name="Text Placeholder 25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1" y="3186235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9" name="Text Placeholder 26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63" y="3186235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8" name="Text Placeholder 2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1" y="3791114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63" y="3791114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9" name="Text Placeholder 29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1" y="4395991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1" name="Text Placeholder 30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63" y="4395991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100" name="Text Placeholder 31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1" y="5000870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2" name="Text Placeholder 32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63" y="5000870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101" name="Text Placeholder 33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1" y="5605747"/>
            <a:ext cx="40512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3" name="Text Placeholder 34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63" y="5605747"/>
            <a:ext cx="2783175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buNone/>
              <a:defRPr sz="1600" b="0" i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045241" y="1371603"/>
            <a:ext cx="0" cy="47194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97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: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98FE22-CDE6-88FF-ACBC-FD9C36E03D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349" y="1341439"/>
            <a:ext cx="2329381" cy="47879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CBA93D-A16D-15A7-59FB-5DA53C303F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59509" y="4791684"/>
            <a:ext cx="1913607" cy="1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buNone/>
              <a:defRPr sz="1200" b="0" i="0">
                <a:latin typeface="Graphik" panose="020B0503030202060203" pitchFamily="34" charset="77"/>
              </a:defRPr>
            </a:lvl2pPr>
            <a:lvl3pPr marL="16933" indent="0">
              <a:buNone/>
              <a:tabLst/>
              <a:defRPr sz="1200" b="0" i="0">
                <a:latin typeface="Graphik" panose="020B0503030202060203" pitchFamily="34" charset="77"/>
              </a:defRPr>
            </a:lvl3pPr>
            <a:lvl4pPr marL="16933" indent="0">
              <a:buNone/>
              <a:tabLst/>
              <a:defRPr sz="1050" b="0" i="0">
                <a:latin typeface="Graphik" panose="020B0503030202060203" pitchFamily="34" charset="77"/>
              </a:defRPr>
            </a:lvl4pPr>
            <a:lvl5pPr marL="16933" indent="0">
              <a:buNone/>
              <a:tabLst/>
              <a:defRPr sz="1050" b="0" i="0">
                <a:latin typeface="Graphik" panose="020B0503030202060203" pitchFamily="34" charset="77"/>
              </a:defRPr>
            </a:lvl5pPr>
            <a:lvl6pPr>
              <a:defRPr sz="1200" b="0" i="0">
                <a:latin typeface="Graphik" panose="020B0503030202060203" pitchFamily="34" charset="77"/>
              </a:defRPr>
            </a:lvl6pPr>
            <a:lvl7pPr>
              <a:defRPr sz="1050" b="0" i="0">
                <a:latin typeface="Graphik" panose="020B0503030202060203" pitchFamily="34" charset="77"/>
              </a:defRPr>
            </a:lvl7pPr>
            <a:lvl9pPr>
              <a:defRPr sz="105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Insert text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9F85972-AC4E-08A3-B374-8C2AF42D54F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80176" y="4791684"/>
            <a:ext cx="1913607" cy="1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buNone/>
              <a:defRPr sz="1200" b="0" i="0">
                <a:latin typeface="Graphik" panose="020B0503030202060203" pitchFamily="34" charset="77"/>
              </a:defRPr>
            </a:lvl2pPr>
            <a:lvl3pPr marL="16933" indent="0">
              <a:buNone/>
              <a:tabLst/>
              <a:defRPr sz="1200" b="0" i="0">
                <a:latin typeface="Graphik" panose="020B0503030202060203" pitchFamily="34" charset="77"/>
              </a:defRPr>
            </a:lvl3pPr>
            <a:lvl4pPr marL="16933" indent="0">
              <a:buNone/>
              <a:tabLst/>
              <a:defRPr sz="1050" b="0" i="0">
                <a:latin typeface="Graphik" panose="020B0503030202060203" pitchFamily="34" charset="77"/>
              </a:defRPr>
            </a:lvl4pPr>
            <a:lvl5pPr marL="16933" indent="0">
              <a:buNone/>
              <a:tabLst/>
              <a:defRPr sz="1050" b="0" i="0">
                <a:latin typeface="Graphik" panose="020B0503030202060203" pitchFamily="34" charset="77"/>
              </a:defRPr>
            </a:lvl5pPr>
            <a:lvl6pPr>
              <a:defRPr sz="1200" b="0" i="0">
                <a:latin typeface="Graphik" panose="020B0503030202060203" pitchFamily="34" charset="77"/>
              </a:defRPr>
            </a:lvl6pPr>
            <a:lvl7pPr>
              <a:defRPr sz="1050" b="0" i="0">
                <a:latin typeface="Graphik" panose="020B0503030202060203" pitchFamily="34" charset="77"/>
              </a:defRPr>
            </a:lvl7pPr>
            <a:lvl9pPr>
              <a:defRPr sz="105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Insert text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C21799C-032C-A3F2-FCE9-D7BE2B106CC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406324" y="4791684"/>
            <a:ext cx="1913607" cy="1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buNone/>
              <a:defRPr sz="1200" b="0" i="0">
                <a:solidFill>
                  <a:schemeClr val="tx2"/>
                </a:solidFill>
                <a:latin typeface="Graphik" panose="020B0503030202060203" pitchFamily="34" charset="77"/>
              </a:defRPr>
            </a:lvl2pPr>
            <a:lvl3pPr marL="16933" indent="0">
              <a:buNone/>
              <a:tabLst/>
              <a:defRPr sz="1200" b="0" i="0">
                <a:latin typeface="Graphik" panose="020B0503030202060203" pitchFamily="34" charset="77"/>
              </a:defRPr>
            </a:lvl3pPr>
            <a:lvl4pPr marL="16933" indent="0">
              <a:buNone/>
              <a:tabLst/>
              <a:defRPr sz="1050" b="0" i="0">
                <a:latin typeface="Graphik" panose="020B0503030202060203" pitchFamily="34" charset="77"/>
              </a:defRPr>
            </a:lvl4pPr>
            <a:lvl5pPr marL="16933" indent="0">
              <a:buNone/>
              <a:tabLst/>
              <a:defRPr sz="1050" b="0" i="0">
                <a:latin typeface="Graphik" panose="020B0503030202060203" pitchFamily="34" charset="77"/>
              </a:defRPr>
            </a:lvl5pPr>
            <a:lvl6pPr>
              <a:defRPr sz="1200" b="0" i="0">
                <a:latin typeface="Graphik" panose="020B0503030202060203" pitchFamily="34" charset="77"/>
              </a:defRPr>
            </a:lvl6pPr>
            <a:lvl7pPr>
              <a:defRPr sz="1050" b="0" i="0">
                <a:latin typeface="Graphik" panose="020B0503030202060203" pitchFamily="34" charset="77"/>
              </a:defRPr>
            </a:lvl7pPr>
            <a:lvl9pPr>
              <a:defRPr sz="105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Insert text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63D9-F425-062E-85B6-BFD1ECBB98D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26991" y="4791684"/>
            <a:ext cx="1913607" cy="1299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buNone/>
              <a:defRPr sz="1200" b="0" i="0">
                <a:latin typeface="Graphik" panose="020B0503030202060203" pitchFamily="34" charset="77"/>
              </a:defRPr>
            </a:lvl2pPr>
            <a:lvl3pPr marL="16933" indent="0">
              <a:buNone/>
              <a:tabLst/>
              <a:defRPr sz="1200" b="0" i="0">
                <a:latin typeface="Graphik" panose="020B0503030202060203" pitchFamily="34" charset="77"/>
              </a:defRPr>
            </a:lvl3pPr>
            <a:lvl4pPr marL="16933" indent="0">
              <a:buNone/>
              <a:tabLst/>
              <a:defRPr sz="1050" b="0" i="0">
                <a:latin typeface="Graphik" panose="020B0503030202060203" pitchFamily="34" charset="77"/>
              </a:defRPr>
            </a:lvl4pPr>
            <a:lvl5pPr marL="16933" indent="0">
              <a:buNone/>
              <a:tabLst/>
              <a:defRPr sz="1050" b="0" i="0">
                <a:latin typeface="Graphik" panose="020B0503030202060203" pitchFamily="34" charset="77"/>
              </a:defRPr>
            </a:lvl5pPr>
            <a:lvl6pPr>
              <a:defRPr sz="1200" b="0" i="0">
                <a:latin typeface="Graphik" panose="020B0503030202060203" pitchFamily="34" charset="77"/>
              </a:defRPr>
            </a:lvl6pPr>
            <a:lvl7pPr>
              <a:defRPr sz="1050" b="0" i="0">
                <a:latin typeface="Graphik" panose="020B0503030202060203" pitchFamily="34" charset="77"/>
              </a:defRPr>
            </a:lvl7pPr>
            <a:lvl9pPr>
              <a:defRPr sz="105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Insert text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39FCDF-0209-75C7-EEFD-72F454BE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61" y="558086"/>
            <a:ext cx="11075678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6063D68-A744-CDD7-FA67-D2E3EBBCDB1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59508" y="1371602"/>
            <a:ext cx="721093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40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764EE2-7F2F-45E2-82F3-AAF71D3EB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562457" y="1371603"/>
            <a:ext cx="0" cy="47194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91D4CA2-E2F2-5487-46F9-665130B94BE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80175" y="1371602"/>
            <a:ext cx="721093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40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5359CD-D0A3-6EBD-72CC-C75E6319F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883124" y="1371603"/>
            <a:ext cx="0" cy="47194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14973FE-1A5A-4784-BBEF-55CFBBF298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406323" y="1371602"/>
            <a:ext cx="721093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40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C62542-3EC7-23B4-6810-D7943AD8A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209272" y="1371603"/>
            <a:ext cx="0" cy="47194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E4DD7065-8DBD-BB8F-6299-198F246266B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726990" y="1371602"/>
            <a:ext cx="721093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40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8B4AEA-422E-5B9F-1050-B102C345D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529939" y="1371603"/>
            <a:ext cx="0" cy="47194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6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: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04A-4462-2F62-F226-525C35783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61" y="558086"/>
            <a:ext cx="11075678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49ACF502-3E74-91C2-B945-4A140A77E4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350" y="1331548"/>
            <a:ext cx="3130551" cy="481230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6ED4F0B-36A9-C1D2-C829-FDA15A800F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26296" y="1399117"/>
            <a:ext cx="563754" cy="492443"/>
          </a:xfrm>
        </p:spPr>
        <p:txBody>
          <a:bodyPr wrap="square">
            <a:spAutoFit/>
          </a:bodyPr>
          <a:lstStyle>
            <a:lvl1pPr algn="r"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##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40A9406-C547-1F85-E71D-853495CEBB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48043" y="1398093"/>
            <a:ext cx="6980401" cy="69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400"/>
              </a:spcAft>
              <a:defRPr sz="16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spcAft>
                <a:spcPts val="400"/>
              </a:spcAft>
              <a:buNone/>
              <a:defRPr sz="1200" b="0" i="0">
                <a:latin typeface="Graphik" panose="020B0503030202060203" pitchFamily="34" charset="77"/>
              </a:defRPr>
            </a:lvl2pPr>
            <a:lvl3pPr marL="10584" indent="0">
              <a:spcAft>
                <a:spcPts val="400"/>
              </a:spcAft>
              <a:buNone/>
              <a:tabLst/>
              <a:defRPr sz="1200" b="0" i="0">
                <a:latin typeface="Graphik" panose="020B0503030202060203" pitchFamily="34" charset="77"/>
              </a:defRPr>
            </a:lvl3pPr>
            <a:lvl4pPr marL="16933" indent="0">
              <a:buNone/>
              <a:tabLst/>
              <a:defRPr b="0" i="0">
                <a:latin typeface="Graphik" panose="020B0503030202060203" pitchFamily="34" charset="77"/>
              </a:defRPr>
            </a:lvl4pPr>
            <a:lvl5pPr marL="16933" indent="0">
              <a:buNone/>
              <a:tabLst/>
              <a:defRPr b="0" i="0">
                <a:latin typeface="Graphik" panose="020B0503030202060203" pitchFamily="34" charset="77"/>
              </a:defRPr>
            </a:lvl5pPr>
            <a:lvl6pPr>
              <a:defRPr sz="1600" b="0" i="0">
                <a:latin typeface="Graphik" panose="020B0503030202060203" pitchFamily="34" charset="77"/>
              </a:defRPr>
            </a:lvl6pPr>
            <a:lvl7pPr>
              <a:defRPr sz="1200" b="0" i="0">
                <a:latin typeface="Graphik" panose="020B0503030202060203" pitchFamily="34" charset="77"/>
              </a:defRPr>
            </a:lvl7pPr>
            <a:lvl9pPr>
              <a:defRPr sz="120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21C5D35-2D9B-01B4-73C2-EF565E27FB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26296" y="2376037"/>
            <a:ext cx="563754" cy="492443"/>
          </a:xfrm>
        </p:spPr>
        <p:txBody>
          <a:bodyPr wrap="square">
            <a:spAutoFit/>
          </a:bodyPr>
          <a:lstStyle>
            <a:lvl1pPr algn="r"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##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79B9814-F84A-3469-40B8-1C61FBBE11E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148043" y="2375233"/>
            <a:ext cx="6980401" cy="69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400"/>
              </a:spcAft>
              <a:defRPr sz="16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spcAft>
                <a:spcPts val="400"/>
              </a:spcAft>
              <a:buNone/>
              <a:defRPr sz="1200" b="0" i="0">
                <a:latin typeface="Graphik" panose="020B0503030202060203" pitchFamily="34" charset="77"/>
              </a:defRPr>
            </a:lvl2pPr>
            <a:lvl3pPr marL="10584" indent="0">
              <a:spcAft>
                <a:spcPts val="400"/>
              </a:spcAft>
              <a:buNone/>
              <a:tabLst/>
              <a:defRPr sz="1200" b="0" i="0">
                <a:latin typeface="Graphik" panose="020B0503030202060203" pitchFamily="34" charset="77"/>
              </a:defRPr>
            </a:lvl3pPr>
            <a:lvl4pPr marL="16933" indent="0">
              <a:buNone/>
              <a:tabLst/>
              <a:defRPr b="0" i="0">
                <a:latin typeface="Graphik" panose="020B0503030202060203" pitchFamily="34" charset="77"/>
              </a:defRPr>
            </a:lvl4pPr>
            <a:lvl5pPr marL="16933" indent="0">
              <a:buNone/>
              <a:tabLst/>
              <a:defRPr b="0" i="0">
                <a:latin typeface="Graphik" panose="020B0503030202060203" pitchFamily="34" charset="77"/>
              </a:defRPr>
            </a:lvl5pPr>
            <a:lvl6pPr>
              <a:defRPr sz="1600" b="0" i="0">
                <a:latin typeface="Graphik" panose="020B0503030202060203" pitchFamily="34" charset="77"/>
              </a:defRPr>
            </a:lvl6pPr>
            <a:lvl7pPr>
              <a:defRPr sz="1200" b="0" i="0">
                <a:latin typeface="Graphik" panose="020B0503030202060203" pitchFamily="34" charset="77"/>
              </a:defRPr>
            </a:lvl7pPr>
            <a:lvl9pPr>
              <a:defRPr sz="120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731C7DC5-DAD9-9025-120D-FBB8C142A6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6296" y="3350384"/>
            <a:ext cx="563754" cy="492443"/>
          </a:xfrm>
        </p:spPr>
        <p:txBody>
          <a:bodyPr wrap="square">
            <a:spAutoFit/>
          </a:bodyPr>
          <a:lstStyle>
            <a:lvl1pPr algn="r"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##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E139AE-63B6-C2C1-4D09-17C298F69AB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148043" y="3352372"/>
            <a:ext cx="6980401" cy="69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400"/>
              </a:spcAft>
              <a:defRPr sz="16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spcAft>
                <a:spcPts val="400"/>
              </a:spcAft>
              <a:buNone/>
              <a:defRPr sz="1200" b="0" i="0">
                <a:latin typeface="Graphik" panose="020B0503030202060203" pitchFamily="34" charset="77"/>
              </a:defRPr>
            </a:lvl2pPr>
            <a:lvl3pPr marL="10584" indent="0">
              <a:spcAft>
                <a:spcPts val="400"/>
              </a:spcAft>
              <a:buNone/>
              <a:tabLst/>
              <a:defRPr sz="1200" b="0" i="0">
                <a:latin typeface="Graphik" panose="020B0503030202060203" pitchFamily="34" charset="77"/>
              </a:defRPr>
            </a:lvl3pPr>
            <a:lvl4pPr marL="16933" indent="0">
              <a:buNone/>
              <a:tabLst/>
              <a:defRPr b="0" i="0">
                <a:latin typeface="Graphik" panose="020B0503030202060203" pitchFamily="34" charset="77"/>
              </a:defRPr>
            </a:lvl4pPr>
            <a:lvl5pPr marL="16933" indent="0">
              <a:buNone/>
              <a:tabLst/>
              <a:defRPr b="0" i="0">
                <a:latin typeface="Graphik" panose="020B0503030202060203" pitchFamily="34" charset="77"/>
              </a:defRPr>
            </a:lvl5pPr>
            <a:lvl6pPr>
              <a:defRPr sz="1600" b="0" i="0">
                <a:latin typeface="Graphik" panose="020B0503030202060203" pitchFamily="34" charset="77"/>
              </a:defRPr>
            </a:lvl6pPr>
            <a:lvl7pPr>
              <a:defRPr sz="1200" b="0" i="0">
                <a:latin typeface="Graphik" panose="020B0503030202060203" pitchFamily="34" charset="77"/>
              </a:defRPr>
            </a:lvl7pPr>
            <a:lvl9pPr>
              <a:defRPr sz="120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8EA33AE2-AAF8-CAB9-E244-AD70E24C3E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6296" y="4335521"/>
            <a:ext cx="563754" cy="492443"/>
          </a:xfrm>
        </p:spPr>
        <p:txBody>
          <a:bodyPr wrap="square">
            <a:spAutoFit/>
          </a:bodyPr>
          <a:lstStyle>
            <a:lvl1pPr algn="r"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##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7111FC3-B91A-E597-25A2-DCDF58B1DF3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148043" y="4329511"/>
            <a:ext cx="6980401" cy="69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400"/>
              </a:spcAft>
              <a:defRPr sz="16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spcAft>
                <a:spcPts val="400"/>
              </a:spcAft>
              <a:buNone/>
              <a:defRPr sz="1200" b="0" i="0">
                <a:latin typeface="Graphik" panose="020B0503030202060203" pitchFamily="34" charset="77"/>
              </a:defRPr>
            </a:lvl2pPr>
            <a:lvl3pPr marL="10584" indent="0">
              <a:spcAft>
                <a:spcPts val="400"/>
              </a:spcAft>
              <a:buNone/>
              <a:tabLst/>
              <a:defRPr sz="1200" b="0" i="0">
                <a:latin typeface="Graphik" panose="020B0503030202060203" pitchFamily="34" charset="77"/>
              </a:defRPr>
            </a:lvl3pPr>
            <a:lvl4pPr marL="16933" indent="0">
              <a:buNone/>
              <a:tabLst/>
              <a:defRPr b="0" i="0">
                <a:latin typeface="Graphik" panose="020B0503030202060203" pitchFamily="34" charset="77"/>
              </a:defRPr>
            </a:lvl4pPr>
            <a:lvl5pPr marL="16933" indent="0">
              <a:buNone/>
              <a:tabLst/>
              <a:defRPr b="0" i="0">
                <a:latin typeface="Graphik" panose="020B0503030202060203" pitchFamily="34" charset="77"/>
              </a:defRPr>
            </a:lvl5pPr>
            <a:lvl6pPr>
              <a:defRPr sz="1600" b="0" i="0">
                <a:latin typeface="Graphik" panose="020B0503030202060203" pitchFamily="34" charset="77"/>
              </a:defRPr>
            </a:lvl6pPr>
            <a:lvl7pPr>
              <a:defRPr sz="1200" b="0" i="0">
                <a:latin typeface="Graphik" panose="020B0503030202060203" pitchFamily="34" charset="77"/>
              </a:defRPr>
            </a:lvl7pPr>
            <a:lvl9pPr>
              <a:defRPr sz="120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8EC9E534-1AD8-73C5-C5AC-15F48DA342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6296" y="5307673"/>
            <a:ext cx="563754" cy="492443"/>
          </a:xfrm>
        </p:spPr>
        <p:txBody>
          <a:bodyPr wrap="square">
            <a:spAutoFit/>
          </a:bodyPr>
          <a:lstStyle>
            <a:lvl1pPr algn="r"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##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02F099-923C-04BF-8A6D-959AE146329A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148043" y="5306651"/>
            <a:ext cx="6980401" cy="694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Aft>
                <a:spcPts val="400"/>
              </a:spcAft>
              <a:defRPr sz="16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spcAft>
                <a:spcPts val="400"/>
              </a:spcAft>
              <a:buNone/>
              <a:defRPr sz="1200" b="0" i="0">
                <a:latin typeface="Graphik" panose="020B0503030202060203" pitchFamily="34" charset="77"/>
              </a:defRPr>
            </a:lvl2pPr>
            <a:lvl3pPr marL="10584" indent="0">
              <a:spcAft>
                <a:spcPts val="400"/>
              </a:spcAft>
              <a:buNone/>
              <a:tabLst/>
              <a:defRPr sz="1200" b="0" i="0">
                <a:latin typeface="Graphik" panose="020B0503030202060203" pitchFamily="34" charset="77"/>
              </a:defRPr>
            </a:lvl3pPr>
            <a:lvl4pPr marL="16933" indent="0">
              <a:buNone/>
              <a:tabLst/>
              <a:defRPr b="0" i="0">
                <a:latin typeface="Graphik" panose="020B0503030202060203" pitchFamily="34" charset="77"/>
              </a:defRPr>
            </a:lvl4pPr>
            <a:lvl5pPr marL="16933" indent="0">
              <a:buNone/>
              <a:tabLst/>
              <a:defRPr b="0" i="0">
                <a:latin typeface="Graphik" panose="020B0503030202060203" pitchFamily="34" charset="77"/>
              </a:defRPr>
            </a:lvl5pPr>
            <a:lvl6pPr>
              <a:defRPr sz="1600" b="0" i="0">
                <a:latin typeface="Graphik" panose="020B0503030202060203" pitchFamily="34" charset="77"/>
              </a:defRPr>
            </a:lvl6pPr>
            <a:lvl7pPr>
              <a:defRPr sz="1200" b="0" i="0">
                <a:latin typeface="Graphik" panose="020B0503030202060203" pitchFamily="34" charset="77"/>
              </a:defRPr>
            </a:lvl7pPr>
            <a:lvl9pPr>
              <a:defRPr sz="120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</p:txBody>
      </p:sp>
    </p:spTree>
    <p:extLst>
      <p:ext uri="{BB962C8B-B14F-4D97-AF65-F5344CB8AC3E}">
        <p14:creationId xmlns:p14="http://schemas.microsoft.com/office/powerpoint/2010/main" val="165857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gradi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and white blurry background&#10;&#10;AI-generated content may be incorrect.">
            <a:extLst>
              <a:ext uri="{FF2B5EF4-FFF2-40B4-BE49-F238E27FC236}">
                <a16:creationId xmlns:a16="http://schemas.microsoft.com/office/drawing/2014/main" id="{87111667-186F-DD25-9A4B-3608F196AB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5522" y="-2667001"/>
            <a:ext cx="6857998" cy="1219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2B28B826-EFF3-117E-A205-62F240EBE2CC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1182796" y="3776810"/>
            <a:ext cx="5715000" cy="132959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1547BE7-16A3-D21E-ADAC-48D17CDF30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1182796" y="5219056"/>
            <a:ext cx="5715000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6C59DBC-B2E5-1892-B37B-68897D1619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9497" y="2433053"/>
            <a:ext cx="1150956" cy="1231106"/>
          </a:xfrm>
        </p:spPr>
        <p:txBody>
          <a:bodyPr wrap="none" anchor="b">
            <a:spAutoFit/>
          </a:bodyPr>
          <a:lstStyle>
            <a:lvl1pPr>
              <a:defRPr sz="8000">
                <a:latin typeface="+mj-lt"/>
              </a:defRPr>
            </a:lvl1pPr>
          </a:lstStyle>
          <a:p>
            <a:pPr lvl="0"/>
            <a:r>
              <a:rPr lang="pt-BR"/>
              <a:t>##</a:t>
            </a:r>
            <a:endParaRPr lang="en-AR"/>
          </a:p>
        </p:txBody>
      </p:sp>
      <p:sp>
        <p:nvSpPr>
          <p:cNvPr id="9" name="GTS_WH">
            <a:extLst>
              <a:ext uri="{FF2B5EF4-FFF2-40B4-BE49-F238E27FC236}">
                <a16:creationId xmlns:a16="http://schemas.microsoft.com/office/drawing/2014/main" id="{08C622A3-6AC3-418E-A8AE-75B117754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10499353" y="5752334"/>
            <a:ext cx="509851" cy="559567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244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: image dark mo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352" y="4020089"/>
            <a:ext cx="4205323" cy="787908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Section title style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1462BA77-FAF3-D3DC-18C0-2C2257012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352" y="2576447"/>
            <a:ext cx="1150956" cy="1231106"/>
          </a:xfrm>
        </p:spPr>
        <p:txBody>
          <a:bodyPr wrap="none" anchor="b">
            <a:spAutoFit/>
          </a:bodyPr>
          <a:lstStyle>
            <a:lvl1pPr>
              <a:defRPr sz="8000">
                <a:latin typeface="+mj-lt"/>
              </a:defRPr>
            </a:lvl1pPr>
          </a:lstStyle>
          <a:p>
            <a:pPr lvl="0"/>
            <a:r>
              <a:rPr lang="pt-BR"/>
              <a:t>##</a:t>
            </a:r>
            <a:endParaRPr lang="en-AR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72726BC-B615-3428-7DAF-2FCAE36D30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4352" y="5080829"/>
            <a:ext cx="4205324" cy="7879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600" b="0" i="0">
                <a:solidFill>
                  <a:schemeClr val="accent2"/>
                </a:solidFill>
                <a:latin typeface="Graphik" panose="020B0503030202060203" pitchFamily="34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5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2807" y="549275"/>
            <a:ext cx="6278331" cy="575944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tIns="274320" bIns="274320" anchor="ctr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6" name="GTS_WH">
            <a:extLst>
              <a:ext uri="{FF2B5EF4-FFF2-40B4-BE49-F238E27FC236}">
                <a16:creationId xmlns:a16="http://schemas.microsoft.com/office/drawing/2014/main" id="{B99510A1-6B22-EF9F-A1BE-64088860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4" name="copyright">
            <a:extLst>
              <a:ext uri="{FF2B5EF4-FFF2-40B4-BE49-F238E27FC236}">
                <a16:creationId xmlns:a16="http://schemas.microsoft.com/office/drawing/2014/main" id="{3BFEEF07-2489-1DF1-A61D-F05EF6756806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rgbClr val="FFFFFF">
                    <a:alpha val="75000"/>
                  </a:srgb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rgbClr val="FFFFFF">
                  <a:alpha val="75000"/>
                </a:srgbClr>
              </a:solidFill>
              <a:latin typeface="Graphik" panose="020B0503030202060203" pitchFamily="34" charset="77"/>
            </a:endParaRPr>
          </a:p>
        </p:txBody>
      </p:sp>
      <p:sp>
        <p:nvSpPr>
          <p:cNvPr id="7" name="slide number automatic">
            <a:extLst>
              <a:ext uri="{FF2B5EF4-FFF2-40B4-BE49-F238E27FC236}">
                <a16:creationId xmlns:a16="http://schemas.microsoft.com/office/drawing/2014/main" id="{89017E74-C690-EF85-4C2D-25D3ED0FF55F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rgbClr val="FFFFFF">
                    <a:alpha val="75000"/>
                  </a:srgb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rgbClr val="FFFFFF">
                  <a:alpha val="75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597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: image ligh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18E800-DE3F-7813-356B-5ABD49133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352" y="4020089"/>
            <a:ext cx="4205323" cy="787908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Section title style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1C7CFCC-2C79-7017-C82B-A74A2328517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2807" y="549275"/>
            <a:ext cx="6278331" cy="5759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74320" bIns="27432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631764B-7AB2-0534-6571-AAD04310DA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4352" y="5080829"/>
            <a:ext cx="4205324" cy="7879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600" b="0" i="0">
                <a:solidFill>
                  <a:schemeClr val="bg2"/>
                </a:solidFill>
                <a:latin typeface="Graphik" panose="020B0503030202060203" pitchFamily="34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5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2823CF50-4615-0652-00EC-47F06086B3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352" y="2576447"/>
            <a:ext cx="1150956" cy="1231106"/>
          </a:xfrm>
        </p:spPr>
        <p:txBody>
          <a:bodyPr wrap="none" anchor="b">
            <a:spAutoFit/>
          </a:bodyPr>
          <a:lstStyle>
            <a:lvl1pPr>
              <a:defRPr sz="8000">
                <a:latin typeface="+mj-lt"/>
              </a:defRPr>
            </a:lvl1pPr>
          </a:lstStyle>
          <a:p>
            <a:pPr lvl="0"/>
            <a:r>
              <a:rPr lang="pt-BR"/>
              <a:t>##</a:t>
            </a:r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462864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15616-27C6-76EE-5488-166BFD01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6784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itle only dark m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TS_WH">
            <a:extLst>
              <a:ext uri="{FF2B5EF4-FFF2-40B4-BE49-F238E27FC236}">
                <a16:creationId xmlns:a16="http://schemas.microsoft.com/office/drawing/2014/main" id="{5B94EC14-19BD-4059-DC76-FAB415316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7088337-B770-9033-B18E-F20E290B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941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numbered bullets dark mo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TS_WH">
            <a:extLst>
              <a:ext uri="{FF2B5EF4-FFF2-40B4-BE49-F238E27FC236}">
                <a16:creationId xmlns:a16="http://schemas.microsoft.com/office/drawing/2014/main" id="{5B94EC14-19BD-4059-DC76-FAB415316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solidFill>
                <a:schemeClr val="accent5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7088337-B770-9033-B18E-F20E290B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B399DA3F-4572-D252-06D8-F77FDA3E4F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68842" y="1866147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325E3FE-E322-E468-99F4-AB54161673A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7213" y="1866147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5F341DC-1615-BF26-3E11-E7C93BBCA3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5208" y="1866147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346A6073-19DD-BFEA-265B-416448C27F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3579" y="1866147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817BB1-741A-B4D2-8998-7808F772A72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68842" y="2917024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1E65BC6-F788-3A86-EAB2-5E9C6AA562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7213" y="2917024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8A59011-034B-A4E1-6C3C-7B8CC2C9083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5208" y="2917024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995DA47-C5B7-57CE-BB2F-D8DF22C66EE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53579" y="2917024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3791AE70-D198-977B-3194-D99863B9AF2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68842" y="3967901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5334FA3-2E0A-0615-2560-B2DC41B4690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7213" y="3967901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5F5DE397-D6A0-D7D6-85BF-7FE7AFED826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65208" y="3967901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E93286B5-3D1C-B060-1798-83F5D175BF0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53579" y="3967901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B84C73AF-390F-770C-CE5B-5193037C14B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68842" y="5021786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7D3162B-A725-7B11-308B-B829F919CA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57213" y="5021786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1036F6C-1EB0-4671-DED0-7D383AB6A05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765208" y="5021786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C635698-D554-679D-6A5E-E4E69ABF662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53579" y="5021786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548074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: light m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1B3895-321B-8CAC-83C2-50F886A2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51" y="3008948"/>
            <a:ext cx="6795392" cy="132959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9424AF0-EE9F-A1A8-B5A5-CF437B9F5D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71951" y="4475703"/>
            <a:ext cx="6795392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bg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349A45E5-70FE-79EB-8E7A-1A2061B62B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1950" y="5674232"/>
            <a:ext cx="3816000" cy="634494"/>
          </a:xfrm>
          <a:prstGeom prst="rect">
            <a:avLst/>
          </a:prstGeom>
        </p:spPr>
        <p:txBody>
          <a:bodyPr anchor="b"/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 smtClean="0">
                <a:solidFill>
                  <a:schemeClr val="bg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7A6BE55-E9EF-68A2-0448-87EF125B2B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956" y="6124059"/>
            <a:ext cx="1832894" cy="18466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r" defTabSz="914377" rtl="0" eaLnBrk="1" latinLnBrk="0" hangingPunct="1">
              <a:spcAft>
                <a:spcPts val="0"/>
              </a:spcAft>
              <a:buNone/>
              <a:defRPr lang="en-US" sz="1200" b="0" i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MM.DD.YYYY</a:t>
            </a:r>
          </a:p>
        </p:txBody>
      </p:sp>
      <p:pic>
        <p:nvPicPr>
          <p:cNvPr id="2" name="accenture" descr="accenture logo">
            <a:extLst>
              <a:ext uri="{FF2B5EF4-FFF2-40B4-BE49-F238E27FC236}">
                <a16:creationId xmlns:a16="http://schemas.microsoft.com/office/drawing/2014/main" id="{B93529DF-12F1-3D03-117A-86D7C5AD9A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1" y="557588"/>
            <a:ext cx="1247506" cy="3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75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numbered bullets light mo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15616-27C6-76EE-5488-166BFD01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7491F38-EA5D-D7B9-CAB2-157B785C3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68842" y="1866147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rgbClr val="000000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2419F48-27CD-9483-1EC7-3FB199CA40D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7213" y="1866147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8345CBF-50C2-FB65-17ED-3D6DA4271A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5208" y="1866147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rgbClr val="000000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AFE20C7-1104-B877-56C6-12779547D5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3579" y="1866147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88AF1FA-5C2F-7A4F-3490-6716382D7C6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68842" y="2917024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rgbClr val="000000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70E8484-BCCD-6724-FC4D-BC84FAAE73C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7213" y="2917024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F859FF9-60D5-2DBD-4D3D-49BD3A4EC22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5208" y="2917024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rgbClr val="000000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98D04DC-A35C-18BC-A09D-06ED6125A3F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53579" y="2917024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AC48787-061F-65B7-CA0E-CA985E032C3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68842" y="3967901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rgbClr val="000000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40C38646-2C59-7604-F628-AACD4C03C39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7213" y="3967901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8AF3CEC-3718-6D4C-CF1D-F7582BAC713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65208" y="3967901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rgbClr val="000000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BE62818-1BA0-8973-B3E1-B2AA7A6835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53579" y="3967901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11860888-916F-055D-8C9B-DC5AE56B0E7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68842" y="5021786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rgbClr val="000000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6C40C10B-9AA5-FB91-4468-195612A4AAB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57213" y="5021786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87FBBF5-4C4B-2BA9-7671-182C65D1DBA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765208" y="5021786"/>
            <a:ext cx="3226642" cy="485340"/>
          </a:xfrm>
          <a:prstGeom prst="rect">
            <a:avLst/>
          </a:prstGeom>
        </p:spPr>
        <p:txBody>
          <a:bodyPr anchor="t"/>
          <a:lstStyle>
            <a:lvl1pPr>
              <a:spcAft>
                <a:spcPts val="0"/>
              </a:spcAft>
              <a:buNone/>
              <a:defRPr lang="en-US" sz="1200" kern="1200" dirty="0">
                <a:solidFill>
                  <a:srgbClr val="000000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Insert text here</a:t>
            </a:r>
            <a:endParaRPr lang="en-US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E3CD5EEB-45B3-CF04-96A5-62C5367B83C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53579" y="5021786"/>
            <a:ext cx="1163099" cy="393954"/>
          </a:xfrm>
        </p:spPr>
        <p:txBody>
          <a:bodyPr/>
          <a:lstStyle>
            <a:lvl1pPr>
              <a:defRPr lang="en-AR" sz="1600" b="1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AR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45317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: ligh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E6475EA-05F8-881F-8077-6C5A7024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3D344E3-E54F-25F8-2F2F-980511EB6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412" y="1371601"/>
            <a:ext cx="11077726" cy="4757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400" b="0" i="0">
                <a:latin typeface="Graphik" panose="020B0503030202060203" pitchFamily="34" charset="77"/>
              </a:defRPr>
            </a:lvl1pPr>
            <a:lvl2pPr>
              <a:defRPr sz="1400" b="0" i="0">
                <a:latin typeface="Graphik" panose="020B0503030202060203" pitchFamily="34" charset="77"/>
              </a:defRPr>
            </a:lvl2pPr>
            <a:lvl3pPr>
              <a:defRPr sz="1400" b="0" i="0">
                <a:latin typeface="Graphik" panose="020B0503030202060203" pitchFamily="34" charset="77"/>
              </a:defRPr>
            </a:lvl3pPr>
            <a:lvl4pPr>
              <a:defRPr sz="1050" b="0" i="0">
                <a:latin typeface="Graphik" panose="020B0503030202060203" pitchFamily="34" charset="77"/>
              </a:defRPr>
            </a:lvl4pPr>
            <a:lvl5pPr>
              <a:defRPr sz="1050" b="0" i="0">
                <a:latin typeface="Graphik" panose="020B0503030202060203" pitchFamily="34" charset="77"/>
              </a:defRPr>
            </a:lvl5pPr>
            <a:lvl6pPr>
              <a:defRPr sz="1400" b="0" i="0">
                <a:latin typeface="Graphik" panose="020B0503030202060203" pitchFamily="34" charset="77"/>
              </a:defRPr>
            </a:lvl6pPr>
            <a:lvl7pPr>
              <a:defRPr sz="1100" b="0" i="0">
                <a:latin typeface="Graphik" panose="020B0503030202060203" pitchFamily="34" charset="77"/>
              </a:defRPr>
            </a:lvl7pPr>
            <a:lvl9pPr>
              <a:defRPr sz="110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  <a:p>
            <a:pPr lvl="3"/>
            <a:r>
              <a:rPr lang="en-US"/>
              <a:t>Fourth level (bullet)</a:t>
            </a:r>
          </a:p>
          <a:p>
            <a:pPr lvl="4"/>
            <a:r>
              <a:rPr lang="en-US"/>
              <a:t>Fifth level (bullet)</a:t>
            </a:r>
          </a:p>
          <a:p>
            <a:pPr lvl="5"/>
            <a:r>
              <a:rPr lang="en-US"/>
              <a:t>Sixth level (copy)</a:t>
            </a:r>
          </a:p>
          <a:p>
            <a:pPr lvl="6"/>
            <a:r>
              <a:rPr lang="en-US"/>
              <a:t>Seventh level (small copy)</a:t>
            </a:r>
          </a:p>
          <a:p>
            <a:pPr lvl="8"/>
            <a:r>
              <a:rPr lang="en-US"/>
              <a:t>Ninth level (footnotes and citations)</a:t>
            </a:r>
          </a:p>
        </p:txBody>
      </p:sp>
    </p:spTree>
    <p:extLst>
      <p:ext uri="{BB962C8B-B14F-4D97-AF65-F5344CB8AC3E}">
        <p14:creationId xmlns:p14="http://schemas.microsoft.com/office/powerpoint/2010/main" val="2378140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: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TS_WH">
            <a:extLst>
              <a:ext uri="{FF2B5EF4-FFF2-40B4-BE49-F238E27FC236}">
                <a16:creationId xmlns:a16="http://schemas.microsoft.com/office/drawing/2014/main" id="{5EFDEB3F-4743-43EA-A121-ED3CB6054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341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BD5E18-7BA8-5728-2FF2-876642FDAD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411" y="1371601"/>
            <a:ext cx="11077727" cy="4757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2pPr>
            <a:lvl3pPr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>
              <a:defRPr sz="105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defRPr sz="1050" b="0" i="0">
                <a:solidFill>
                  <a:schemeClr val="tx1"/>
                </a:solidFill>
                <a:latin typeface="Graphik" panose="020B0503030202060203" pitchFamily="34" charset="77"/>
              </a:defRPr>
            </a:lvl5pPr>
            <a:lvl6pPr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6pPr>
            <a:lvl7pPr>
              <a:defRPr sz="1100" b="0" i="0">
                <a:solidFill>
                  <a:schemeClr val="tx1"/>
                </a:solidFill>
                <a:latin typeface="Graphik" panose="020B0503030202060203" pitchFamily="34" charset="77"/>
              </a:defRPr>
            </a:lvl7pPr>
            <a:lvl9pPr>
              <a:defRPr sz="1100" b="0" i="0">
                <a:solidFill>
                  <a:schemeClr val="tx1"/>
                </a:solidFill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  <a:p>
            <a:pPr lvl="3"/>
            <a:r>
              <a:rPr lang="en-US"/>
              <a:t>Fourth level (bullet)</a:t>
            </a:r>
          </a:p>
          <a:p>
            <a:pPr lvl="4"/>
            <a:r>
              <a:rPr lang="en-US"/>
              <a:t>Fifth level (bullet)</a:t>
            </a:r>
          </a:p>
          <a:p>
            <a:pPr lvl="5"/>
            <a:r>
              <a:rPr lang="en-US"/>
              <a:t>Sixth level (copy)</a:t>
            </a:r>
          </a:p>
          <a:p>
            <a:pPr lvl="6"/>
            <a:r>
              <a:rPr lang="en-US"/>
              <a:t>Seventh level (small copy)</a:t>
            </a:r>
          </a:p>
          <a:p>
            <a:pPr lvl="8"/>
            <a:r>
              <a:rPr lang="en-US"/>
              <a:t>Ninth level (footnotes and citations)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11A26-2DA7-C2CB-5CA4-C2226E69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77728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273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1: dark mo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198A5B9C-C3DA-AD99-4E28-C97B8A81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3D344E3-E54F-25F8-2F2F-980511EB6B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411" y="1371601"/>
            <a:ext cx="11084673" cy="4757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400" b="0" i="0">
                <a:solidFill>
                  <a:srgbClr val="FFFFFF"/>
                </a:solidFill>
                <a:latin typeface="Graphik" panose="020B0503030202060203" pitchFamily="34" charset="77"/>
              </a:defRPr>
            </a:lvl1pPr>
            <a:lvl2pPr>
              <a:defRPr sz="1400" b="0" i="0">
                <a:solidFill>
                  <a:srgbClr val="FFFFFF"/>
                </a:solidFill>
                <a:latin typeface="Graphik" panose="020B0503030202060203" pitchFamily="34" charset="77"/>
              </a:defRPr>
            </a:lvl2pPr>
            <a:lvl3pPr>
              <a:defRPr sz="1400" b="0" i="0">
                <a:solidFill>
                  <a:srgbClr val="FFFFFF"/>
                </a:solidFill>
                <a:latin typeface="Graphik" panose="020B0503030202060203" pitchFamily="34" charset="77"/>
              </a:defRPr>
            </a:lvl3pPr>
            <a:lvl4pPr>
              <a:defRPr sz="1050" b="0" i="0">
                <a:solidFill>
                  <a:srgbClr val="FFFFFF"/>
                </a:solidFill>
                <a:latin typeface="Graphik" panose="020B0503030202060203" pitchFamily="34" charset="77"/>
              </a:defRPr>
            </a:lvl4pPr>
            <a:lvl5pPr>
              <a:defRPr sz="1050" b="0" i="0">
                <a:solidFill>
                  <a:srgbClr val="FFFFFF"/>
                </a:solidFill>
                <a:latin typeface="Graphik" panose="020B0503030202060203" pitchFamily="34" charset="77"/>
              </a:defRPr>
            </a:lvl5pPr>
            <a:lvl6pPr>
              <a:defRPr sz="1400" b="0" i="0">
                <a:solidFill>
                  <a:srgbClr val="FFFFFF"/>
                </a:solidFill>
                <a:latin typeface="Graphik" panose="020B0503030202060203" pitchFamily="34" charset="77"/>
              </a:defRPr>
            </a:lvl6pPr>
            <a:lvl7pPr>
              <a:defRPr sz="1100" b="0" i="0">
                <a:solidFill>
                  <a:srgbClr val="FFFFFF"/>
                </a:solidFill>
                <a:latin typeface="Graphik" panose="020B0503030202060203" pitchFamily="34" charset="77"/>
              </a:defRPr>
            </a:lvl7pPr>
            <a:lvl9pPr>
              <a:defRPr sz="1100" b="0" i="0">
                <a:solidFill>
                  <a:srgbClr val="FFFFFF"/>
                </a:solidFill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  <a:p>
            <a:pPr lvl="3"/>
            <a:r>
              <a:rPr lang="en-US"/>
              <a:t>Fourth level (bullet)</a:t>
            </a:r>
          </a:p>
          <a:p>
            <a:pPr lvl="4"/>
            <a:r>
              <a:rPr lang="en-US"/>
              <a:t>Fifth level (bullet)</a:t>
            </a:r>
          </a:p>
          <a:p>
            <a:pPr lvl="5"/>
            <a:r>
              <a:rPr lang="en-US"/>
              <a:t>Sixth level (copy)</a:t>
            </a:r>
          </a:p>
          <a:p>
            <a:pPr lvl="6"/>
            <a:r>
              <a:rPr lang="en-US"/>
              <a:t>Seventh level (small copy)</a:t>
            </a:r>
          </a:p>
          <a:p>
            <a:pPr lvl="8"/>
            <a:r>
              <a:rPr lang="en-US"/>
              <a:t>Ninth level (footnotes and citations)</a:t>
            </a:r>
          </a:p>
        </p:txBody>
      </p:sp>
      <p:sp>
        <p:nvSpPr>
          <p:cNvPr id="4" name="GTS_WH">
            <a:extLst>
              <a:ext uri="{FF2B5EF4-FFF2-40B4-BE49-F238E27FC236}">
                <a16:creationId xmlns:a16="http://schemas.microsoft.com/office/drawing/2014/main" id="{7F75177E-60CD-488F-76CA-383DF4BA8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1250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: ligh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C6DC0A-3CA3-F5A5-5E70-94036764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C44ACB-E461-9710-1A88-433105BDF5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1" y="1109663"/>
            <a:ext cx="11084673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013B68F-B365-32C6-C8B6-66516407E2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411" y="1684021"/>
            <a:ext cx="11077727" cy="444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400" b="0" i="0">
                <a:latin typeface="Graphik" panose="020B0503030202060203" pitchFamily="34" charset="77"/>
              </a:defRPr>
            </a:lvl1pPr>
            <a:lvl2pPr>
              <a:defRPr sz="1400" b="0" i="0">
                <a:latin typeface="Graphik" panose="020B0503030202060203" pitchFamily="34" charset="77"/>
              </a:defRPr>
            </a:lvl2pPr>
            <a:lvl3pPr>
              <a:defRPr sz="1400" b="0" i="0">
                <a:latin typeface="Graphik" panose="020B0503030202060203" pitchFamily="34" charset="77"/>
              </a:defRPr>
            </a:lvl3pPr>
            <a:lvl4pPr>
              <a:defRPr sz="1050" b="0" i="0">
                <a:latin typeface="Graphik" panose="020B0503030202060203" pitchFamily="34" charset="77"/>
              </a:defRPr>
            </a:lvl4pPr>
            <a:lvl5pPr>
              <a:defRPr sz="1050" b="0" i="0">
                <a:latin typeface="Graphik" panose="020B0503030202060203" pitchFamily="34" charset="77"/>
              </a:defRPr>
            </a:lvl5pPr>
            <a:lvl6pPr>
              <a:defRPr sz="1400" b="0" i="0">
                <a:latin typeface="Graphik" panose="020B0503030202060203" pitchFamily="34" charset="77"/>
              </a:defRPr>
            </a:lvl6pPr>
            <a:lvl7pPr>
              <a:defRPr sz="1100" b="0" i="0">
                <a:latin typeface="Graphik" panose="020B0503030202060203" pitchFamily="34" charset="77"/>
              </a:defRPr>
            </a:lvl7pPr>
            <a:lvl9pPr>
              <a:defRPr sz="1100" b="0" i="0"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  <a:p>
            <a:pPr lvl="3"/>
            <a:r>
              <a:rPr lang="en-US"/>
              <a:t>Fourth level (bullet)</a:t>
            </a:r>
          </a:p>
          <a:p>
            <a:pPr lvl="4"/>
            <a:r>
              <a:rPr lang="en-US"/>
              <a:t>Fifth level (bullet)</a:t>
            </a:r>
          </a:p>
          <a:p>
            <a:pPr lvl="5"/>
            <a:r>
              <a:rPr lang="en-US"/>
              <a:t>Sixth level (copy)</a:t>
            </a:r>
          </a:p>
          <a:p>
            <a:pPr lvl="6"/>
            <a:r>
              <a:rPr lang="en-US"/>
              <a:t>Seventh level (small copy)</a:t>
            </a:r>
          </a:p>
          <a:p>
            <a:pPr lvl="8"/>
            <a:r>
              <a:rPr lang="en-US"/>
              <a:t>Ninth level (footnotes and citations)</a:t>
            </a:r>
          </a:p>
        </p:txBody>
      </p:sp>
    </p:spTree>
    <p:extLst>
      <p:ext uri="{BB962C8B-B14F-4D97-AF65-F5344CB8AC3E}">
        <p14:creationId xmlns:p14="http://schemas.microsoft.com/office/powerpoint/2010/main" val="332760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9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: dark mo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DB73B016-14F1-76F3-AF33-93292F22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3F8CBC-7C73-A273-514B-A95005E2DFE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2" y="1109663"/>
            <a:ext cx="11084672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013B68F-B365-32C6-C8B6-66516407E2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411" y="1684021"/>
            <a:ext cx="11077727" cy="444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400" b="0" i="0">
                <a:solidFill>
                  <a:srgbClr val="FFFFFF"/>
                </a:solidFill>
                <a:latin typeface="Graphik" panose="020B0503030202060203" pitchFamily="34" charset="77"/>
              </a:defRPr>
            </a:lvl1pPr>
            <a:lvl2pPr>
              <a:defRPr sz="1400" b="0" i="0">
                <a:solidFill>
                  <a:srgbClr val="FFFFFF"/>
                </a:solidFill>
                <a:latin typeface="Graphik" panose="020B0503030202060203" pitchFamily="34" charset="77"/>
              </a:defRPr>
            </a:lvl2pPr>
            <a:lvl3pPr>
              <a:defRPr sz="1400" b="0" i="0">
                <a:solidFill>
                  <a:srgbClr val="FFFFFF"/>
                </a:solidFill>
                <a:latin typeface="Graphik" panose="020B0503030202060203" pitchFamily="34" charset="77"/>
              </a:defRPr>
            </a:lvl3pPr>
            <a:lvl4pPr>
              <a:defRPr sz="1050" b="0" i="0">
                <a:solidFill>
                  <a:srgbClr val="FFFFFF"/>
                </a:solidFill>
                <a:latin typeface="Graphik" panose="020B0503030202060203" pitchFamily="34" charset="77"/>
              </a:defRPr>
            </a:lvl4pPr>
            <a:lvl5pPr>
              <a:defRPr sz="1050" b="0" i="0">
                <a:solidFill>
                  <a:srgbClr val="FFFFFF"/>
                </a:solidFill>
                <a:latin typeface="Graphik" panose="020B0503030202060203" pitchFamily="34" charset="77"/>
              </a:defRPr>
            </a:lvl5pPr>
            <a:lvl6pPr>
              <a:defRPr sz="1400" b="0" i="0">
                <a:solidFill>
                  <a:srgbClr val="FFFFFF"/>
                </a:solidFill>
                <a:latin typeface="Graphik" panose="020B0503030202060203" pitchFamily="34" charset="77"/>
              </a:defRPr>
            </a:lvl6pPr>
            <a:lvl7pPr>
              <a:defRPr sz="1100" b="0" i="0">
                <a:solidFill>
                  <a:srgbClr val="FFFFFF"/>
                </a:solidFill>
                <a:latin typeface="Graphik" panose="020B0503030202060203" pitchFamily="34" charset="77"/>
              </a:defRPr>
            </a:lvl7pPr>
            <a:lvl9pPr>
              <a:defRPr sz="1100" b="0" i="0">
                <a:solidFill>
                  <a:srgbClr val="FFFFFF"/>
                </a:solidFill>
                <a:latin typeface="Graphik" panose="020B0503030202060203" pitchFamily="34" charset="77"/>
              </a:defRPr>
            </a:lvl9pPr>
          </a:lstStyle>
          <a:p>
            <a:pPr lvl="0"/>
            <a:r>
              <a:rPr lang="en-US"/>
              <a:t>First level (bullet)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  <a:p>
            <a:pPr lvl="3"/>
            <a:r>
              <a:rPr lang="en-US"/>
              <a:t>Fourth level (bullet)</a:t>
            </a:r>
          </a:p>
          <a:p>
            <a:pPr lvl="4"/>
            <a:r>
              <a:rPr lang="en-US"/>
              <a:t>Fifth level (bullet)</a:t>
            </a:r>
          </a:p>
          <a:p>
            <a:pPr lvl="5"/>
            <a:r>
              <a:rPr lang="en-US"/>
              <a:t>Sixth level (copy)</a:t>
            </a:r>
          </a:p>
          <a:p>
            <a:pPr lvl="6"/>
            <a:r>
              <a:rPr lang="en-US"/>
              <a:t>Seventh level (small copy)</a:t>
            </a:r>
          </a:p>
          <a:p>
            <a:pPr lvl="8"/>
            <a:r>
              <a:rPr lang="en-US"/>
              <a:t>Ninth level (footnotes and citations)</a:t>
            </a:r>
          </a:p>
        </p:txBody>
      </p:sp>
      <p:sp>
        <p:nvSpPr>
          <p:cNvPr id="4" name="GTS_WH">
            <a:extLst>
              <a:ext uri="{FF2B5EF4-FFF2-40B4-BE49-F238E27FC236}">
                <a16:creationId xmlns:a16="http://schemas.microsoft.com/office/drawing/2014/main" id="{BDF14360-0E2D-7FE6-A174-E8EA0610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02908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9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701463-9442-1142-516A-46496479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917C584-C28F-B584-7B0F-55FA025AE20A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63411" y="1371600"/>
            <a:ext cx="5366829" cy="475773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5pPr>
            <a:lvl6pPr>
              <a:defRPr sz="11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042C45C-90BD-45D8-3274-EC8F9C34884E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6274309" y="1371600"/>
            <a:ext cx="5366829" cy="475773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5pPr>
            <a:lvl6pPr>
              <a:defRPr sz="11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474107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2 columns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ADD1F44-0234-2D57-4413-4FC6C13C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3A63DC6-F1D4-F48E-63CC-C7FB269035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1" y="1109663"/>
            <a:ext cx="11084673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bg2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1F96AC0-D13D-0E71-5754-A36D3204D2C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63411" y="1844675"/>
            <a:ext cx="5366829" cy="428466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5pPr>
            <a:lvl6pPr>
              <a:defRPr sz="14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2746C65-211F-F944-7DC6-636860898795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6274309" y="1844675"/>
            <a:ext cx="5366829" cy="428466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5pPr>
            <a:lvl6pPr>
              <a:defRPr sz="14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214261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2E7AEC39-79BA-E7A3-BBD2-6D162363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6" y="572600"/>
            <a:ext cx="4958430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6AA3A1C-64F6-5ED3-5870-9290D090DB5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1" y="1609787"/>
            <a:ext cx="4958430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bg2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9" name="Text Placeholder 3a">
            <a:extLst>
              <a:ext uri="{FF2B5EF4-FFF2-40B4-BE49-F238E27FC236}">
                <a16:creationId xmlns:a16="http://schemas.microsoft.com/office/drawing/2014/main" id="{5D9B6009-93F7-0EA3-7688-ED060527BD2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563411" y="2168501"/>
            <a:ext cx="4951564" cy="632327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D884840-889C-7E2B-A21E-B460E6632A5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63411" y="2857534"/>
            <a:ext cx="4951564" cy="3247991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5pPr>
            <a:lvl6pPr>
              <a:defRPr sz="11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0AA4D52-B7EF-3A7F-8F6B-EE17D2CD81D7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103368" y="549275"/>
            <a:ext cx="6092648" cy="57594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1682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81" userDrawn="1">
          <p15:clr>
            <a:srgbClr val="C35EA4"/>
          </p15:clr>
        </p15:guide>
        <p15:guide id="2" orient="horz" pos="699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BE54C0EC-61DC-B59E-7818-7970359D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29CD64B-978B-B166-4177-22D54438A49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1" y="1109663"/>
            <a:ext cx="11084673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61424" y="1844675"/>
            <a:ext cx="3393084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3" name="Text Placeholder 3a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1424" y="2301875"/>
            <a:ext cx="3393084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61424" y="3124835"/>
            <a:ext cx="3393084" cy="276148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5pPr>
            <a:lvl6pPr>
              <a:defRPr sz="11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12" y="1844675"/>
            <a:ext cx="3393084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408212" y="2301875"/>
            <a:ext cx="3393084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08212" y="3124835"/>
            <a:ext cx="3393084" cy="276148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5pPr>
            <a:lvl6pPr>
              <a:defRPr lang="en-US" sz="1100" b="0" i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59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44675"/>
            <a:ext cx="3393084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301875"/>
            <a:ext cx="3393084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24835"/>
            <a:ext cx="3393084" cy="2761488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5pPr>
            <a:lvl6pPr>
              <a:defRPr lang="en-US" sz="1100" b="0" i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59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646546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 userDrawn="1">
          <p15:clr>
            <a:srgbClr val="C35EA4"/>
          </p15:clr>
        </p15:guide>
        <p15:guide id="2" orient="horz" pos="699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: Stategy and Consulting"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F82E940-E7B0-A119-28B0-041715DCE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 rot="5400000">
            <a:off x="2667739" y="-2666263"/>
            <a:ext cx="6857999" cy="12190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78D30E-951E-72C4-5535-66637753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70" y="2952671"/>
            <a:ext cx="8931530" cy="6647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75FD5F-4D58-7741-C57A-08997F3E1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4970" y="3741489"/>
            <a:ext cx="8931530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EA105FD1-CA09-BDBB-C408-AB40400DB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1950" y="5176580"/>
            <a:ext cx="3655291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MM.DD.YYYY</a:t>
            </a:r>
          </a:p>
        </p:txBody>
      </p:sp>
      <p:sp>
        <p:nvSpPr>
          <p:cNvPr id="5" name="Presenter">
            <a:extLst>
              <a:ext uri="{FF2B5EF4-FFF2-40B4-BE49-F238E27FC236}">
                <a16:creationId xmlns:a16="http://schemas.microsoft.com/office/drawing/2014/main" id="{D266AB3E-F8D9-4648-CDC8-BDA8246735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1950" y="5401494"/>
            <a:ext cx="3655291" cy="184666"/>
          </a:xfrm>
          <a:prstGeom prst="rect">
            <a:avLst/>
          </a:prstGeom>
        </p:spPr>
        <p:txBody>
          <a:bodyPr anchor="b"/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 smtClean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46F98-F8B1-A055-B8BE-D3F7B0E0B8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3639" y="6161496"/>
            <a:ext cx="3003550" cy="188234"/>
          </a:xfrm>
          <a:prstGeom prst="rect">
            <a:avLst/>
          </a:prstGeom>
        </p:spPr>
      </p:pic>
      <p:pic>
        <p:nvPicPr>
          <p:cNvPr id="8" name="accenture" descr="accenture logo">
            <a:extLst>
              <a:ext uri="{FF2B5EF4-FFF2-40B4-BE49-F238E27FC236}">
                <a16:creationId xmlns:a16="http://schemas.microsoft.com/office/drawing/2014/main" id="{8492655B-58E5-2786-FA8A-BE236A5F4D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1" y="557588"/>
            <a:ext cx="1243822" cy="3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35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ADE0ACE9-87AB-DC33-60CB-7857735C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10921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6979C23-8BE9-7323-535F-C9F3337F59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1" y="1109663"/>
            <a:ext cx="11077727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61427" y="1844800"/>
            <a:ext cx="2578828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1427" y="2302000"/>
            <a:ext cx="2578828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561427" y="3124961"/>
            <a:ext cx="2578828" cy="276161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1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100" b="0" i="0">
                <a:latin typeface="Graphik" panose="020B0503030202060203" pitchFamily="34" charset="77"/>
              </a:defRPr>
            </a:lvl5pPr>
            <a:lvl6pPr>
              <a:defRPr sz="9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B5BFA1F-5247-B9BC-754B-6AAF3E525A0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403235" y="1844675"/>
            <a:ext cx="2578828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97F6A55-E927-3DDC-C6BC-9E4F7D33849E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3403235" y="2301875"/>
            <a:ext cx="2578828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79F7D08-14C4-9387-451B-BF223111972A}"/>
              </a:ext>
            </a:extLst>
          </p:cNvPr>
          <p:cNvSpPr>
            <a:spLocks noGrp="1"/>
          </p:cNvSpPr>
          <p:nvPr>
            <p:ph sz="half" idx="36" hasCustomPrompt="1"/>
          </p:nvPr>
        </p:nvSpPr>
        <p:spPr>
          <a:xfrm>
            <a:off x="3403235" y="3124834"/>
            <a:ext cx="2578828" cy="276161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1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100" b="0" i="0">
                <a:latin typeface="Graphik" panose="020B0503030202060203" pitchFamily="34" charset="77"/>
              </a:defRPr>
            </a:lvl5pPr>
            <a:lvl6pPr>
              <a:defRPr sz="9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6A48BF3-8AA9-50DC-49B0-265A2B870BD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6245043" y="1844675"/>
            <a:ext cx="2578828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CA89A9C-8BF9-8CDF-3629-2C1B8ED659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245043" y="2301875"/>
            <a:ext cx="2578828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AD7E4C39-2249-402B-D65E-2FB4E6A324A7}"/>
              </a:ext>
            </a:extLst>
          </p:cNvPr>
          <p:cNvSpPr>
            <a:spLocks noGrp="1"/>
          </p:cNvSpPr>
          <p:nvPr>
            <p:ph sz="half" idx="39" hasCustomPrompt="1"/>
          </p:nvPr>
        </p:nvSpPr>
        <p:spPr>
          <a:xfrm>
            <a:off x="6245043" y="3124834"/>
            <a:ext cx="2578828" cy="276161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1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100" b="0" i="0">
                <a:latin typeface="Graphik" panose="020B0503030202060203" pitchFamily="34" charset="77"/>
              </a:defRPr>
            </a:lvl5pPr>
            <a:lvl6pPr>
              <a:defRPr sz="9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DC7DFE68-FFE1-E798-3629-CF0323B2195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9086850" y="1844675"/>
            <a:ext cx="2578828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0A5C4BB7-F326-497E-84F9-02B889C225A4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086850" y="2301875"/>
            <a:ext cx="2578828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4259B04-F910-6FD9-9F42-BCED33ECAEA9}"/>
              </a:ext>
            </a:extLst>
          </p:cNvPr>
          <p:cNvSpPr>
            <a:spLocks noGrp="1"/>
          </p:cNvSpPr>
          <p:nvPr>
            <p:ph sz="half" idx="42" hasCustomPrompt="1"/>
          </p:nvPr>
        </p:nvSpPr>
        <p:spPr>
          <a:xfrm>
            <a:off x="9086850" y="3124834"/>
            <a:ext cx="2578828" cy="276161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1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100" b="0" i="0">
                <a:latin typeface="Graphik" panose="020B0503030202060203" pitchFamily="34" charset="77"/>
              </a:defRPr>
            </a:lvl5pPr>
            <a:lvl6pPr>
              <a:defRPr sz="9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 </a:t>
            </a:r>
          </a:p>
        </p:txBody>
      </p:sp>
    </p:spTree>
    <p:extLst>
      <p:ext uri="{BB962C8B-B14F-4D97-AF65-F5344CB8AC3E}">
        <p14:creationId xmlns:p14="http://schemas.microsoft.com/office/powerpoint/2010/main" val="179670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5" userDrawn="1">
          <p15:clr>
            <a:srgbClr val="C35EA4"/>
          </p15:clr>
        </p15:guide>
        <p15:guide id="2" orient="horz" pos="699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743A-ADC6-831B-B51D-02359B5D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9688D-4CDD-6E55-2855-3448FFAECBE1}"/>
              </a:ext>
            </a:extLst>
          </p:cNvPr>
          <p:cNvCxnSpPr>
            <a:cxnSpLocks/>
          </p:cNvCxnSpPr>
          <p:nvPr userDrawn="1"/>
        </p:nvCxnSpPr>
        <p:spPr>
          <a:xfrm>
            <a:off x="550863" y="2386126"/>
            <a:ext cx="110902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AD4217-E551-509C-58B9-B95944CCB63E}"/>
              </a:ext>
            </a:extLst>
          </p:cNvPr>
          <p:cNvCxnSpPr>
            <a:cxnSpLocks/>
          </p:cNvCxnSpPr>
          <p:nvPr userDrawn="1"/>
        </p:nvCxnSpPr>
        <p:spPr>
          <a:xfrm>
            <a:off x="550863" y="3393857"/>
            <a:ext cx="110902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13E1FBEF-5FF1-E9BB-F6B9-7326BB5CB8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1" y="1609787"/>
            <a:ext cx="4958430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38" name="Text Placeholder 3a">
            <a:extLst>
              <a:ext uri="{FF2B5EF4-FFF2-40B4-BE49-F238E27FC236}">
                <a16:creationId xmlns:a16="http://schemas.microsoft.com/office/drawing/2014/main" id="{B9824907-86E3-1531-50ED-112E1C8CF38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563411" y="2527859"/>
            <a:ext cx="2510646" cy="7323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F08F731E-CEF1-4878-3FD0-FAD6C27FD3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3153" y="2525284"/>
            <a:ext cx="3535873" cy="734935"/>
          </a:xfrm>
        </p:spPr>
        <p:txBody>
          <a:bodyPr/>
          <a:lstStyle>
            <a:lvl1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endParaRPr lang="en-AR"/>
          </a:p>
        </p:txBody>
      </p:sp>
      <p:sp>
        <p:nvSpPr>
          <p:cNvPr id="50" name="Text Placeholder 3a">
            <a:extLst>
              <a:ext uri="{FF2B5EF4-FFF2-40B4-BE49-F238E27FC236}">
                <a16:creationId xmlns:a16="http://schemas.microsoft.com/office/drawing/2014/main" id="{26505188-6359-30FA-BD41-1EE3AE7460F8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9948122" y="2527859"/>
            <a:ext cx="1680467" cy="7323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52" name="Text Placeholder 3a">
            <a:extLst>
              <a:ext uri="{FF2B5EF4-FFF2-40B4-BE49-F238E27FC236}">
                <a16:creationId xmlns:a16="http://schemas.microsoft.com/office/drawing/2014/main" id="{2F8B0EA0-CACA-263A-C93F-CBC13D1410B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575960" y="3541109"/>
            <a:ext cx="2510646" cy="7323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42FCDB-4459-39E5-63C4-5DCECB1F820C}"/>
              </a:ext>
            </a:extLst>
          </p:cNvPr>
          <p:cNvCxnSpPr>
            <a:cxnSpLocks/>
          </p:cNvCxnSpPr>
          <p:nvPr userDrawn="1"/>
        </p:nvCxnSpPr>
        <p:spPr>
          <a:xfrm>
            <a:off x="563412" y="4412630"/>
            <a:ext cx="110902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D9BC5705-EC9D-D2BB-D13E-6DCF41A2CF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55702" y="3538534"/>
            <a:ext cx="3535873" cy="734935"/>
          </a:xfrm>
        </p:spPr>
        <p:txBody>
          <a:bodyPr/>
          <a:lstStyle>
            <a:lvl1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endParaRPr lang="en-AR"/>
          </a:p>
        </p:txBody>
      </p:sp>
      <p:sp>
        <p:nvSpPr>
          <p:cNvPr id="55" name="Text Placeholder 3a">
            <a:extLst>
              <a:ext uri="{FF2B5EF4-FFF2-40B4-BE49-F238E27FC236}">
                <a16:creationId xmlns:a16="http://schemas.microsoft.com/office/drawing/2014/main" id="{63F87C57-352F-9F6B-1FEC-F82F24A89FD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60671" y="3541109"/>
            <a:ext cx="1680467" cy="7323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91468D-335A-5F09-ECAE-A20FF3432172}"/>
              </a:ext>
            </a:extLst>
          </p:cNvPr>
          <p:cNvCxnSpPr>
            <a:cxnSpLocks/>
          </p:cNvCxnSpPr>
          <p:nvPr userDrawn="1"/>
        </p:nvCxnSpPr>
        <p:spPr>
          <a:xfrm>
            <a:off x="563411" y="5409319"/>
            <a:ext cx="1109027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3a">
            <a:extLst>
              <a:ext uri="{FF2B5EF4-FFF2-40B4-BE49-F238E27FC236}">
                <a16:creationId xmlns:a16="http://schemas.microsoft.com/office/drawing/2014/main" id="{6A205F7E-A1D0-35BC-AC88-4EDB1ABA180C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75959" y="4543321"/>
            <a:ext cx="2510646" cy="7323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60" name="Text Placeholder 47">
            <a:extLst>
              <a:ext uri="{FF2B5EF4-FFF2-40B4-BE49-F238E27FC236}">
                <a16:creationId xmlns:a16="http://schemas.microsoft.com/office/drawing/2014/main" id="{976843C5-C03A-A8D3-E5FA-0F07BFBDD7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55701" y="4540746"/>
            <a:ext cx="3535873" cy="734935"/>
          </a:xfrm>
        </p:spPr>
        <p:txBody>
          <a:bodyPr/>
          <a:lstStyle>
            <a:lvl1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endParaRPr lang="en-AR"/>
          </a:p>
        </p:txBody>
      </p:sp>
      <p:sp>
        <p:nvSpPr>
          <p:cNvPr id="61" name="Text Placeholder 3a">
            <a:extLst>
              <a:ext uri="{FF2B5EF4-FFF2-40B4-BE49-F238E27FC236}">
                <a16:creationId xmlns:a16="http://schemas.microsoft.com/office/drawing/2014/main" id="{99F72155-DC8E-FD59-347A-8E42F753924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960670" y="4543321"/>
            <a:ext cx="1680467" cy="7323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62" name="Text Placeholder 3a">
            <a:extLst>
              <a:ext uri="{FF2B5EF4-FFF2-40B4-BE49-F238E27FC236}">
                <a16:creationId xmlns:a16="http://schemas.microsoft.com/office/drawing/2014/main" id="{46463B47-CA2F-FBD9-29CC-24F465D0AE42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88508" y="5556571"/>
            <a:ext cx="2510646" cy="7323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64" name="Text Placeholder 47">
            <a:extLst>
              <a:ext uri="{FF2B5EF4-FFF2-40B4-BE49-F238E27FC236}">
                <a16:creationId xmlns:a16="http://schemas.microsoft.com/office/drawing/2014/main" id="{AE0584A6-3ABE-9106-5EC5-8BBE05F01F0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68250" y="5553996"/>
            <a:ext cx="3535873" cy="734935"/>
          </a:xfrm>
        </p:spPr>
        <p:txBody>
          <a:bodyPr/>
          <a:lstStyle>
            <a:lvl1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endParaRPr lang="en-AR"/>
          </a:p>
        </p:txBody>
      </p:sp>
      <p:sp>
        <p:nvSpPr>
          <p:cNvPr id="65" name="Text Placeholder 3a">
            <a:extLst>
              <a:ext uri="{FF2B5EF4-FFF2-40B4-BE49-F238E27FC236}">
                <a16:creationId xmlns:a16="http://schemas.microsoft.com/office/drawing/2014/main" id="{670F6FAD-5A3C-11EB-6E81-8B16B52F81E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973219" y="5556571"/>
            <a:ext cx="1680467" cy="7323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860541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pli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ADDCEF-8841-4D73-EAEB-25E159BD364A}"/>
              </a:ext>
            </a:extLst>
          </p:cNvPr>
          <p:cNvSpPr/>
          <p:nvPr userDrawn="1"/>
        </p:nvSpPr>
        <p:spPr>
          <a:xfrm>
            <a:off x="0" y="0"/>
            <a:ext cx="48768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121920" rtlCol="0" anchor="ctr"/>
          <a:lstStyle/>
          <a:p>
            <a:pPr algn="ctr"/>
            <a:endParaRPr lang="en-US" sz="2400" err="1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596D82E-71B7-FF51-B8E9-B259B21B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8" y="572600"/>
            <a:ext cx="3984536" cy="787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3a">
            <a:extLst>
              <a:ext uri="{FF2B5EF4-FFF2-40B4-BE49-F238E27FC236}">
                <a16:creationId xmlns:a16="http://schemas.microsoft.com/office/drawing/2014/main" id="{FAAE1576-C1B9-0E2B-83B0-F7C54B8589E8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6468" y="1887912"/>
            <a:ext cx="3148429" cy="5504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accent2"/>
                </a:solidFill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3269863B-5234-38BF-0D34-E538ACE4EA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6468" y="2598336"/>
            <a:ext cx="3148429" cy="3512832"/>
          </a:xfrm>
        </p:spPr>
        <p:txBody>
          <a:bodyPr/>
          <a:lstStyle>
            <a:lvl1pPr>
              <a:defRPr lang="en-US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endParaRPr lang="en-AR"/>
          </a:p>
        </p:txBody>
      </p:sp>
      <p:sp>
        <p:nvSpPr>
          <p:cNvPr id="3" name="GTS_WH">
            <a:extLst>
              <a:ext uri="{FF2B5EF4-FFF2-40B4-BE49-F238E27FC236}">
                <a16:creationId xmlns:a16="http://schemas.microsoft.com/office/drawing/2014/main" id="{CE15062E-1BE5-ECEF-BF47-4CDD412B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341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2477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lis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61427" y="3998977"/>
            <a:ext cx="173125" cy="369332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1427" y="4456176"/>
            <a:ext cx="1953007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B306C-DA4C-EE64-1727-749659F0A7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411" y="2472896"/>
            <a:ext cx="5171607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lang="en-US" sz="1800" b="0" i="0" kern="120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</a:lstStyle>
          <a:p>
            <a:pPr marL="0" lvl="0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B5BFA1F-5247-B9BC-754B-6AAF3E525A0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2843427" y="3998851"/>
            <a:ext cx="173125" cy="369332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97F6A55-E927-3DDC-C6BC-9E4F7D33849E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2843427" y="4456051"/>
            <a:ext cx="1953007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6A48BF3-8AA9-50DC-49B0-265A2B870BD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118171" y="3998851"/>
            <a:ext cx="173125" cy="369332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CA89A9C-8BF9-8CDF-3629-2C1B8ED659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125427" y="4456051"/>
            <a:ext cx="1953007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DC7DFE68-FFE1-E798-3629-CF0323B2195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7407427" y="3998851"/>
            <a:ext cx="173125" cy="369332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0A5C4BB7-F326-497E-84F9-02B889C225A4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407427" y="4456051"/>
            <a:ext cx="1953007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000A6-6DCD-FF31-392B-5CD7870A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68" y="1515429"/>
            <a:ext cx="5175672" cy="88639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83FD05-DB3B-FD57-46A5-ACA36397CBF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692901" y="0"/>
            <a:ext cx="5499100" cy="3429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36E3600-1199-1547-D313-449C38319BD9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689427" y="3998851"/>
            <a:ext cx="173125" cy="369332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Aft>
                <a:spcPts val="0"/>
              </a:spcAft>
              <a:buNone/>
              <a:defRPr sz="24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D84B231-1D63-35B5-7ECE-7094A7C3BD42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689427" y="4456051"/>
            <a:ext cx="1953007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1" i="0">
                <a:latin typeface="Graphik Semibold" panose="020B0503030202060203" pitchFamily="34" charset="77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687942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5" userDrawn="1">
          <p15:clr>
            <a:srgbClr val="C35EA4"/>
          </p15:clr>
        </p15:guide>
        <p15:guide id="2" orient="horz" pos="699" userDrawn="1">
          <p15:clr>
            <a:srgbClr val="547EB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xt +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ADDCEF-8841-4D73-EAEB-25E159BD364A}"/>
              </a:ext>
            </a:extLst>
          </p:cNvPr>
          <p:cNvSpPr/>
          <p:nvPr userDrawn="1"/>
        </p:nvSpPr>
        <p:spPr>
          <a:xfrm>
            <a:off x="7839456" y="0"/>
            <a:ext cx="435254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121920" rtlCol="0" anchor="ctr"/>
          <a:lstStyle/>
          <a:p>
            <a:pPr algn="ctr"/>
            <a:endParaRPr lang="en-US" sz="2400" err="1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596D82E-71B7-FF51-B8E9-B259B21B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6757704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3269863B-5234-38BF-0D34-E538ACE4EA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6468" y="2330533"/>
            <a:ext cx="3148429" cy="734935"/>
          </a:xfrm>
        </p:spPr>
        <p:txBody>
          <a:bodyPr/>
          <a:lstStyle>
            <a:lvl1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endParaRPr lang="en-AR"/>
          </a:p>
        </p:txBody>
      </p:sp>
      <p:sp>
        <p:nvSpPr>
          <p:cNvPr id="16" name="Text Placeholder 3a">
            <a:extLst>
              <a:ext uri="{FF2B5EF4-FFF2-40B4-BE49-F238E27FC236}">
                <a16:creationId xmlns:a16="http://schemas.microsoft.com/office/drawing/2014/main" id="{FAAE1576-C1B9-0E2B-83B0-F7C54B8589E8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56468" y="1887912"/>
            <a:ext cx="3148429" cy="25619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17" name="Text Placeholder 47">
            <a:extLst>
              <a:ext uri="{FF2B5EF4-FFF2-40B4-BE49-F238E27FC236}">
                <a16:creationId xmlns:a16="http://schemas.microsoft.com/office/drawing/2014/main" id="{8ED52606-50DB-73E6-95EA-D88B274B22C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35240" y="2330533"/>
            <a:ext cx="3148429" cy="734935"/>
          </a:xfrm>
        </p:spPr>
        <p:txBody>
          <a:bodyPr/>
          <a:lstStyle>
            <a:lvl1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endParaRPr lang="en-AR"/>
          </a:p>
        </p:txBody>
      </p:sp>
      <p:sp>
        <p:nvSpPr>
          <p:cNvPr id="18" name="Text Placeholder 3a">
            <a:extLst>
              <a:ext uri="{FF2B5EF4-FFF2-40B4-BE49-F238E27FC236}">
                <a16:creationId xmlns:a16="http://schemas.microsoft.com/office/drawing/2014/main" id="{AA248D68-4226-2C8B-DAF1-EBBE3A60A94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4135240" y="1887912"/>
            <a:ext cx="3148429" cy="25619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600" b="0" i="0">
                <a:solidFill>
                  <a:schemeClr val="bg2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Text here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1BFF566D-EEFC-0454-54B0-66CBAB8DA700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7" name="slide number automatic">
            <a:extLst>
              <a:ext uri="{FF2B5EF4-FFF2-40B4-BE49-F238E27FC236}">
                <a16:creationId xmlns:a16="http://schemas.microsoft.com/office/drawing/2014/main" id="{B0F19C31-6554-B271-0340-EE09C970123A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396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1 column +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917C584-C28F-B584-7B0F-55FA025AE20A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63411" y="1871331"/>
            <a:ext cx="6898434" cy="4258007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1pPr>
            <a:lvl2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2pPr>
            <a:lvl3pPr>
              <a:spcAft>
                <a:spcPts val="600"/>
              </a:spcAft>
              <a:defRPr sz="1400" b="0" i="0">
                <a:latin typeface="Graphik" panose="020B0503030202060203" pitchFamily="34" charset="77"/>
              </a:defRPr>
            </a:lvl3pPr>
            <a:lvl4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200" b="0" i="0">
                <a:latin typeface="Graphik" panose="020B0503030202060203" pitchFamily="34" charset="77"/>
              </a:defRPr>
            </a:lvl5pPr>
            <a:lvl6pPr>
              <a:defRPr sz="1100" b="0" i="0">
                <a:latin typeface="Graphik" panose="020B0503030202060203" pitchFamily="34" charset="77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DDCEF-8841-4D73-EAEB-25E159BD364A}"/>
              </a:ext>
            </a:extLst>
          </p:cNvPr>
          <p:cNvSpPr/>
          <p:nvPr userDrawn="1"/>
        </p:nvSpPr>
        <p:spPr>
          <a:xfrm>
            <a:off x="7839456" y="0"/>
            <a:ext cx="435254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1920" bIns="121920" rtlCol="0" anchor="ctr"/>
          <a:lstStyle/>
          <a:p>
            <a:pPr algn="ctr"/>
            <a:endParaRPr lang="en-US" sz="2400" err="1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D3D732C-3732-CD02-EAC3-668BD05D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6898434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7">
            <a:extLst>
              <a:ext uri="{FF2B5EF4-FFF2-40B4-BE49-F238E27FC236}">
                <a16:creationId xmlns:a16="http://schemas.microsoft.com/office/drawing/2014/main" id="{48660C5F-04AB-D437-8D1D-398DD42B66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92709" y="2254789"/>
            <a:ext cx="3148429" cy="399921"/>
          </a:xfrm>
        </p:spPr>
        <p:txBody>
          <a:bodyPr/>
          <a:lstStyle>
            <a:lvl1pPr>
              <a:defRPr lang="en-US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</a:t>
            </a:r>
            <a:endParaRPr lang="en-AR"/>
          </a:p>
        </p:txBody>
      </p:sp>
      <p:sp>
        <p:nvSpPr>
          <p:cNvPr id="9" name="Text Placeholder 47">
            <a:extLst>
              <a:ext uri="{FF2B5EF4-FFF2-40B4-BE49-F238E27FC236}">
                <a16:creationId xmlns:a16="http://schemas.microsoft.com/office/drawing/2014/main" id="{87445057-4F7B-3130-60F5-D78783A222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92709" y="3223267"/>
            <a:ext cx="3148429" cy="399921"/>
          </a:xfrm>
        </p:spPr>
        <p:txBody>
          <a:bodyPr/>
          <a:lstStyle>
            <a:lvl1pPr>
              <a:defRPr lang="en-US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</a:t>
            </a:r>
            <a:endParaRPr lang="en-AR"/>
          </a:p>
        </p:txBody>
      </p:sp>
      <p:sp>
        <p:nvSpPr>
          <p:cNvPr id="10" name="Text Placeholder 47">
            <a:extLst>
              <a:ext uri="{FF2B5EF4-FFF2-40B4-BE49-F238E27FC236}">
                <a16:creationId xmlns:a16="http://schemas.microsoft.com/office/drawing/2014/main" id="{7153D109-A742-E656-63F7-1203E6EBAA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92709" y="4191745"/>
            <a:ext cx="3148429" cy="399921"/>
          </a:xfrm>
        </p:spPr>
        <p:txBody>
          <a:bodyPr/>
          <a:lstStyle>
            <a:lvl1pPr>
              <a:defRPr lang="en-US" sz="16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styles.</a:t>
            </a:r>
            <a:endParaRPr lang="en-AR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C773503D-16B0-06FF-353B-F4C73BE165A6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11" name="slide number automatic">
            <a:extLst>
              <a:ext uri="{FF2B5EF4-FFF2-40B4-BE49-F238E27FC236}">
                <a16:creationId xmlns:a16="http://schemas.microsoft.com/office/drawing/2014/main" id="{922D4837-A73E-8289-1E8F-AD0D5C3080D2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1824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: image + white m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5F087B1-CDA4-427D-C33A-06F752C0B04F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099351" y="549276"/>
            <a:ext cx="6091200" cy="57594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50722-1BF3-D08F-D5F2-F357EE4FD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8" y="3033307"/>
            <a:ext cx="4489017" cy="39869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3200" b="0" i="0" kern="1200">
                <a:solidFill>
                  <a:schemeClr val="tx1"/>
                </a:solidFill>
                <a:latin typeface="GT Sectra Fine Rg" pitchFamily="2" charset="77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quote here</a:t>
            </a:r>
          </a:p>
        </p:txBody>
      </p:sp>
    </p:spTree>
    <p:extLst>
      <p:ext uri="{BB962C8B-B14F-4D97-AF65-F5344CB8AC3E}">
        <p14:creationId xmlns:p14="http://schemas.microsoft.com/office/powerpoint/2010/main" val="2925679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: image + dark mo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5F087B1-CDA4-427D-C33A-06F752C0B04F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099351" y="549276"/>
            <a:ext cx="6091200" cy="57594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GTS_WH">
            <a:extLst>
              <a:ext uri="{FF2B5EF4-FFF2-40B4-BE49-F238E27FC236}">
                <a16:creationId xmlns:a16="http://schemas.microsoft.com/office/drawing/2014/main" id="{8DE35BA1-021B-C8B8-EEDE-464FB3F9F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BE08F-518C-6621-8CFD-4A6B4150BC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8" y="1244185"/>
            <a:ext cx="4489017" cy="397694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3200" b="0" i="0" kern="1200">
                <a:solidFill>
                  <a:schemeClr val="bg1"/>
                </a:solidFill>
                <a:latin typeface="GT Sectra Fine Rg" pitchFamily="2" charset="77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quote here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CDD1F25F-57C8-B39C-4928-D5758551C5BE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4" name="slide number automatic">
            <a:extLst>
              <a:ext uri="{FF2B5EF4-FFF2-40B4-BE49-F238E27FC236}">
                <a16:creationId xmlns:a16="http://schemas.microsoft.com/office/drawing/2014/main" id="{65E3D15D-8C37-9915-8ED3-632625C6F4D2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6653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: image +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urple and white blurry background&#10;&#10;AI-generated content may be incorrect.">
            <a:extLst>
              <a:ext uri="{FF2B5EF4-FFF2-40B4-BE49-F238E27FC236}">
                <a16:creationId xmlns:a16="http://schemas.microsoft.com/office/drawing/2014/main" id="{A383F73A-0DDB-6544-ADBF-6FC2D5357A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5522" y="-2667001"/>
            <a:ext cx="6857998" cy="12192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176B75E-8527-3123-1BF5-5C5B849F38C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103368" y="549275"/>
            <a:ext cx="6092648" cy="575945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GTS_WH">
            <a:extLst>
              <a:ext uri="{FF2B5EF4-FFF2-40B4-BE49-F238E27FC236}">
                <a16:creationId xmlns:a16="http://schemas.microsoft.com/office/drawing/2014/main" id="{8DE35BA1-021B-C8B8-EEDE-464FB3F9F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9A332159-0514-2C2D-4B40-662BCE968BE7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5" name="slide number automatic">
            <a:extLst>
              <a:ext uri="{FF2B5EF4-FFF2-40B4-BE49-F238E27FC236}">
                <a16:creationId xmlns:a16="http://schemas.microsoft.com/office/drawing/2014/main" id="{2250694F-F294-16BF-824E-C65B31D78242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292A3-796A-5092-2636-A42C4142BA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8" y="1319135"/>
            <a:ext cx="4489017" cy="382704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3200" b="0" i="0" kern="1200">
                <a:solidFill>
                  <a:schemeClr val="bg1"/>
                </a:solidFill>
                <a:latin typeface="GT Sectra Fine Rg" pitchFamily="2" charset="77"/>
                <a:ea typeface="+mj-ea"/>
                <a:cs typeface="+mj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quote here</a:t>
            </a:r>
          </a:p>
        </p:txBody>
      </p:sp>
    </p:spTree>
    <p:extLst>
      <p:ext uri="{BB962C8B-B14F-4D97-AF65-F5344CB8AC3E}">
        <p14:creationId xmlns:p14="http://schemas.microsoft.com/office/powerpoint/2010/main" val="1157513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key message + image, ligh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568" y="2838703"/>
            <a:ext cx="5098087" cy="787908"/>
          </a:xfrm>
          <a:prstGeom prst="rect">
            <a:avLst/>
          </a:prstGeo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Place quote or key message here</a:t>
            </a:r>
          </a:p>
        </p:txBody>
      </p:sp>
      <p:sp>
        <p:nvSpPr>
          <p:cNvPr id="3" name="Picture Placeholder 18">
            <a:extLst>
              <a:ext uri="{FF2B5EF4-FFF2-40B4-BE49-F238E27FC236}">
                <a16:creationId xmlns:a16="http://schemas.microsoft.com/office/drawing/2014/main" id="{65F763E4-6449-FB61-1EC3-49C208D39CB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96001" y="561651"/>
            <a:ext cx="6096000" cy="57470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tIns="274320" bIns="27432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: Industry X"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F82E940-E7B0-A119-28B0-041715DCE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 rot="5400000">
            <a:off x="2667739" y="-2666263"/>
            <a:ext cx="6857999" cy="12190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78D30E-951E-72C4-5535-66637753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70" y="2952671"/>
            <a:ext cx="8931530" cy="6647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75FD5F-4D58-7741-C57A-08997F3E1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4970" y="3741489"/>
            <a:ext cx="8931530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EA105FD1-CA09-BDBB-C408-AB40400DB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1950" y="5176580"/>
            <a:ext cx="3655291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MM.DD.YYYY</a:t>
            </a:r>
          </a:p>
        </p:txBody>
      </p:sp>
      <p:sp>
        <p:nvSpPr>
          <p:cNvPr id="5" name="Presenter">
            <a:extLst>
              <a:ext uri="{FF2B5EF4-FFF2-40B4-BE49-F238E27FC236}">
                <a16:creationId xmlns:a16="http://schemas.microsoft.com/office/drawing/2014/main" id="{D266AB3E-F8D9-4648-CDC8-BDA8246735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1950" y="5401494"/>
            <a:ext cx="3655291" cy="184666"/>
          </a:xfrm>
          <a:prstGeom prst="rect">
            <a:avLst/>
          </a:prstGeom>
        </p:spPr>
        <p:txBody>
          <a:bodyPr anchor="b"/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 smtClean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9D39C-4D0C-2445-F0BB-034F1EA4C1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3638" y="6161496"/>
            <a:ext cx="1964175" cy="188234"/>
          </a:xfrm>
          <a:prstGeom prst="rect">
            <a:avLst/>
          </a:prstGeom>
        </p:spPr>
      </p:pic>
      <p:pic>
        <p:nvPicPr>
          <p:cNvPr id="8" name="accenture" descr="accenture logo">
            <a:extLst>
              <a:ext uri="{FF2B5EF4-FFF2-40B4-BE49-F238E27FC236}">
                <a16:creationId xmlns:a16="http://schemas.microsoft.com/office/drawing/2014/main" id="{5136C80E-9AB0-8B71-990C-8DCDA980FB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1" y="557588"/>
            <a:ext cx="1243822" cy="3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3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key message + image,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and white blurry background&#10;&#10;AI-generated content may be incorrect.">
            <a:extLst>
              <a:ext uri="{FF2B5EF4-FFF2-40B4-BE49-F238E27FC236}">
                <a16:creationId xmlns:a16="http://schemas.microsoft.com/office/drawing/2014/main" id="{9BD1E420-1BB8-094F-77D8-F027430B17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5522" y="-2667001"/>
            <a:ext cx="6857998" cy="12192000"/>
          </a:xfrm>
          <a:prstGeom prst="rect">
            <a:avLst/>
          </a:prstGeom>
        </p:spPr>
      </p:pic>
      <p:sp>
        <p:nvSpPr>
          <p:cNvPr id="9" name="GTS_WH">
            <a:extLst>
              <a:ext uri="{FF2B5EF4-FFF2-40B4-BE49-F238E27FC236}">
                <a16:creationId xmlns:a16="http://schemas.microsoft.com/office/drawing/2014/main" id="{8DE35BA1-021B-C8B8-EEDE-464FB3F9F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10" name="Picture Placeholder 18">
            <a:extLst>
              <a:ext uri="{FF2B5EF4-FFF2-40B4-BE49-F238E27FC236}">
                <a16:creationId xmlns:a16="http://schemas.microsoft.com/office/drawing/2014/main" id="{9AA3B26C-CA7F-B4DF-EE34-75C3462C65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96001" y="561651"/>
            <a:ext cx="6096000" cy="57470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tIns="274320" bIns="27432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8D5BD53D-6FAE-CF38-36EC-5B6A69250BA2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4" name="slide number automatic">
            <a:extLst>
              <a:ext uri="{FF2B5EF4-FFF2-40B4-BE49-F238E27FC236}">
                <a16:creationId xmlns:a16="http://schemas.microsoft.com/office/drawing/2014/main" id="{60F9A526-39EE-8272-4753-D784C27C5191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761EBD1-EAAC-E1FA-6310-1DCDC89C84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568" y="2005263"/>
            <a:ext cx="5098087" cy="2454788"/>
          </a:xfrm>
          <a:prstGeom prst="rect">
            <a:avLst/>
          </a:prstGeom>
        </p:spPr>
        <p:txBody>
          <a:bodyPr anchor="ctr"/>
          <a:lstStyle>
            <a:lvl1pPr>
              <a:defRPr sz="32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1025997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key message + image, dark mo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pyright">
            <a:extLst>
              <a:ext uri="{FF2B5EF4-FFF2-40B4-BE49-F238E27FC236}">
                <a16:creationId xmlns:a16="http://schemas.microsoft.com/office/drawing/2014/main" id="{54E44863-5E53-DDCD-5FA5-173816802E74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8" name="slide number automatic">
            <a:extLst>
              <a:ext uri="{FF2B5EF4-FFF2-40B4-BE49-F238E27FC236}">
                <a16:creationId xmlns:a16="http://schemas.microsoft.com/office/drawing/2014/main" id="{4F03B290-6E83-1A46-D0DD-7EDFE2CF4967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  <p:sp>
        <p:nvSpPr>
          <p:cNvPr id="9" name="GTS_WH">
            <a:extLst>
              <a:ext uri="{FF2B5EF4-FFF2-40B4-BE49-F238E27FC236}">
                <a16:creationId xmlns:a16="http://schemas.microsoft.com/office/drawing/2014/main" id="{8DE35BA1-021B-C8B8-EEDE-464FB3F9F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9540C7-90CF-ACE6-34AE-174CDEB46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568" y="1941095"/>
            <a:ext cx="5098087" cy="2583124"/>
          </a:xfrm>
          <a:prstGeom prst="rect">
            <a:avLst/>
          </a:prstGeom>
        </p:spPr>
        <p:txBody>
          <a:bodyPr anchor="ctr"/>
          <a:lstStyle>
            <a:lvl1pPr>
              <a:defRPr sz="32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Place quote or key message here</a:t>
            </a:r>
          </a:p>
        </p:txBody>
      </p:sp>
      <p:sp>
        <p:nvSpPr>
          <p:cNvPr id="5" name="Picture Placeholder 18">
            <a:extLst>
              <a:ext uri="{FF2B5EF4-FFF2-40B4-BE49-F238E27FC236}">
                <a16:creationId xmlns:a16="http://schemas.microsoft.com/office/drawing/2014/main" id="{0E1008B6-7792-F7C1-448D-E26EBA7F66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096001" y="561651"/>
            <a:ext cx="6096000" cy="57470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tIns="274320" bIns="27432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: light m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9538720-5D87-005C-9D54-D7F07F69BE61}"/>
              </a:ext>
            </a:extLst>
          </p:cNvPr>
          <p:cNvSpPr txBox="1">
            <a:spLocks/>
          </p:cNvSpPr>
          <p:nvPr userDrawn="1"/>
        </p:nvSpPr>
        <p:spPr>
          <a:xfrm>
            <a:off x="7315200" y="6384001"/>
            <a:ext cx="4114800" cy="1983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594">
              <a:spcAft>
                <a:spcPts val="1200"/>
              </a:spcAft>
              <a:defRPr/>
            </a:pPr>
            <a:r>
              <a:rPr lang="en-US" sz="800" b="0" i="0">
                <a:solidFill>
                  <a:schemeClr val="bg1"/>
                </a:solidFill>
                <a:latin typeface="Graphik" panose="020B0503030202060203" pitchFamily="34" charset="77"/>
              </a:rPr>
              <a:t>Copyright © 2025 Accenture. All rights reserved.</a:t>
            </a:r>
          </a:p>
        </p:txBody>
      </p:sp>
      <p:sp>
        <p:nvSpPr>
          <p:cNvPr id="8" name="Slide number automatic">
            <a:extLst>
              <a:ext uri="{FF2B5EF4-FFF2-40B4-BE49-F238E27FC236}">
                <a16:creationId xmlns:a16="http://schemas.microsoft.com/office/drawing/2014/main" id="{4FE121F1-B169-11A8-1F63-C705FECD0AAA}"/>
              </a:ext>
            </a:extLst>
          </p:cNvPr>
          <p:cNvSpPr txBox="1">
            <a:spLocks/>
          </p:cNvSpPr>
          <p:nvPr userDrawn="1"/>
        </p:nvSpPr>
        <p:spPr>
          <a:xfrm>
            <a:off x="11484000" y="6384001"/>
            <a:ext cx="327600" cy="1983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r" defTabSz="914377" rtl="0" eaLnBrk="1" latinLnBrk="0" hangingPunct="1">
              <a:spcAft>
                <a:spcPts val="1200"/>
              </a:spcAft>
              <a:defRPr/>
            </a:pPr>
            <a:fld id="{73F1C454-A9D8-014C-8BFC-BAC2D203B5DF}" type="slidenum">
              <a:rPr lang="en-US" sz="800" b="0" i="0" kern="1200">
                <a:solidFill>
                  <a:schemeClr val="bg1"/>
                </a:solidFill>
                <a:latin typeface="Graphik" panose="020B0503030202060203" pitchFamily="34" charset="77"/>
                <a:ea typeface="+mn-ea"/>
                <a:cs typeface="+mn-cs"/>
              </a:rPr>
              <a:pPr marL="0" algn="r" defTabSz="914377" rtl="0" eaLnBrk="1" latinLnBrk="0" hangingPunct="1">
                <a:spcAft>
                  <a:spcPts val="1200"/>
                </a:spcAft>
                <a:defRPr/>
              </a:pPr>
              <a:t>‹#›</a:t>
            </a:fld>
            <a:endParaRPr lang="en-US" sz="800" b="0" i="0" kern="1200">
              <a:solidFill>
                <a:schemeClr val="bg1"/>
              </a:solidFill>
              <a:latin typeface="Graphik" panose="020B0503030202060203" pitchFamily="34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74A5B-9D05-0703-63C7-382088724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8" y="3179796"/>
            <a:ext cx="7200000" cy="498406"/>
          </a:xfrm>
          <a:prstGeom prst="rect">
            <a:avLst/>
          </a:prstGeom>
        </p:spPr>
        <p:txBody>
          <a:bodyPr anchor="ctr"/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000" b="0" i="0" kern="1200">
                <a:solidFill>
                  <a:srgbClr val="000000"/>
                </a:solidFill>
                <a:latin typeface="GT Sectra Fine Rg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key message style</a:t>
            </a:r>
          </a:p>
        </p:txBody>
      </p:sp>
    </p:spTree>
    <p:extLst>
      <p:ext uri="{BB962C8B-B14F-4D97-AF65-F5344CB8AC3E}">
        <p14:creationId xmlns:p14="http://schemas.microsoft.com/office/powerpoint/2010/main" val="300650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C35EA4"/>
          </p15:clr>
        </p15:guide>
        <p15:guide id="2" pos="2880" userDrawn="1">
          <p15:clr>
            <a:srgbClr val="C35EA4"/>
          </p15:clr>
        </p15:guide>
        <p15:guide id="3" orient="horz" pos="2707" userDrawn="1">
          <p15:clr>
            <a:srgbClr val="C35E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: dark mo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E36F867-B36A-BD05-3724-F673E9B7FF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638" y="2037347"/>
            <a:ext cx="7200000" cy="2783304"/>
          </a:xfrm>
          <a:prstGeom prst="rect">
            <a:avLst/>
          </a:prstGeom>
        </p:spPr>
        <p:txBody>
          <a:bodyPr anchor="ctr"/>
          <a:lstStyle>
            <a:lvl1pPr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000" b="0" i="0" kern="1200">
                <a:solidFill>
                  <a:schemeClr val="tx1"/>
                </a:solidFill>
                <a:latin typeface="GT Sectra Fine Rg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key message style</a:t>
            </a:r>
          </a:p>
        </p:txBody>
      </p:sp>
      <p:sp>
        <p:nvSpPr>
          <p:cNvPr id="3" name="copyright">
            <a:extLst>
              <a:ext uri="{FF2B5EF4-FFF2-40B4-BE49-F238E27FC236}">
                <a16:creationId xmlns:a16="http://schemas.microsoft.com/office/drawing/2014/main" id="{EEB57D04-C7D4-5631-C9F1-4248B61F9522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rgbClr val="FFFFFF">
                    <a:alpha val="75000"/>
                  </a:srgb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rgbClr val="FFFFFF">
                  <a:alpha val="75000"/>
                </a:srgbClr>
              </a:solidFill>
              <a:latin typeface="Graphik" panose="020B0503030202060203" pitchFamily="34" charset="77"/>
            </a:endParaRPr>
          </a:p>
        </p:txBody>
      </p:sp>
      <p:sp>
        <p:nvSpPr>
          <p:cNvPr id="5" name="slide number automatic">
            <a:extLst>
              <a:ext uri="{FF2B5EF4-FFF2-40B4-BE49-F238E27FC236}">
                <a16:creationId xmlns:a16="http://schemas.microsoft.com/office/drawing/2014/main" id="{6D94838E-FC9B-7D11-0B27-05F3B48DF76D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rgbClr val="FFFFFF">
                    <a:alpha val="75000"/>
                  </a:srgb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rgbClr val="FFFFFF">
                  <a:alpha val="75000"/>
                </a:srgbClr>
              </a:solidFill>
              <a:latin typeface="+mj-lt"/>
            </a:endParaRPr>
          </a:p>
        </p:txBody>
      </p:sp>
      <p:sp>
        <p:nvSpPr>
          <p:cNvPr id="2" name="GTS_WH">
            <a:extLst>
              <a:ext uri="{FF2B5EF4-FFF2-40B4-BE49-F238E27FC236}">
                <a16:creationId xmlns:a16="http://schemas.microsoft.com/office/drawing/2014/main" id="{881075DF-C9D3-AF39-7015-D15BA74DC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128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64646" y="1744663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0" rIns="0" bIns="0" rtlCol="0" anchor="ctr">
            <a:noAutofit/>
          </a:bodyPr>
          <a:lstStyle>
            <a:lvl1pPr>
              <a:defRPr lang="en-US" i="0">
                <a:latin typeface="Graphik" panose="020B0503030202060203" pitchFamily="34" charset="77"/>
              </a:defRPr>
            </a:lvl1pPr>
          </a:lstStyle>
          <a:p>
            <a:pPr lvl="0" algn="ctr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4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569554" y="1744663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0" rIns="0" bIns="0" rtlCol="0" anchor="ctr">
            <a:noAutofit/>
          </a:bodyPr>
          <a:lstStyle>
            <a:lvl1pPr>
              <a:defRPr lang="en-US" i="0">
                <a:latin typeface="Graphik" panose="020B0503030202060203" pitchFamily="34" charset="77"/>
              </a:defRPr>
            </a:lvl1pPr>
          </a:lstStyle>
          <a:p>
            <a:pPr lvl="0" algn="ctr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574462" y="1744663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0" rIns="0" bIns="0" rtlCol="0" anchor="ctr">
            <a:noAutofit/>
          </a:bodyPr>
          <a:lstStyle>
            <a:lvl1pPr>
              <a:defRPr lang="en-US" i="0">
                <a:latin typeface="Graphik" panose="020B0503030202060203" pitchFamily="34" charset="77"/>
              </a:defRPr>
            </a:lvl1pPr>
          </a:lstStyle>
          <a:p>
            <a:pPr lvl="0" algn="ctr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8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9579372" y="1744663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0" rIns="0" bIns="0" rtlCol="0" anchor="ctr">
            <a:noAutofit/>
          </a:bodyPr>
          <a:lstStyle>
            <a:lvl1pPr>
              <a:defRPr lang="en-US" i="0">
                <a:latin typeface="Graphik" panose="020B0503030202060203" pitchFamily="34" charset="77"/>
              </a:defRPr>
            </a:lvl1pPr>
          </a:lstStyle>
          <a:p>
            <a:pPr lvl="0" algn="ctr"/>
            <a:r>
              <a:rPr lang="en-GB"/>
              <a:t>Add profile photo</a:t>
            </a:r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190AA3D-F653-7DE3-E814-C735080B2F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4645" y="3331287"/>
            <a:ext cx="2047984" cy="2397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sz="11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spcAft>
                <a:spcPts val="800"/>
              </a:spcAft>
              <a:buNone/>
              <a:defRPr lang="en-US" sz="1100" b="1" i="0" kern="120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1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600"/>
              </a:spcAft>
              <a:buFont typeface="Graphik" panose="020B0604020202020204" pitchFamily="34" charset="0"/>
              <a:buChar char="•"/>
              <a:defRPr sz="11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845C65E-741B-B706-0B82-1C81A0F6B5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69554" y="3331287"/>
            <a:ext cx="2047984" cy="2397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sz="11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spcAft>
                <a:spcPts val="800"/>
              </a:spcAft>
              <a:buNone/>
              <a:defRPr lang="en-US" sz="1100" b="1" i="0" kern="120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1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600"/>
              </a:spcAft>
              <a:buFont typeface="Graphik" panose="020B0604020202020204" pitchFamily="34" charset="0"/>
              <a:buChar char="•"/>
              <a:defRPr sz="11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20C257B-A255-A185-7414-40904B81A8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74463" y="3331287"/>
            <a:ext cx="2047984" cy="2397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sz="11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spcAft>
                <a:spcPts val="800"/>
              </a:spcAft>
              <a:buNone/>
              <a:defRPr lang="en-US" sz="1100" b="1" i="0" kern="120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1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600"/>
              </a:spcAft>
              <a:buFont typeface="Graphik" panose="020B0604020202020204" pitchFamily="34" charset="0"/>
              <a:buChar char="•"/>
              <a:defRPr sz="11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6CCAA45-3EAB-F22C-1634-630066DF8C2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579371" y="3331287"/>
            <a:ext cx="2047984" cy="23978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sz="11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1pPr>
            <a:lvl2pPr marL="0" indent="0">
              <a:spcAft>
                <a:spcPts val="800"/>
              </a:spcAft>
              <a:buNone/>
              <a:defRPr lang="en-US" sz="1100" b="1" i="0" kern="120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1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600"/>
              </a:spcAft>
              <a:buFont typeface="Graphik" panose="020B0604020202020204" pitchFamily="34" charset="0"/>
              <a:buChar char="•"/>
              <a:defRPr sz="11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1017757-DC7D-283B-40ED-71A3ADDFA6E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2" y="1109663"/>
            <a:ext cx="11063944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1352EF7-C8C2-5E64-698B-A2C388CB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6" y="572600"/>
            <a:ext cx="11070889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298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am 2 + light m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934D7-8F0E-DAC2-009E-72AA89D1034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420322" y="2629388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40" tIns="0" anchor="ctr"/>
          <a:lstStyle>
            <a:lvl1pPr marL="0" indent="0" algn="ctr">
              <a:buNone/>
              <a:defRPr sz="1400" b="0" i="0">
                <a:latin typeface="Graphik" panose="020B0503030202060203" pitchFamily="34" charset="77"/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6FFCC06-23AF-63BD-C570-7D17CA07D43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980178" y="2629388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12A42FC0-DC57-2DAF-9A2D-A7CC2A4D2438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540034" y="2629388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5D1459B-043F-093D-F414-47A4829412A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099890" y="2629388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F83C65DB-7D3F-C47F-0688-6ED36B4BC35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7659746" y="2629388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C9ABC01-5EC3-7241-7C4A-88F421331E70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219600" y="2629388"/>
            <a:ext cx="1180800" cy="118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4690F9A-3FD8-58C2-C4B6-728AA0AC2DB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20322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sz="1000" b="1" i="0">
                <a:solidFill>
                  <a:schemeClr val="bg2"/>
                </a:solidFill>
                <a:latin typeface="Graphik Semibold" panose="020B0503030202060203" pitchFamily="34" charset="77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</a:t>
            </a:r>
          </a:p>
          <a:p>
            <a:pPr lvl="1"/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8B4CF385-9FC6-70A9-2E90-C43EAE77F58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80178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A8CE1B5A-4E28-77C8-EB90-DDA864C98EE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034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D17BC01F-7509-B7D1-2FF2-419E3035A67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9890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5E87864-3492-16F6-7D53-F48ECFF71B6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59746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0882B210-0FE9-9013-3A4F-EBDFFF0F91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19600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67959CF-959A-6AC4-94D1-25F08AB1C4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1" y="1109663"/>
            <a:ext cx="11084671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BC12817E-BFFB-996F-0414-D71850F8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1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0580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 userDrawn="1">
          <p15:clr>
            <a:srgbClr val="C35EA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am 2 +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TS_WH">
            <a:extLst>
              <a:ext uri="{FF2B5EF4-FFF2-40B4-BE49-F238E27FC236}">
                <a16:creationId xmlns:a16="http://schemas.microsoft.com/office/drawing/2014/main" id="{B49891DC-D80E-4D1B-961E-1B567E0E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C79C29FA-AFA2-CB0C-7716-CE3754DCAD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2" y="1109663"/>
            <a:ext cx="11084672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50" name="Title 2">
            <a:extLst>
              <a:ext uri="{FF2B5EF4-FFF2-40B4-BE49-F238E27FC236}">
                <a16:creationId xmlns:a16="http://schemas.microsoft.com/office/drawing/2014/main" id="{D9DE4A47-B387-28A0-0CCF-3D113159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3" name="Picture Placeholder 2">
            <a:extLst>
              <a:ext uri="{FF2B5EF4-FFF2-40B4-BE49-F238E27FC236}">
                <a16:creationId xmlns:a16="http://schemas.microsoft.com/office/drawing/2014/main" id="{B6B30F3E-6876-0883-BD26-A4FC5D74BFEB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420322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lIns="91440" tIns="0" anchor="ctr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64" name="Picture Placeholder 4">
            <a:extLst>
              <a:ext uri="{FF2B5EF4-FFF2-40B4-BE49-F238E27FC236}">
                <a16:creationId xmlns:a16="http://schemas.microsoft.com/office/drawing/2014/main" id="{68CBCB53-EDC2-430A-6091-471E4A3C0E69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980178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637BE686-D971-81F4-FECC-526CEF4F381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540034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6" name="Picture Placeholder 8">
            <a:extLst>
              <a:ext uri="{FF2B5EF4-FFF2-40B4-BE49-F238E27FC236}">
                <a16:creationId xmlns:a16="http://schemas.microsoft.com/office/drawing/2014/main" id="{BA07AFEE-DC74-E7A8-BDBA-BFFE9BF24CD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099890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7" name="Picture Placeholder 10">
            <a:extLst>
              <a:ext uri="{FF2B5EF4-FFF2-40B4-BE49-F238E27FC236}">
                <a16:creationId xmlns:a16="http://schemas.microsoft.com/office/drawing/2014/main" id="{90E75D7F-D480-7A96-4F8E-3631E15DA2A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7659746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8" name="Picture Placeholder 12">
            <a:extLst>
              <a:ext uri="{FF2B5EF4-FFF2-40B4-BE49-F238E27FC236}">
                <a16:creationId xmlns:a16="http://schemas.microsoft.com/office/drawing/2014/main" id="{183F93F6-A09B-A2EF-64C2-4902846E2410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219600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78182CD-97A5-B632-A606-E290F2E8F00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20322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sz="1000" b="1" i="0">
                <a:solidFill>
                  <a:schemeClr val="tx1"/>
                </a:solidFill>
                <a:latin typeface="Graphik Semibold" panose="020B0503030202060203" pitchFamily="34" charset="77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</a:t>
            </a:r>
          </a:p>
          <a:p>
            <a:pPr lvl="1"/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BC20362B-D8E4-FBCA-BA42-83663531AA4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80178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27B74B01-5E96-C593-2AE8-1AC067D6CF5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034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2" name="Text Placeholder 6">
            <a:extLst>
              <a:ext uri="{FF2B5EF4-FFF2-40B4-BE49-F238E27FC236}">
                <a16:creationId xmlns:a16="http://schemas.microsoft.com/office/drawing/2014/main" id="{77DA96FA-342F-3709-1656-B7FC6C905DF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9890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DED6B8B6-1CF0-A57B-C39A-E87D9D3570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59746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0A4ACC4B-F1AD-98A5-3F4F-0528E81C50E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19600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tx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23986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777" userDrawn="1">
          <p15:clr>
            <a:srgbClr val="C35E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am 2 + dark m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2">
            <a:extLst>
              <a:ext uri="{FF2B5EF4-FFF2-40B4-BE49-F238E27FC236}">
                <a16:creationId xmlns:a16="http://schemas.microsoft.com/office/drawing/2014/main" id="{EE96B902-DA40-F453-88BF-C5A865B0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BAE735C4-1315-5604-E715-00812A74737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63411" y="1109663"/>
            <a:ext cx="11084673" cy="384048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F0E9B0EE-00BA-77AC-391E-0B1F0E1E8A9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420322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lIns="91440" tIns="0" anchor="ctr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8A6DE4FC-AD43-5522-F3DC-8CCFCDC5C1AC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980178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3" name="Picture Placeholder 6">
            <a:extLst>
              <a:ext uri="{FF2B5EF4-FFF2-40B4-BE49-F238E27FC236}">
                <a16:creationId xmlns:a16="http://schemas.microsoft.com/office/drawing/2014/main" id="{1BD069D5-BE5E-6066-FCA3-0DF229CA234F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540034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4" name="Picture Placeholder 8">
            <a:extLst>
              <a:ext uri="{FF2B5EF4-FFF2-40B4-BE49-F238E27FC236}">
                <a16:creationId xmlns:a16="http://schemas.microsoft.com/office/drawing/2014/main" id="{9411D50B-1629-1008-57E7-75FEA9042E4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099890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5" name="Picture Placeholder 10">
            <a:extLst>
              <a:ext uri="{FF2B5EF4-FFF2-40B4-BE49-F238E27FC236}">
                <a16:creationId xmlns:a16="http://schemas.microsoft.com/office/drawing/2014/main" id="{ADF38582-16D1-8220-29AD-F720575DB7C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7659746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6" name="Picture Placeholder 12">
            <a:extLst>
              <a:ext uri="{FF2B5EF4-FFF2-40B4-BE49-F238E27FC236}">
                <a16:creationId xmlns:a16="http://schemas.microsoft.com/office/drawing/2014/main" id="{97C37837-0060-AD69-31D2-1F8111CE8665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9219600" y="2629388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E38C952C-69EF-B109-2D9A-0E1226273D9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20322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sz="1000" b="1" i="0">
                <a:solidFill>
                  <a:schemeClr val="accent2"/>
                </a:solidFill>
                <a:latin typeface="Graphik Semibold" panose="020B0503030202060203" pitchFamily="34" charset="77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</a:t>
            </a:r>
          </a:p>
          <a:p>
            <a:pPr lvl="1"/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DE8A2EE3-FD03-89B1-82A0-A678E022E3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80178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F179A0E0-1EF9-E854-A005-C3FFC783DAD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034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0" name="Text Placeholder 6">
            <a:extLst>
              <a:ext uri="{FF2B5EF4-FFF2-40B4-BE49-F238E27FC236}">
                <a16:creationId xmlns:a16="http://schemas.microsoft.com/office/drawing/2014/main" id="{98575771-F64F-E2C2-0963-4F7DA15F53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9890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6067F82A-448D-AF56-DCF9-8FC95A5EA87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59746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C90D0832-8997-2CF3-4C1C-76EC7DBBE3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19600" y="4101793"/>
            <a:ext cx="1296000" cy="1439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1" i="0" kern="120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0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GTS_WH">
            <a:extLst>
              <a:ext uri="{FF2B5EF4-FFF2-40B4-BE49-F238E27FC236}">
                <a16:creationId xmlns:a16="http://schemas.microsoft.com/office/drawing/2014/main" id="{B49891DC-D80E-4D1B-961E-1B567E0E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6678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777" userDrawn="1">
          <p15:clr>
            <a:srgbClr val="C35E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team + column dark m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2">
            <a:extLst>
              <a:ext uri="{FF2B5EF4-FFF2-40B4-BE49-F238E27FC236}">
                <a16:creationId xmlns:a16="http://schemas.microsoft.com/office/drawing/2014/main" id="{AF158A12-E108-974D-4A28-D2DDBC9F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600"/>
            <a:ext cx="11084672" cy="3939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A02CBC2-D34A-FE3B-A3F7-4E4A194F26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63409" y="1355292"/>
            <a:ext cx="3540355" cy="47579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Graphik" panose="020B0503030202060203" pitchFamily="34" charset="77"/>
              </a:defRPr>
            </a:lvl1pPr>
            <a:lvl2pPr>
              <a:defRPr sz="1600" b="0" i="0">
                <a:latin typeface="Graphik" panose="020B0503030202060203" pitchFamily="34" charset="77"/>
              </a:defRPr>
            </a:lvl2pPr>
            <a:lvl3pPr>
              <a:defRPr sz="1600" b="0" i="0">
                <a:latin typeface="Graphik" panose="020B0503030202060203" pitchFamily="34" charset="77"/>
              </a:defRPr>
            </a:lvl3pPr>
            <a:lvl4pPr>
              <a:defRPr sz="1400" b="0" i="0">
                <a:latin typeface="Graphik" panose="020B0503030202060203" pitchFamily="34" charset="77"/>
              </a:defRPr>
            </a:lvl4pPr>
            <a:lvl5pPr>
              <a:defRPr sz="1400" b="0" i="0"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</a:t>
            </a:r>
            <a:r>
              <a:rPr lang="en-GB" err="1"/>
              <a:t>Graphik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bullet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</a:p>
        </p:txBody>
      </p:sp>
      <p:sp>
        <p:nvSpPr>
          <p:cNvPr id="59" name="Picture Placeholder 6">
            <a:extLst>
              <a:ext uri="{FF2B5EF4-FFF2-40B4-BE49-F238E27FC236}">
                <a16:creationId xmlns:a16="http://schemas.microsoft.com/office/drawing/2014/main" id="{D9BDCE52-89A2-2B74-090A-1C2EF4190943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750100" y="1355292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0" name="Picture Placeholder 8">
            <a:extLst>
              <a:ext uri="{FF2B5EF4-FFF2-40B4-BE49-F238E27FC236}">
                <a16:creationId xmlns:a16="http://schemas.microsoft.com/office/drawing/2014/main" id="{719A3D27-6186-F931-9BF2-812767B56DF4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532027" y="1355292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1" name="Picture Placeholder 10">
            <a:extLst>
              <a:ext uri="{FF2B5EF4-FFF2-40B4-BE49-F238E27FC236}">
                <a16:creationId xmlns:a16="http://schemas.microsoft.com/office/drawing/2014/main" id="{221FD96F-56ED-3F4E-D5EC-ECE899136886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8313954" y="1355292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2" name="Picture Placeholder 12">
            <a:extLst>
              <a:ext uri="{FF2B5EF4-FFF2-40B4-BE49-F238E27FC236}">
                <a16:creationId xmlns:a16="http://schemas.microsoft.com/office/drawing/2014/main" id="{BE2DD9EE-FBA3-C33C-873A-4515866F5D79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0095882" y="1355292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7" name="Picture Placeholder 6">
            <a:extLst>
              <a:ext uri="{FF2B5EF4-FFF2-40B4-BE49-F238E27FC236}">
                <a16:creationId xmlns:a16="http://schemas.microsoft.com/office/drawing/2014/main" id="{B77582B8-1D1F-CACA-D550-1CD5A949EEA4}"/>
              </a:ext>
            </a:extLst>
          </p:cNvPr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4750100" y="3828822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8" name="Picture Placeholder 8">
            <a:extLst>
              <a:ext uri="{FF2B5EF4-FFF2-40B4-BE49-F238E27FC236}">
                <a16:creationId xmlns:a16="http://schemas.microsoft.com/office/drawing/2014/main" id="{17E0A0A0-43CE-5971-7C1E-E8F5AFA224E0}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6532027" y="3828822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9" name="Picture Placeholder 10">
            <a:extLst>
              <a:ext uri="{FF2B5EF4-FFF2-40B4-BE49-F238E27FC236}">
                <a16:creationId xmlns:a16="http://schemas.microsoft.com/office/drawing/2014/main" id="{40572D3B-08EC-27FB-6A1E-C67DB00074BA}"/>
              </a:ext>
            </a:extLst>
          </p:cNvPr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8313954" y="3828822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70" name="Picture Placeholder 12">
            <a:extLst>
              <a:ext uri="{FF2B5EF4-FFF2-40B4-BE49-F238E27FC236}">
                <a16:creationId xmlns:a16="http://schemas.microsoft.com/office/drawing/2014/main" id="{D5EF76A9-F22D-ED1F-C0F0-815EF85BAB71}"/>
              </a:ext>
            </a:extLst>
          </p:cNvPr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10095882" y="3828822"/>
            <a:ext cx="1180800" cy="11808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EDE1E1C-A17A-6673-F251-3E95D2B9A94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751160" y="2693227"/>
            <a:ext cx="1384618" cy="6013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EB75AE2-2832-8C3E-9FFF-A5DFC859EF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532027" y="2693227"/>
            <a:ext cx="1384618" cy="6013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89767B47-D047-556C-4306-FDB23A31369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313954" y="2693227"/>
            <a:ext cx="1384618" cy="6013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5FA34033-541B-ACBB-7450-5B6532CB8D0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95882" y="2693227"/>
            <a:ext cx="1384618" cy="6013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C7EC0A-DE98-38CE-AFC3-B90030BE5ED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51160" y="5166757"/>
            <a:ext cx="1384618" cy="6013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0A955C-7D16-1E89-F214-1FE4ABD4D8D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532027" y="5166757"/>
            <a:ext cx="1384618" cy="6013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562963-2880-9DF0-CBA4-3B8CB37B8C6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313954" y="5166757"/>
            <a:ext cx="1384618" cy="6013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1BD90B-C753-B163-80B8-1E78E44062C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95882" y="5166757"/>
            <a:ext cx="1384618" cy="6013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0"/>
              </a:spcAft>
              <a:buFont typeface="Graphik" panose="020B0604020202020204" pitchFamily="34" charset="0"/>
              <a:buNone/>
              <a:defRPr lang="en-US" sz="1000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 marL="0" indent="0">
              <a:spcAft>
                <a:spcPts val="800"/>
              </a:spcAft>
              <a:buNone/>
              <a:defRPr lang="en-US"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267"/>
              </a:spcAft>
              <a:buNone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3pPr>
            <a:lvl4pPr marL="182875" indent="-182875">
              <a:spcAft>
                <a:spcPts val="267"/>
              </a:spcAft>
              <a:buFont typeface="Graphik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Graphik" panose="020B0503030202060203" pitchFamily="34" charset="77"/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228594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First name</a:t>
            </a:r>
          </a:p>
          <a:p>
            <a:pPr marL="0" lvl="1" indent="0" algn="l" defTabSz="2285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Arial" panose="020B0604020202020204" pitchFamily="34" charset="0"/>
              <a:buNone/>
            </a:pPr>
            <a:r>
              <a:rPr lang="en-US"/>
              <a:t>Surname or Role</a:t>
            </a:r>
          </a:p>
        </p:txBody>
      </p:sp>
      <p:sp>
        <p:nvSpPr>
          <p:cNvPr id="11" name="GTS_Purple">
            <a:extLst>
              <a:ext uri="{FF2B5EF4-FFF2-40B4-BE49-F238E27FC236}">
                <a16:creationId xmlns:a16="http://schemas.microsoft.com/office/drawing/2014/main" id="{B69C02E9-D221-652D-E7A0-F40E48E0A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553175" y="6390824"/>
            <a:ext cx="183203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0069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567" y="1608762"/>
            <a:ext cx="4684835" cy="46999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228594" indent="-228594">
              <a:buFont typeface="Graphik" panose="020B0604020202020204" pitchFamily="34" charset="0"/>
              <a:buChar char="•"/>
              <a:defRPr sz="1200" b="0" i="0">
                <a:latin typeface="Graphik" panose="020B0503030202060203" pitchFamily="34" charset="77"/>
              </a:defRPr>
            </a:lvl2pPr>
            <a:lvl3pPr marL="457189">
              <a:buFont typeface="Graphik" panose="020B0503030202060203" pitchFamily="34" charset="0"/>
              <a:buChar char="–"/>
              <a:defRPr sz="1200" b="0" i="0">
                <a:latin typeface="Graphik" panose="020B0503030202060203" pitchFamily="34" charset="77"/>
              </a:defRPr>
            </a:lvl3pPr>
            <a:lvl4pPr marL="685783">
              <a:buFont typeface="Graphik" panose="020B0604020202020204" pitchFamily="34" charset="0"/>
              <a:buChar char="•"/>
              <a:defRPr sz="1100" b="0" i="0">
                <a:latin typeface="Graphik" panose="020B0503030202060203" pitchFamily="34" charset="77"/>
              </a:defRPr>
            </a:lvl4pPr>
            <a:lvl5pPr marL="914377">
              <a:buFont typeface="Graphik" panose="020B0503030202060203" pitchFamily="34" charset="0"/>
              <a:buChar char="–"/>
              <a:defRPr sz="1100" b="0" i="0"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</a:t>
            </a:r>
            <a:r>
              <a:rPr lang="en-GB" err="1"/>
              <a:t>Graphik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bullet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549276"/>
            <a:ext cx="5541431" cy="5759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i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Drag picture to placeholder or click icon to add, then ‘Send to Back’</a:t>
            </a:r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5DA1A25-51CF-5AD1-5E56-0DCBF1E1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7" y="572599"/>
            <a:ext cx="4684836" cy="916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2412D-AD03-BACB-C691-EC79CDF8A06A}"/>
              </a:ext>
            </a:extLst>
          </p:cNvPr>
          <p:cNvSpPr txBox="1"/>
          <p:nvPr userDrawn="1"/>
        </p:nvSpPr>
        <p:spPr>
          <a:xfrm>
            <a:off x="5618375" y="268663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6049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: Technology"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F82E940-E7B0-A119-28B0-041715DCE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 rot="5400000">
            <a:off x="2667739" y="-2666263"/>
            <a:ext cx="6857999" cy="12190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78D30E-951E-72C4-5535-66637753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70" y="2952671"/>
            <a:ext cx="8931530" cy="6647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75FD5F-4D58-7741-C57A-08997F3E1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4970" y="3741489"/>
            <a:ext cx="8931530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EA105FD1-CA09-BDBB-C408-AB40400DB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1950" y="5176580"/>
            <a:ext cx="3655291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MM.DD.YYYY</a:t>
            </a:r>
          </a:p>
        </p:txBody>
      </p:sp>
      <p:sp>
        <p:nvSpPr>
          <p:cNvPr id="5" name="Presenter">
            <a:extLst>
              <a:ext uri="{FF2B5EF4-FFF2-40B4-BE49-F238E27FC236}">
                <a16:creationId xmlns:a16="http://schemas.microsoft.com/office/drawing/2014/main" id="{D266AB3E-F8D9-4648-CDC8-BDA8246735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1950" y="5401494"/>
            <a:ext cx="3655291" cy="184666"/>
          </a:xfrm>
          <a:prstGeom prst="rect">
            <a:avLst/>
          </a:prstGeom>
        </p:spPr>
        <p:txBody>
          <a:bodyPr anchor="b"/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 smtClean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79394-7ACF-D971-6D58-D8E1DE1DAF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3639" y="6161496"/>
            <a:ext cx="2078752" cy="188234"/>
          </a:xfrm>
          <a:prstGeom prst="rect">
            <a:avLst/>
          </a:prstGeom>
        </p:spPr>
      </p:pic>
      <p:pic>
        <p:nvPicPr>
          <p:cNvPr id="7" name="accenture" descr="accenture logo">
            <a:extLst>
              <a:ext uri="{FF2B5EF4-FFF2-40B4-BE49-F238E27FC236}">
                <a16:creationId xmlns:a16="http://schemas.microsoft.com/office/drawing/2014/main" id="{AF543652-0715-5505-BDCC-0973BDB0AF0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1" y="557588"/>
            <a:ext cx="1243822" cy="3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72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C35E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: column + image,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6C9FFF-540B-B570-4E7C-61946F914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3256" y="1354138"/>
            <a:ext cx="4595950" cy="1034129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rPr lang="en-GB"/>
              <a:t>Click to edit Section title style</a:t>
            </a:r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549275"/>
            <a:ext cx="6007099" cy="55611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lIns="0" tIns="210312" anchor="ctr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5230204-CC18-5C95-0BFC-9C8E11430B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3256" y="2662862"/>
            <a:ext cx="4684835" cy="35982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228594" indent="-228594">
              <a:buFont typeface="Graphik" panose="020B0604020202020204" pitchFamily="34" charset="0"/>
              <a:buChar char="•"/>
              <a:defRPr sz="1200" b="0" i="0">
                <a:latin typeface="Graphik" panose="020B0503030202060203" pitchFamily="34" charset="77"/>
              </a:defRPr>
            </a:lvl2pPr>
            <a:lvl3pPr marL="457189">
              <a:buFont typeface="Graphik" panose="020B0503030202060203" pitchFamily="34" charset="0"/>
              <a:buChar char="–"/>
              <a:defRPr sz="1200" b="0" i="0">
                <a:latin typeface="Graphik" panose="020B0503030202060203" pitchFamily="34" charset="77"/>
              </a:defRPr>
            </a:lvl3pPr>
            <a:lvl4pPr marL="685783">
              <a:buFont typeface="Graphik" panose="020B0604020202020204" pitchFamily="34" charset="0"/>
              <a:buChar char="•"/>
              <a:defRPr sz="1100" b="0" i="0">
                <a:latin typeface="Graphik" panose="020B0503030202060203" pitchFamily="34" charset="77"/>
              </a:defRPr>
            </a:lvl4pPr>
            <a:lvl5pPr marL="914377">
              <a:buFont typeface="Graphik" panose="020B0503030202060203" pitchFamily="34" charset="0"/>
              <a:buChar char="–"/>
              <a:defRPr sz="1100" b="0" i="0"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</a:t>
            </a:r>
            <a:r>
              <a:rPr lang="en-GB" err="1"/>
              <a:t>Graphik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bullet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</a:p>
        </p:txBody>
      </p:sp>
      <p:sp>
        <p:nvSpPr>
          <p:cNvPr id="3" name="GTS_WH">
            <a:extLst>
              <a:ext uri="{FF2B5EF4-FFF2-40B4-BE49-F238E27FC236}">
                <a16:creationId xmlns:a16="http://schemas.microsoft.com/office/drawing/2014/main" id="{717D1E3E-BD53-CBF3-62AF-19504EE81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5" name="copyright">
            <a:extLst>
              <a:ext uri="{FF2B5EF4-FFF2-40B4-BE49-F238E27FC236}">
                <a16:creationId xmlns:a16="http://schemas.microsoft.com/office/drawing/2014/main" id="{2474523B-1F34-A604-B640-C5B887005C9D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rgbClr val="FFFFFF">
                    <a:alpha val="75000"/>
                  </a:srgb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rgbClr val="FFFFFF">
                  <a:alpha val="75000"/>
                </a:srgbClr>
              </a:solidFill>
              <a:latin typeface="Graphik" panose="020B0503030202060203" pitchFamily="34" charset="77"/>
            </a:endParaRPr>
          </a:p>
        </p:txBody>
      </p:sp>
      <p:sp>
        <p:nvSpPr>
          <p:cNvPr id="7" name="slide number automatic">
            <a:extLst>
              <a:ext uri="{FF2B5EF4-FFF2-40B4-BE49-F238E27FC236}">
                <a16:creationId xmlns:a16="http://schemas.microsoft.com/office/drawing/2014/main" id="{28236719-F299-27AE-8104-D07B5280084D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rgbClr val="FFFFFF">
                    <a:alpha val="75000"/>
                  </a:srgb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rgbClr val="FFFFFF">
                  <a:alpha val="75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1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: column + image, dark mo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E89B75D-7DDF-ED09-FE69-8B56D6AED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3256" y="1354138"/>
            <a:ext cx="4595950" cy="1034129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rPr lang="en-GB"/>
              <a:t>Click to edit Section title style</a:t>
            </a:r>
            <a:endParaRPr lang="en-US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B4655C9C-EA3F-C392-C162-DB5AFB9184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3256" y="2662862"/>
            <a:ext cx="4684835" cy="35982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18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228594" indent="-228594">
              <a:buFont typeface="Graphik" panose="020B0604020202020204" pitchFamily="34" charset="0"/>
              <a:buChar char="•"/>
              <a:defRPr sz="1200" b="0" i="0">
                <a:latin typeface="Graphik" panose="020B0503030202060203" pitchFamily="34" charset="77"/>
              </a:defRPr>
            </a:lvl2pPr>
            <a:lvl3pPr marL="457189">
              <a:buFont typeface="Graphik" panose="020B0503030202060203" pitchFamily="34" charset="0"/>
              <a:buChar char="–"/>
              <a:defRPr sz="1200" b="0" i="0">
                <a:latin typeface="Graphik" panose="020B0503030202060203" pitchFamily="34" charset="77"/>
              </a:defRPr>
            </a:lvl3pPr>
            <a:lvl4pPr marL="685783">
              <a:buFont typeface="Graphik" panose="020B0604020202020204" pitchFamily="34" charset="0"/>
              <a:buChar char="•"/>
              <a:defRPr sz="1100" b="0" i="0">
                <a:latin typeface="Graphik" panose="020B0503030202060203" pitchFamily="34" charset="77"/>
              </a:defRPr>
            </a:lvl4pPr>
            <a:lvl5pPr marL="914377">
              <a:buFont typeface="Graphik" panose="020B0503030202060203" pitchFamily="34" charset="0"/>
              <a:buChar char="–"/>
              <a:defRPr sz="1100" b="0" i="0"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Place sub-headline </a:t>
            </a:r>
            <a:r>
              <a:rPr lang="en-GB"/>
              <a:t>here in </a:t>
            </a:r>
            <a:r>
              <a:rPr lang="en-GB" err="1"/>
              <a:t>Graphik</a:t>
            </a:r>
            <a:r>
              <a:rPr lang="en-US"/>
              <a:t>, indent for other levels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bullet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E30B0B1B-B70F-0FD3-F9A3-B0EE6C801E7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549275"/>
            <a:ext cx="6007100" cy="55611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lIns="0" tIns="210312" anchor="ctr"/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3" name="GTS_WH">
            <a:extLst>
              <a:ext uri="{FF2B5EF4-FFF2-40B4-BE49-F238E27FC236}">
                <a16:creationId xmlns:a16="http://schemas.microsoft.com/office/drawing/2014/main" id="{717D1E3E-BD53-CBF3-62AF-19504EE81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71CDECC6-DEE3-D5F7-A7C8-D4473D9F4F71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rgbClr val="FFFFFF">
                    <a:alpha val="75000"/>
                  </a:srgb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rgbClr val="FFFFFF">
                  <a:alpha val="75000"/>
                </a:srgbClr>
              </a:solidFill>
              <a:latin typeface="Graphik" panose="020B0503030202060203" pitchFamily="34" charset="77"/>
            </a:endParaRPr>
          </a:p>
        </p:txBody>
      </p:sp>
      <p:sp>
        <p:nvSpPr>
          <p:cNvPr id="7" name="slide number automatic">
            <a:extLst>
              <a:ext uri="{FF2B5EF4-FFF2-40B4-BE49-F238E27FC236}">
                <a16:creationId xmlns:a16="http://schemas.microsoft.com/office/drawing/2014/main" id="{829128A2-7647-DB1F-6198-C2A2C402A7BC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rgbClr val="FFFFFF">
                    <a:alpha val="75000"/>
                  </a:srgb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rgbClr val="FFFFFF">
                  <a:alpha val="75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747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custo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9BDC0A4D-E346-3CCE-788C-9669BEFC9B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569" y="1351442"/>
            <a:ext cx="4118519" cy="1772793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Section title style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D9945356-3D82-526D-F3EC-EF9A544BCDC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5040827" y="554497"/>
            <a:ext cx="3110068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lIns="180000" tIns="180000" rIns="180000" bIns="18000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602F9E-5DF1-F42B-7D21-8791F0ABAE8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68197" y="2302697"/>
            <a:ext cx="3082698" cy="904614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043D01E8-2D14-8582-D392-AC17CD2A419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8516471" y="554497"/>
            <a:ext cx="3110068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lIns="180000" tIns="180000" rIns="180000" bIns="18000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286CD00-6CFB-20C2-A09E-D720E036052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16471" y="2302697"/>
            <a:ext cx="3082698" cy="904614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Picture Placeholder 18">
            <a:extLst>
              <a:ext uri="{FF2B5EF4-FFF2-40B4-BE49-F238E27FC236}">
                <a16:creationId xmlns:a16="http://schemas.microsoft.com/office/drawing/2014/main" id="{5552C60D-F6B3-15A8-3518-C6B4BC2F4D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40827" y="3650689"/>
            <a:ext cx="3110068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lIns="180000" tIns="180000" rIns="180000" bIns="18000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C3EB0FF-A89F-1F16-2674-8CA149E690B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068197" y="5404111"/>
            <a:ext cx="3082698" cy="904614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8BB12B5F-02FD-86E4-33E5-F8118970C9C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8516471" y="3650689"/>
            <a:ext cx="3110068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lIns="180000" tIns="180000" rIns="180000" bIns="18000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CFC039C-2FE3-6F68-1711-363159A29E2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16471" y="5404111"/>
            <a:ext cx="3082698" cy="904614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037627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tatistics + image, light and pur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918B6-32FF-4857-A645-C1032AFAE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1601" y="1085532"/>
            <a:ext cx="5292575" cy="984885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Place headline in </a:t>
            </a:r>
            <a:r>
              <a:rPr lang="en-US" err="1"/>
              <a:t>Graphik</a:t>
            </a:r>
            <a:r>
              <a:rPr lang="en-US"/>
              <a:t> Semibold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0"/>
            <a:ext cx="3048024" cy="3089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7432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5" y="319269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5333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13751C-7DFF-BC74-C2E3-F873D7210D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525004" y="1472692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/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3pPr>
            <a:lvl4pPr marL="230394" indent="-230394">
              <a:spcAft>
                <a:spcPts val="600"/>
              </a:spcAft>
              <a:defRPr sz="1200"/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089456"/>
            <a:ext cx="3048000" cy="3039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latin typeface="Graphik" panose="020B0503030202060203" pitchFamily="34" charset="77"/>
              </a:defRPr>
            </a:lvl1pPr>
          </a:lstStyle>
          <a:p>
            <a:pPr marL="228594" lvl="0" indent="-228594" algn="ctr"/>
            <a:r>
              <a:rPr lang="en-GB"/>
              <a:t>Drag picture to placeholder </a:t>
            </a:r>
          </a:p>
          <a:p>
            <a:pPr marL="228594" lvl="0" indent="-228594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3048000" y="3089456"/>
            <a:ext cx="3047968" cy="3039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9" y="338443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5333" b="0" i="0" kern="1200" dirty="0">
                <a:solidFill>
                  <a:schemeClr val="bg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7CEAEA-C612-CFB5-8548-FA7A606FA7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28948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solidFill>
                  <a:srgbClr val="FFFFFF"/>
                </a:solidFill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>
                <a:solidFill>
                  <a:srgbClr val="FFFFFF"/>
                </a:solidFill>
              </a:defRPr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3pPr>
            <a:lvl4pPr marL="230394" indent="-230394">
              <a:spcAft>
                <a:spcPts val="600"/>
              </a:spcAft>
              <a:defRPr sz="1200">
                <a:solidFill>
                  <a:srgbClr val="FFFFFF"/>
                </a:solidFill>
              </a:defRPr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9" y="338443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5333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15EB609-6106-F616-161A-9233408C623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6916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/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3pPr>
            <a:lvl4pPr marL="230394" indent="-230394">
              <a:spcAft>
                <a:spcPts val="600"/>
              </a:spcAft>
              <a:defRPr sz="1200"/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9144056" y="3089456"/>
            <a:ext cx="3047944" cy="3039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5" y="338443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5333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DB439E6-E715-1347-EEE3-DF2D5F246A0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525004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/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3pPr>
            <a:lvl4pPr marL="230394" indent="-230394">
              <a:spcAft>
                <a:spcPts val="600"/>
              </a:spcAft>
              <a:defRPr sz="1200"/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Bottom tag">
            <a:extLst>
              <a:ext uri="{FF2B5EF4-FFF2-40B4-BE49-F238E27FC236}">
                <a16:creationId xmlns:a16="http://schemas.microsoft.com/office/drawing/2014/main" id="{F77F3A03-358C-60D3-DCF9-8A5F83118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0" y="6129340"/>
            <a:ext cx="12192000" cy="728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22" name="GTS_WH">
            <a:extLst>
              <a:ext uri="{FF2B5EF4-FFF2-40B4-BE49-F238E27FC236}">
                <a16:creationId xmlns:a16="http://schemas.microsoft.com/office/drawing/2014/main" id="{DBC74FCB-98B7-4709-AC5F-5575E6BA2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2" name="copyright">
            <a:extLst>
              <a:ext uri="{FF2B5EF4-FFF2-40B4-BE49-F238E27FC236}">
                <a16:creationId xmlns:a16="http://schemas.microsoft.com/office/drawing/2014/main" id="{281AFB62-DF00-C781-B194-BA35B5F26EDD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5" name="slide number automatic">
            <a:extLst>
              <a:ext uri="{FF2B5EF4-FFF2-40B4-BE49-F238E27FC236}">
                <a16:creationId xmlns:a16="http://schemas.microsoft.com/office/drawing/2014/main" id="{5A95B4E2-055A-BEE2-36E8-45DD70D13404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5579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statistics + image, dark and purp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918B6-32FF-4857-A645-C1032AFAEF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1601" y="1085532"/>
            <a:ext cx="5312727" cy="984885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Place headline in </a:t>
            </a:r>
            <a:r>
              <a:rPr lang="en-US" err="1"/>
              <a:t>Graphik</a:t>
            </a:r>
            <a:r>
              <a:rPr lang="en-US"/>
              <a:t> Semibold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6032" y="-1"/>
            <a:ext cx="3048024" cy="3074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27432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10" y="303835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5333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02CA0A6-65B9-D658-1AEC-00085854F84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525004" y="1472692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solidFill>
                  <a:srgbClr val="FFFFFF"/>
                </a:solidFill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>
                <a:solidFill>
                  <a:srgbClr val="FFFFFF"/>
                </a:solidFill>
              </a:defRPr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3pPr>
            <a:lvl4pPr marL="230394" indent="-230394">
              <a:spcAft>
                <a:spcPts val="600"/>
              </a:spcAft>
              <a:defRPr sz="1200">
                <a:solidFill>
                  <a:srgbClr val="FFFFFF"/>
                </a:solidFill>
              </a:defRPr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074022"/>
            <a:ext cx="3048000" cy="30553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ctr">
            <a:noAutofit/>
          </a:bodyPr>
          <a:lstStyle>
            <a:lvl1pPr marL="0" indent="0" algn="ctr">
              <a:buNone/>
              <a:defRPr lang="en-US" sz="1400" b="0" i="0" dirty="0">
                <a:latin typeface="Graphik" panose="020B0503030202060203" pitchFamily="34" charset="77"/>
              </a:defRPr>
            </a:lvl1pPr>
          </a:lstStyle>
          <a:p>
            <a:pPr marL="228594" lvl="0" indent="-228594" algn="ctr"/>
            <a:r>
              <a:rPr lang="en-GB"/>
              <a:t>Drag picture to placeholder </a:t>
            </a:r>
          </a:p>
          <a:p>
            <a:pPr marL="228594" lvl="0" indent="-228594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3048000" y="3074022"/>
            <a:ext cx="3047968" cy="3055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9" y="338443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5333" b="0" i="0" kern="1200" dirty="0">
                <a:solidFill>
                  <a:schemeClr val="bg1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FC923C6-9E63-5C37-D6CE-0C0C7F31BA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28948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solidFill>
                  <a:srgbClr val="FFFFFF"/>
                </a:solidFill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>
                <a:solidFill>
                  <a:srgbClr val="FFFFFF"/>
                </a:solidFill>
              </a:defRPr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3pPr>
            <a:lvl4pPr marL="230394" indent="-230394">
              <a:spcAft>
                <a:spcPts val="600"/>
              </a:spcAft>
              <a:defRPr sz="1200">
                <a:solidFill>
                  <a:srgbClr val="FFFFFF"/>
                </a:solidFill>
              </a:defRPr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9" y="338443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5333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E3ED24E-CC9B-F99D-ABD2-271CAAC31C7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6916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solidFill>
                  <a:srgbClr val="FFFFFF"/>
                </a:solidFill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>
                <a:solidFill>
                  <a:srgbClr val="FFFFFF"/>
                </a:solidFill>
              </a:defRPr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3pPr>
            <a:lvl4pPr marL="230394" indent="-230394">
              <a:spcAft>
                <a:spcPts val="600"/>
              </a:spcAft>
              <a:defRPr sz="1200">
                <a:solidFill>
                  <a:srgbClr val="FFFFFF"/>
                </a:solidFill>
              </a:defRPr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9144056" y="3074022"/>
            <a:ext cx="3047944" cy="3055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5" y="338443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5333" b="1" i="0" kern="1200" dirty="0">
                <a:solidFill>
                  <a:srgbClr val="FFFFFF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B939A4D-3841-382E-4112-16375BBF9CD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525004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solidFill>
                  <a:srgbClr val="FFFFFF"/>
                </a:solidFill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>
                <a:solidFill>
                  <a:srgbClr val="FFFFFF"/>
                </a:solidFill>
              </a:defRPr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3pPr>
            <a:lvl4pPr marL="230394" indent="-230394">
              <a:spcAft>
                <a:spcPts val="600"/>
              </a:spcAft>
              <a:defRPr sz="1200">
                <a:solidFill>
                  <a:srgbClr val="FFFFFF"/>
                </a:solidFill>
              </a:defRPr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GTS_WH">
            <a:extLst>
              <a:ext uri="{FF2B5EF4-FFF2-40B4-BE49-F238E27FC236}">
                <a16:creationId xmlns:a16="http://schemas.microsoft.com/office/drawing/2014/main" id="{E60B30CA-91CE-53D4-4E41-25E962661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12" name="copyright">
            <a:extLst>
              <a:ext uri="{FF2B5EF4-FFF2-40B4-BE49-F238E27FC236}">
                <a16:creationId xmlns:a16="http://schemas.microsoft.com/office/drawing/2014/main" id="{C6DCEC7C-94EF-9488-4BC9-3AC6108281E8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13" name="slide number automatic">
            <a:extLst>
              <a:ext uri="{FF2B5EF4-FFF2-40B4-BE49-F238E27FC236}">
                <a16:creationId xmlns:a16="http://schemas.microsoft.com/office/drawing/2014/main" id="{DFF01EE3-5EDD-45BD-F1D7-076E2C959DD2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698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: statistics light mo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DD3BC9E6-13A7-8817-A32A-4CC03E87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61" y="376463"/>
            <a:ext cx="2285999" cy="93143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33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C27019-ACF1-C483-EFEB-3CC77DD9EFC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1503" y="1472692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/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3pPr>
            <a:lvl4pPr marL="230394" indent="-230394">
              <a:spcAft>
                <a:spcPts val="600"/>
              </a:spcAft>
              <a:defRPr sz="1200"/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5" y="381002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 fontAlgn="ctr" hangingPunct="0">
              <a:spcAft>
                <a:spcPts val="0"/>
              </a:spcAft>
              <a:buNone/>
              <a:defRPr lang="en-US" sz="5333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A7B63BD-36F9-7F57-E2CF-44D615E0F87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28995" y="1472692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/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3pPr>
            <a:lvl4pPr marL="230394" indent="-230394">
              <a:spcAft>
                <a:spcPts val="600"/>
              </a:spcAft>
              <a:defRPr sz="1200"/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503" y="3398051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 algn="l" fontAlgn="ctr" hangingPunct="0">
              <a:spcAft>
                <a:spcPts val="0"/>
              </a:spcAft>
              <a:buNone/>
              <a:defRPr lang="en-US" sz="5333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970BA5E-9C63-BA7D-B45C-5186452F240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71503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/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3pPr>
            <a:lvl4pPr marL="230394" indent="-230394">
              <a:spcAft>
                <a:spcPts val="600"/>
              </a:spcAft>
              <a:defRPr sz="1200"/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5" y="3398051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 algn="l" fontAlgn="ctr" hangingPunct="0">
              <a:spcAft>
                <a:spcPts val="0"/>
              </a:spcAft>
              <a:buNone/>
              <a:defRPr lang="en-US" sz="5333" b="1" i="0" kern="1200" dirty="0">
                <a:solidFill>
                  <a:schemeClr val="bg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AE69D-63C7-3796-16D2-0EA82AB2766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28995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/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3pPr>
            <a:lvl4pPr marL="230394" indent="-230394">
              <a:spcAft>
                <a:spcPts val="600"/>
              </a:spcAft>
              <a:defRPr sz="1200"/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076800"/>
            <a:ext cx="609600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43247" y="-1"/>
            <a:ext cx="0" cy="619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35">
            <a:extLst>
              <a:ext uri="{FF2B5EF4-FFF2-40B4-BE49-F238E27FC236}">
                <a16:creationId xmlns:a16="http://schemas.microsoft.com/office/drawing/2014/main" id="{EF1A1C24-C0B7-DF19-B492-C0ED29CE9AF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129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Bottom tag">
            <a:extLst>
              <a:ext uri="{FF2B5EF4-FFF2-40B4-BE49-F238E27FC236}">
                <a16:creationId xmlns:a16="http://schemas.microsoft.com/office/drawing/2014/main" id="{5F2E67CA-5DA7-3CD1-C175-808A139DD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0" y="6129340"/>
            <a:ext cx="12192000" cy="728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>
              <a:latin typeface="Graphik" panose="020B0503030202060203" pitchFamily="34" charset="77"/>
            </a:endParaRPr>
          </a:p>
        </p:txBody>
      </p:sp>
      <p:sp>
        <p:nvSpPr>
          <p:cNvPr id="2" name="copyright">
            <a:extLst>
              <a:ext uri="{FF2B5EF4-FFF2-40B4-BE49-F238E27FC236}">
                <a16:creationId xmlns:a16="http://schemas.microsoft.com/office/drawing/2014/main" id="{B51A4FC9-6DF5-ABE3-94E1-8598B7A527EA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5" name="slide number automatic">
            <a:extLst>
              <a:ext uri="{FF2B5EF4-FFF2-40B4-BE49-F238E27FC236}">
                <a16:creationId xmlns:a16="http://schemas.microsoft.com/office/drawing/2014/main" id="{C826E34F-821D-D174-AEA1-2830AED1A7A3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  <p:sp>
        <p:nvSpPr>
          <p:cNvPr id="13" name="GTS_WH">
            <a:extLst>
              <a:ext uri="{FF2B5EF4-FFF2-40B4-BE49-F238E27FC236}">
                <a16:creationId xmlns:a16="http://schemas.microsoft.com/office/drawing/2014/main" id="{8F51FE85-6E94-3AD8-FB82-A8BAB773D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19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: statistics dark  mo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0352A97-ED89-7C2F-0063-10DA374C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61" y="376463"/>
            <a:ext cx="2285999" cy="93143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533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6B6460F-92C4-7868-A99F-7C747B39009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71503" y="1472692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solidFill>
                  <a:srgbClr val="FFFFFF"/>
                </a:solidFill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>
                <a:solidFill>
                  <a:srgbClr val="FFFFFF"/>
                </a:solidFill>
              </a:defRPr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3pPr>
            <a:lvl4pPr marL="230394" indent="-230394">
              <a:spcAft>
                <a:spcPts val="600"/>
              </a:spcAft>
              <a:defRPr sz="1200">
                <a:solidFill>
                  <a:srgbClr val="FFFFFF"/>
                </a:solidFill>
              </a:defRPr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5" y="381002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spcAft>
                <a:spcPts val="0"/>
              </a:spcAft>
              <a:buNone/>
              <a:defRPr lang="en-US" sz="5333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AF65655-CFF6-96F8-B90D-8BE8496D68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28995" y="1472692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solidFill>
                  <a:srgbClr val="FFFFFF"/>
                </a:solidFill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>
                <a:solidFill>
                  <a:srgbClr val="FFFFFF"/>
                </a:solidFill>
              </a:defRPr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3pPr>
            <a:lvl4pPr marL="230394" indent="-230394">
              <a:spcAft>
                <a:spcPts val="600"/>
              </a:spcAft>
              <a:defRPr sz="1200">
                <a:solidFill>
                  <a:srgbClr val="FFFFFF"/>
                </a:solidFill>
              </a:defRPr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503" y="3398051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spcAft>
                <a:spcPts val="0"/>
              </a:spcAft>
              <a:buNone/>
              <a:defRPr lang="en-US" sz="5333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F0D47A-40F3-3312-FD52-DB56907BD0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71503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solidFill>
                  <a:srgbClr val="FFFFFF"/>
                </a:solidFill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>
                <a:solidFill>
                  <a:srgbClr val="FFFFFF"/>
                </a:solidFill>
              </a:defRPr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3pPr>
            <a:lvl4pPr marL="230394" indent="-230394">
              <a:spcAft>
                <a:spcPts val="600"/>
              </a:spcAft>
              <a:defRPr sz="1200">
                <a:solidFill>
                  <a:srgbClr val="FFFFFF"/>
                </a:solidFill>
              </a:defRPr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5" y="3398051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spcAft>
                <a:spcPts val="0"/>
              </a:spcAft>
              <a:buNone/>
              <a:defRPr lang="en-US" sz="5333" b="1" i="0" kern="1200" dirty="0">
                <a:solidFill>
                  <a:schemeClr val="accent2"/>
                </a:solidFill>
                <a:latin typeface="Graphik Semibold" panose="020B0503030202060203" pitchFamily="34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594" lvl="0" indent="-228594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6AFAE1-C867-607D-7626-06B37DD8931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28995" y="4508500"/>
            <a:ext cx="2286000" cy="1439333"/>
          </a:xfrm>
        </p:spPr>
        <p:txBody>
          <a:bodyPr/>
          <a:lstStyle>
            <a:lvl1pPr>
              <a:spcAft>
                <a:spcPts val="600"/>
              </a:spcAft>
              <a:defRPr sz="1800" i="0">
                <a:solidFill>
                  <a:srgbClr val="FFFFFF"/>
                </a:solidFill>
                <a:latin typeface="+mj-lt"/>
              </a:defRPr>
            </a:lvl1pPr>
            <a:lvl2pPr marL="0" indent="0">
              <a:spcAft>
                <a:spcPts val="600"/>
              </a:spcAft>
              <a:buNone/>
              <a:defRPr sz="1200">
                <a:solidFill>
                  <a:srgbClr val="FFFFFF"/>
                </a:solidFill>
              </a:defRPr>
            </a:lvl2pPr>
            <a:lvl3pPr marL="230394" indent="-2303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3pPr>
            <a:lvl4pPr marL="230394" indent="-230394">
              <a:spcAft>
                <a:spcPts val="600"/>
              </a:spcAft>
              <a:defRPr sz="1200">
                <a:solidFill>
                  <a:srgbClr val="FFFFFF"/>
                </a:solidFill>
              </a:defRPr>
            </a:lvl4pPr>
            <a:lvl5pPr marL="230394" indent="-228594"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129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457200" anchor="ctr"/>
          <a:lstStyle>
            <a:lvl1pPr marL="0" indent="0" algn="ctr"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076800"/>
            <a:ext cx="609600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43247" y="-1"/>
            <a:ext cx="0" cy="619200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ottom tag">
            <a:extLst>
              <a:ext uri="{FF2B5EF4-FFF2-40B4-BE49-F238E27FC236}">
                <a16:creationId xmlns:a16="http://schemas.microsoft.com/office/drawing/2014/main" id="{C7D43BFE-04FF-915B-AF75-EF92EB85E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0" y="6129340"/>
            <a:ext cx="12192000" cy="7286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>
              <a:latin typeface="Graphik" panose="020B0503030202060203" pitchFamily="34" charset="77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0DFD68-7311-16D8-3418-1A322FD33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24800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pyright">
            <a:extLst>
              <a:ext uri="{FF2B5EF4-FFF2-40B4-BE49-F238E27FC236}">
                <a16:creationId xmlns:a16="http://schemas.microsoft.com/office/drawing/2014/main" id="{6F38CEE2-3D5C-A0E3-1BE3-09AB0AC25463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6" name="slide number automatic">
            <a:extLst>
              <a:ext uri="{FF2B5EF4-FFF2-40B4-BE49-F238E27FC236}">
                <a16:creationId xmlns:a16="http://schemas.microsoft.com/office/drawing/2014/main" id="{FC53484B-EB21-70B6-32DD-8344CAE70A1C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bg1">
                  <a:lumMod val="85000"/>
                  <a:alpha val="75000"/>
                </a:schemeClr>
              </a:solidFill>
              <a:latin typeface="+mj-lt"/>
            </a:endParaRPr>
          </a:p>
        </p:txBody>
      </p:sp>
      <p:sp>
        <p:nvSpPr>
          <p:cNvPr id="12" name="GTS_WH">
            <a:extLst>
              <a:ext uri="{FF2B5EF4-FFF2-40B4-BE49-F238E27FC236}">
                <a16:creationId xmlns:a16="http://schemas.microsoft.com/office/drawing/2014/main" id="{2DFC2805-A4A5-BE1F-72EF-71C8FE15A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61601" y="6384000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914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: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06901E-2FDA-B887-CCF5-FADFC0C3B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99460"/>
            <a:ext cx="4895849" cy="984885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salutation style</a:t>
            </a:r>
            <a:endParaRPr lang="en-US"/>
          </a:p>
        </p:txBody>
      </p:sp>
      <p:pic>
        <p:nvPicPr>
          <p:cNvPr id="2" name="GT white">
            <a:extLst>
              <a:ext uri="{FF2B5EF4-FFF2-40B4-BE49-F238E27FC236}">
                <a16:creationId xmlns:a16="http://schemas.microsoft.com/office/drawing/2014/main" id="{64951822-2C90-C040-C685-A9310D236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638" y="5459982"/>
            <a:ext cx="609857" cy="669356"/>
          </a:xfrm>
          <a:prstGeom prst="rect">
            <a:avLst/>
          </a:prstGeom>
        </p:spPr>
      </p:pic>
      <p:sp>
        <p:nvSpPr>
          <p:cNvPr id="4" name="copyright">
            <a:extLst>
              <a:ext uri="{FF2B5EF4-FFF2-40B4-BE49-F238E27FC236}">
                <a16:creationId xmlns:a16="http://schemas.microsoft.com/office/drawing/2014/main" id="{5D5952F7-6C63-8F87-4E22-999BB41F26C3}"/>
              </a:ext>
            </a:extLst>
          </p:cNvPr>
          <p:cNvSpPr txBox="1"/>
          <p:nvPr userDrawn="1"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lumMod val="85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tx1">
                  <a:lumMod val="85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7" name="slide number automatic">
            <a:extLst>
              <a:ext uri="{FF2B5EF4-FFF2-40B4-BE49-F238E27FC236}">
                <a16:creationId xmlns:a16="http://schemas.microsoft.com/office/drawing/2014/main" id="{540D3C9F-6433-4B02-3A65-24CE972551FF}"/>
              </a:ext>
            </a:extLst>
          </p:cNvPr>
          <p:cNvSpPr txBox="1"/>
          <p:nvPr userDrawn="1"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lumMod val="85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tx1">
                  <a:lumMod val="85000"/>
                  <a:alpha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193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C35E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52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: Operations"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F82E940-E7B0-A119-28B0-041715DCE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 rot="5400000">
            <a:off x="2667739" y="-2666263"/>
            <a:ext cx="6857999" cy="12190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78D30E-951E-72C4-5535-66637753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70" y="2952671"/>
            <a:ext cx="8931530" cy="6647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75FD5F-4D58-7741-C57A-08997F3E1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4970" y="3741489"/>
            <a:ext cx="8931530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EA105FD1-CA09-BDBB-C408-AB40400DB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1950" y="5176580"/>
            <a:ext cx="3655291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MM.DD.YYYY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6AB3E-F8D9-4648-CDC8-BDA8246735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1950" y="5401494"/>
            <a:ext cx="3655291" cy="184666"/>
          </a:xfrm>
          <a:prstGeom prst="rect">
            <a:avLst/>
          </a:prstGeom>
        </p:spPr>
        <p:txBody>
          <a:bodyPr anchor="b"/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 smtClean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E73B8-3AF1-BD93-9110-D024306DC7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639" y="6165897"/>
            <a:ext cx="2036762" cy="181341"/>
          </a:xfrm>
          <a:prstGeom prst="rect">
            <a:avLst/>
          </a:prstGeom>
        </p:spPr>
      </p:pic>
      <p:pic>
        <p:nvPicPr>
          <p:cNvPr id="8" name="accenture" descr="accenture logo">
            <a:extLst>
              <a:ext uri="{FF2B5EF4-FFF2-40B4-BE49-F238E27FC236}">
                <a16:creationId xmlns:a16="http://schemas.microsoft.com/office/drawing/2014/main" id="{6ABB1176-A1D4-4EAD-2F05-4842A64DC41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1" y="557588"/>
            <a:ext cx="1243822" cy="3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62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: Song"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2F82E940-E7B0-A119-28B0-041715DCE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 rot="5400000">
            <a:off x="2667739" y="-2666263"/>
            <a:ext cx="6857999" cy="121905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78D30E-951E-72C4-5535-66637753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70" y="2952671"/>
            <a:ext cx="8931530" cy="6647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75FD5F-4D58-7741-C57A-08997F3E1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4970" y="3741489"/>
            <a:ext cx="8931530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EA105FD1-CA09-BDBB-C408-AB40400DB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71950" y="5176580"/>
            <a:ext cx="3655291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MM.DD.YYYY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D266AB3E-F8D9-4648-CDC8-BDA8246735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71950" y="5401494"/>
            <a:ext cx="3655291" cy="184666"/>
          </a:xfrm>
          <a:prstGeom prst="rect">
            <a:avLst/>
          </a:prstGeom>
        </p:spPr>
        <p:txBody>
          <a:bodyPr anchor="b"/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 smtClean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43744-0C39-A052-7487-659CA9C80B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3638" y="6170081"/>
            <a:ext cx="1514051" cy="180050"/>
          </a:xfrm>
          <a:prstGeom prst="rect">
            <a:avLst/>
          </a:prstGeom>
        </p:spPr>
      </p:pic>
      <p:pic>
        <p:nvPicPr>
          <p:cNvPr id="7" name="accenture" descr="accenture logo">
            <a:extLst>
              <a:ext uri="{FF2B5EF4-FFF2-40B4-BE49-F238E27FC236}">
                <a16:creationId xmlns:a16="http://schemas.microsoft.com/office/drawing/2014/main" id="{145CAD81-7743-A093-B6F5-E98233328E5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1" y="557588"/>
            <a:ext cx="1243822" cy="3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38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ient &amp; acquisition cover: light m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 descr="Image placeholder for client logo">
            <a:extLst>
              <a:ext uri="{FF2B5EF4-FFF2-40B4-BE49-F238E27FC236}">
                <a16:creationId xmlns:a16="http://schemas.microsoft.com/office/drawing/2014/main" id="{C5FB3CF4-DD64-BD63-23C6-97F8FC097F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43003" y="821769"/>
            <a:ext cx="1884233" cy="985085"/>
          </a:xfrm>
          <a:prstGeom prst="rect">
            <a:avLst/>
          </a:prstGeo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 b="0" i="0">
                <a:solidFill>
                  <a:sysClr val="windowText" lastClr="000000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1759CF-E2D4-0A80-7950-4AF5952D5985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1182796" y="3524589"/>
            <a:ext cx="8813534" cy="66479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1313E0C-79AC-2382-CFF0-C1879E03CA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1182796" y="4302038"/>
            <a:ext cx="5715000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bg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EF8263C3-A1F7-3492-0FC4-3EB7054D30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8689" y="5495715"/>
            <a:ext cx="282565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MM.DD.YYYY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36794D19-B699-311B-25DD-C0D60FC788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82796" y="5781214"/>
            <a:ext cx="5714999" cy="53068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 smtClean="0">
                <a:solidFill>
                  <a:schemeClr val="bg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7" name="accenture" descr="accenture logo">
            <a:extLst>
              <a:ext uri="{FF2B5EF4-FFF2-40B4-BE49-F238E27FC236}">
                <a16:creationId xmlns:a16="http://schemas.microsoft.com/office/drawing/2014/main" id="{B644DD64-75F6-CAA6-3062-5DD0649C133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000" y="6022800"/>
            <a:ext cx="1044000" cy="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25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ient &amp; acquisition cover: gradi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dient">
            <a:extLst>
              <a:ext uri="{FF2B5EF4-FFF2-40B4-BE49-F238E27FC236}">
                <a16:creationId xmlns:a16="http://schemas.microsoft.com/office/drawing/2014/main" id="{50E1CD4C-93E5-0BD5-6237-D39D310F8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 rot="5400000">
            <a:off x="2667738" y="-2666262"/>
            <a:ext cx="6857999" cy="121905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41759CF-E2D4-0A80-7950-4AF5952D5985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1182796" y="2425701"/>
            <a:ext cx="8813534" cy="17636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1313E0C-79AC-2382-CFF0-C1879E03CA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1182796" y="4302038"/>
            <a:ext cx="5715000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0" i="0" spc="0">
                <a:solidFill>
                  <a:schemeClr val="tx1"/>
                </a:solidFill>
                <a:latin typeface="Graphik" panose="020B0503030202060203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GB"/>
              <a:t>Place subtitle here in </a:t>
            </a:r>
            <a:r>
              <a:rPr lang="en-GB" err="1"/>
              <a:t>Graphik</a:t>
            </a:r>
            <a:r>
              <a:rPr lang="en-GB"/>
              <a:t> regular</a:t>
            </a:r>
            <a:endParaRPr lang="en-US"/>
          </a:p>
        </p:txBody>
      </p:sp>
      <p:sp>
        <p:nvSpPr>
          <p:cNvPr id="3" name="Picture Placeholder 11" descr="Image placeholder for client logo">
            <a:extLst>
              <a:ext uri="{FF2B5EF4-FFF2-40B4-BE49-F238E27FC236}">
                <a16:creationId xmlns:a16="http://schemas.microsoft.com/office/drawing/2014/main" id="{C5FB3CF4-DD64-BD63-23C6-97F8FC097F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43003" y="821769"/>
            <a:ext cx="1884233" cy="985085"/>
          </a:xfrm>
          <a:prstGeom prst="rect">
            <a:avLst/>
          </a:prstGeo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 b="0" i="0">
                <a:solidFill>
                  <a:schemeClr val="tx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F8263C3-A1F7-3492-0FC4-3EB7054D30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8689" y="5495715"/>
            <a:ext cx="2825654" cy="184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MM.DD.YYYY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6794D19-B699-311B-25DD-C0D60FC788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182796" y="5781214"/>
            <a:ext cx="5714999" cy="53068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spcAft>
                <a:spcPts val="0"/>
              </a:spcAft>
              <a:buNone/>
              <a:defRPr lang="en-US" sz="1200" b="0" i="0" kern="1200" dirty="0" smtClean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377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2" name="accenture" descr="accenture logo">
            <a:extLst>
              <a:ext uri="{FF2B5EF4-FFF2-40B4-BE49-F238E27FC236}">
                <a16:creationId xmlns:a16="http://schemas.microsoft.com/office/drawing/2014/main" id="{F9A1CCE7-7706-F83F-4541-BDA00F682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9196" y="6016340"/>
            <a:ext cx="1082581" cy="2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88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pyright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/>
        </p:nvSpPr>
        <p:spPr>
          <a:xfrm>
            <a:off x="9031909" y="6429853"/>
            <a:ext cx="23980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  <a:alpha val="75000"/>
                  </a:schemeClr>
                </a:solidFill>
                <a:latin typeface="Graphik" panose="020B0503030202060203" pitchFamily="34" charset="77"/>
              </a:rPr>
              <a:t>Copyright © 2025 Accenture. All rights reserved.</a:t>
            </a:r>
            <a:endParaRPr lang="en-US" sz="1351" noProof="0">
              <a:solidFill>
                <a:schemeClr val="tx1">
                  <a:lumMod val="50000"/>
                  <a:lumOff val="50000"/>
                  <a:alpha val="75000"/>
                </a:schemeClr>
              </a:solidFill>
              <a:latin typeface="Graphik" panose="020B0503030202060203" pitchFamily="34" charset="77"/>
            </a:endParaRPr>
          </a:p>
        </p:txBody>
      </p:sp>
      <p:sp>
        <p:nvSpPr>
          <p:cNvPr id="26" name="slide number automatic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/>
        </p:nvSpPr>
        <p:spPr>
          <a:xfrm>
            <a:off x="11685965" y="6429853"/>
            <a:ext cx="12503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r" defTabSz="228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lumMod val="50000"/>
                    <a:lumOff val="50000"/>
                    <a:alpha val="75000"/>
                  </a:schemeClr>
                </a:solidFill>
                <a:latin typeface="+mj-lt"/>
              </a:rPr>
              <a:pPr marL="0" marR="0" lvl="0" indent="0" algn="r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351" noProof="0">
              <a:solidFill>
                <a:schemeClr val="tx1">
                  <a:lumMod val="50000"/>
                  <a:lumOff val="50000"/>
                  <a:alpha val="75000"/>
                </a:schemeClr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60" y="558086"/>
            <a:ext cx="11357865" cy="3939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b="1" i="0">
                <a:latin typeface="Graphik Semibold" panose="020B0503030202060203" pitchFamily="34" charset="77"/>
              </a:rPr>
              <a:t>Place headline here in </a:t>
            </a:r>
            <a:r>
              <a:rPr lang="en-US" b="1" i="0" err="1">
                <a:latin typeface="Graphik Semibold" panose="020B0503030202060203" pitchFamily="34" charset="77"/>
              </a:rPr>
              <a:t>Graphik</a:t>
            </a:r>
            <a:r>
              <a:rPr lang="en-US" b="1" i="0">
                <a:latin typeface="Graphik Semibold" panose="020B0503030202060203" pitchFamily="34" charset="77"/>
              </a:rPr>
              <a:t> Semibold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60" y="1371601"/>
            <a:ext cx="11357865" cy="476686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(copy)</a:t>
            </a:r>
          </a:p>
          <a:p>
            <a:pPr lvl="1"/>
            <a:r>
              <a:rPr lang="en-US"/>
              <a:t>Second level (bullet)</a:t>
            </a:r>
          </a:p>
          <a:p>
            <a:pPr lvl="2"/>
            <a:r>
              <a:rPr lang="en-US"/>
              <a:t>Third level (bullet)</a:t>
            </a:r>
          </a:p>
          <a:p>
            <a:pPr lvl="3"/>
            <a:r>
              <a:rPr lang="en-US"/>
              <a:t>Fourth level (bullet)</a:t>
            </a:r>
          </a:p>
          <a:p>
            <a:pPr lvl="4"/>
            <a:r>
              <a:rPr lang="en-US"/>
              <a:t>Fifth level (bullet)</a:t>
            </a:r>
          </a:p>
          <a:p>
            <a:pPr lvl="5"/>
            <a:r>
              <a:rPr lang="en-US"/>
              <a:t>Sixth level (copy)</a:t>
            </a:r>
          </a:p>
          <a:p>
            <a:pPr lvl="6"/>
            <a:r>
              <a:rPr lang="en-US"/>
              <a:t>Seventh level (small copy)</a:t>
            </a:r>
          </a:p>
          <a:p>
            <a:pPr lvl="7"/>
            <a:r>
              <a:rPr lang="en-US"/>
              <a:t>EIGHT LEVEL (DESCRIPTOR)</a:t>
            </a:r>
          </a:p>
          <a:p>
            <a:pPr lvl="8"/>
            <a:r>
              <a:rPr lang="en-US"/>
              <a:t>Ninth level (footer)</a:t>
            </a:r>
          </a:p>
        </p:txBody>
      </p:sp>
      <p:sp>
        <p:nvSpPr>
          <p:cNvPr id="4" name="GTS_Purple">
            <a:extLst>
              <a:ext uri="{FF2B5EF4-FFF2-40B4-BE49-F238E27FC236}">
                <a16:creationId xmlns:a16="http://schemas.microsoft.com/office/drawing/2014/main" id="{43975608-6DA8-9707-7CBD-C871ED474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553175" y="6390824"/>
            <a:ext cx="183203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 b="0" i="0"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711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890" r:id="rId2"/>
    <p:sldLayoutId id="2147483892" r:id="rId3"/>
    <p:sldLayoutId id="2147483894" r:id="rId4"/>
    <p:sldLayoutId id="2147483895" r:id="rId5"/>
    <p:sldLayoutId id="2147483896" r:id="rId6"/>
    <p:sldLayoutId id="2147483893" r:id="rId7"/>
    <p:sldLayoutId id="2147483772" r:id="rId8"/>
    <p:sldLayoutId id="2147483897" r:id="rId9"/>
    <p:sldLayoutId id="2147483777" r:id="rId10"/>
    <p:sldLayoutId id="2147483799" r:id="rId11"/>
    <p:sldLayoutId id="2147483871" r:id="rId12"/>
    <p:sldLayoutId id="2147483872" r:id="rId13"/>
    <p:sldLayoutId id="2147483761" r:id="rId14"/>
    <p:sldLayoutId id="2147483760" r:id="rId15"/>
    <p:sldLayoutId id="2147483882" r:id="rId16"/>
    <p:sldLayoutId id="2147483849" r:id="rId17"/>
    <p:sldLayoutId id="2147483867" r:id="rId18"/>
    <p:sldLayoutId id="2147483879" r:id="rId19"/>
    <p:sldLayoutId id="2147483878" r:id="rId20"/>
    <p:sldLayoutId id="2147483649" r:id="rId21"/>
    <p:sldLayoutId id="2147483778" r:id="rId22"/>
    <p:sldLayoutId id="2147483864" r:id="rId23"/>
    <p:sldLayoutId id="2147483779" r:id="rId24"/>
    <p:sldLayoutId id="2147483865" r:id="rId25"/>
    <p:sldLayoutId id="2147483837" r:id="rId26"/>
    <p:sldLayoutId id="2147483781" r:id="rId27"/>
    <p:sldLayoutId id="2147483782" r:id="rId28"/>
    <p:sldLayoutId id="2147483783" r:id="rId29"/>
    <p:sldLayoutId id="2147483784" r:id="rId30"/>
    <p:sldLayoutId id="2147483876" r:id="rId31"/>
    <p:sldLayoutId id="2147483880" r:id="rId32"/>
    <p:sldLayoutId id="2147483873" r:id="rId33"/>
    <p:sldLayoutId id="2147483868" r:id="rId34"/>
    <p:sldLayoutId id="2147483869" r:id="rId35"/>
    <p:sldLayoutId id="2147483883" r:id="rId36"/>
    <p:sldLayoutId id="2147483861" r:id="rId37"/>
    <p:sldLayoutId id="2147483851" r:id="rId38"/>
    <p:sldLayoutId id="2147483792" r:id="rId39"/>
    <p:sldLayoutId id="2147483793" r:id="rId40"/>
    <p:sldLayoutId id="2147483875" r:id="rId41"/>
    <p:sldLayoutId id="2147483845" r:id="rId42"/>
    <p:sldLayoutId id="2147483857" r:id="rId43"/>
    <p:sldLayoutId id="2147483786" r:id="rId44"/>
    <p:sldLayoutId id="2147483787" r:id="rId45"/>
    <p:sldLayoutId id="2147483788" r:id="rId46"/>
    <p:sldLayoutId id="2147483858" r:id="rId47"/>
    <p:sldLayoutId id="2147483866" r:id="rId48"/>
    <p:sldLayoutId id="2147483790" r:id="rId49"/>
    <p:sldLayoutId id="2147483791" r:id="rId50"/>
    <p:sldLayoutId id="2147483863" r:id="rId51"/>
    <p:sldLayoutId id="2147483877" r:id="rId52"/>
    <p:sldLayoutId id="2147483795" r:id="rId53"/>
    <p:sldLayoutId id="2147483862" r:id="rId54"/>
    <p:sldLayoutId id="2147483794" r:id="rId55"/>
    <p:sldLayoutId id="2147483860" r:id="rId56"/>
    <p:sldLayoutId id="2147483833" r:id="rId57"/>
    <p:sldLayoutId id="2147483870" r:id="rId58"/>
  </p:sldLayoutIdLst>
  <p:hf sldNum="0"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Graphik Semibold" panose="020B0503030202060203" pitchFamily="34" charset="77"/>
          <a:ea typeface="+mj-ea"/>
          <a:cs typeface="+mj-cs"/>
        </a:defRPr>
      </a:lvl1pPr>
    </p:titleStyle>
    <p:bodyStyle>
      <a:lvl1pPr marL="0" indent="0" algn="l" defTabSz="22859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indent="-228594" algn="l" defTabSz="22859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indent="-228594" algn="l" defTabSz="22859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228594" algn="l" defTabSz="22859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indent="-228594" algn="l" defTabSz="228594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59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59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59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9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594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7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5ACBF0"/>
          </p15:clr>
        </p15:guide>
        <p15:guide id="8" pos="347" userDrawn="1">
          <p15:clr>
            <a:srgbClr val="9FCC3B"/>
          </p15:clr>
        </p15:guide>
        <p15:guide id="9" pos="733" userDrawn="1">
          <p15:clr>
            <a:srgbClr val="C35EA4"/>
          </p15:clr>
        </p15:guide>
        <p15:guide id="10" pos="7514" userDrawn="1">
          <p15:clr>
            <a:srgbClr val="5ACBF0"/>
          </p15:clr>
        </p15:guide>
        <p15:guide id="11" pos="166" userDrawn="1">
          <p15:clr>
            <a:srgbClr val="5ACBF0"/>
          </p15:clr>
        </p15:guide>
        <p15:guide id="12" orient="horz" pos="4156" userDrawn="1">
          <p15:clr>
            <a:srgbClr val="5ACBF0"/>
          </p15:clr>
        </p15:guide>
        <p15:guide id="13" pos="7333" userDrawn="1">
          <p15:clr>
            <a:srgbClr val="9FCC3B"/>
          </p15:clr>
        </p15:guide>
        <p15:guide id="14" orient="horz" pos="346" userDrawn="1">
          <p15:clr>
            <a:srgbClr val="9FCC3B"/>
          </p15:clr>
        </p15:guide>
        <p15:guide id="15" orient="horz" pos="3974" userDrawn="1">
          <p15:clr>
            <a:srgbClr val="9FCC3B"/>
          </p15:clr>
        </p15:guide>
        <p15:guide id="16" orient="horz" pos="845" userDrawn="1">
          <p15:clr>
            <a:srgbClr val="A4A3A4"/>
          </p15:clr>
        </p15:guide>
        <p15:guide id="17" orient="horz" pos="3861" userDrawn="1">
          <p15:clr>
            <a:srgbClr val="A4A3A4"/>
          </p15:clr>
        </p15:guide>
        <p15:guide id="18" pos="6924" userDrawn="1">
          <p15:clr>
            <a:srgbClr val="C35EA4"/>
          </p15:clr>
        </p15:guide>
        <p15:guide id="19" orient="horz" pos="1162" userDrawn="1">
          <p15:clr>
            <a:srgbClr val="FDE53C"/>
          </p15:clr>
        </p15:guide>
        <p15:guide id="20" pos="7015" userDrawn="1">
          <p15:clr>
            <a:srgbClr val="F26B43"/>
          </p15:clr>
        </p15:guide>
        <p15:guide id="21" pos="6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learn/certification/generative-ai-leader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3.xml"/><Relationship Id="rId4" Type="http://schemas.openxmlformats.org/officeDocument/2006/relationships/hyperlink" Target="https://partner.cloudskillsboost.google/paths/195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artner.cloudskillsboost.google/paths/1952/course_templates/1267" TargetMode="External"/><Relationship Id="rId3" Type="http://schemas.openxmlformats.org/officeDocument/2006/relationships/hyperlink" Target="https://cloud.google.com/learn/certification/generative-ai-leader" TargetMode="External"/><Relationship Id="rId7" Type="http://schemas.openxmlformats.org/officeDocument/2006/relationships/hyperlink" Target="https://partner.cloudskillsboost.google/paths/1952/course_templates/126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partner.cloudskillsboost.google/paths/1952/course_templates/1261" TargetMode="External"/><Relationship Id="rId5" Type="http://schemas.openxmlformats.org/officeDocument/2006/relationships/hyperlink" Target="https://partner.cloudskillsboost.google/paths/1952/course_templates/1265" TargetMode="External"/><Relationship Id="rId4" Type="http://schemas.openxmlformats.org/officeDocument/2006/relationships/hyperlink" Target="https://partner.cloudskillsboost.google/paths/1952/course_templates/1268" TargetMode="External"/><Relationship Id="rId9" Type="http://schemas.openxmlformats.org/officeDocument/2006/relationships/hyperlink" Target="https://cp.certmetrics.com/google/en/home/dashboar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5E65A4E-58BD-FBA2-A284-4ABF2591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69" y="3010439"/>
            <a:ext cx="9826881" cy="1329595"/>
          </a:xfrm>
        </p:spPr>
        <p:txBody>
          <a:bodyPr/>
          <a:lstStyle/>
          <a:p>
            <a:r>
              <a:rPr lang="en-US">
                <a:latin typeface="+mj-lt"/>
              </a:rPr>
              <a:t>GCP GenAI Leader Certification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FACC340-77EA-8810-A261-6C31403EB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/>
              <a:t>Kick-Off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69CD99B1-E804-871C-1089-78F729694D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Presenter name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A2D56A-4DAB-B4E4-47BF-4DEC4A624A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02.03.2025</a:t>
            </a:r>
          </a:p>
        </p:txBody>
      </p:sp>
    </p:spTree>
    <p:extLst>
      <p:ext uri="{BB962C8B-B14F-4D97-AF65-F5344CB8AC3E}">
        <p14:creationId xmlns:p14="http://schemas.microsoft.com/office/powerpoint/2010/main" val="185868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C37C2523-4212-2F83-D79C-7BE96A9B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61" y="558086"/>
            <a:ext cx="11075678" cy="393954"/>
          </a:xfrm>
        </p:spPr>
        <p:txBody>
          <a:bodyPr/>
          <a:lstStyle/>
          <a:p>
            <a:r>
              <a:rPr lang="en-US" noProof="0"/>
              <a:t>Agenda</a:t>
            </a:r>
            <a:endParaRPr lang="en-US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C6FA96C-28A4-8D45-97D7-2EE8940C4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/>
        </p:blipFill>
        <p:spPr>
          <a:xfrm>
            <a:off x="-6350" y="1331548"/>
            <a:ext cx="3130551" cy="4812304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D6F310-039F-F527-D692-ED66514634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26296" y="1919981"/>
            <a:ext cx="563754" cy="246221"/>
          </a:xfrm>
        </p:spPr>
        <p:txBody>
          <a:bodyPr/>
          <a:lstStyle/>
          <a:p>
            <a:r>
              <a:rPr lang="en-US" b="1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B571B-FF0F-9C01-B0A6-1F076280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043" y="1918957"/>
            <a:ext cx="6980401" cy="694100"/>
          </a:xfrm>
        </p:spPr>
        <p:txBody>
          <a:bodyPr/>
          <a:lstStyle/>
          <a:p>
            <a:r>
              <a:rPr lang="en-US"/>
              <a:t>Why are we here today?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DCEF12-4BED-C75B-D8B7-2E764D4FA1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26296" y="2376037"/>
            <a:ext cx="563754" cy="246221"/>
          </a:xfrm>
        </p:spPr>
        <p:txBody>
          <a:bodyPr/>
          <a:lstStyle/>
          <a:p>
            <a:r>
              <a:rPr lang="en-US" b="1"/>
              <a:t>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4C2169-9441-F16F-7D37-B3CC3CCE150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48043" y="2375233"/>
            <a:ext cx="6980401" cy="694100"/>
          </a:xfrm>
        </p:spPr>
        <p:txBody>
          <a:bodyPr/>
          <a:lstStyle/>
          <a:p>
            <a:r>
              <a:rPr lang="en-US"/>
              <a:t>Mutual expectation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5DD634E-5C11-A74C-B642-EAD5E639EF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26296" y="2817946"/>
            <a:ext cx="563754" cy="246221"/>
          </a:xfrm>
        </p:spPr>
        <p:txBody>
          <a:bodyPr/>
          <a:lstStyle/>
          <a:p>
            <a:r>
              <a:rPr lang="en-US" b="1"/>
              <a:t>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7E1C3-6C61-7E2F-5B0D-263A0CB2988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148043" y="2819934"/>
            <a:ext cx="6980401" cy="694100"/>
          </a:xfrm>
        </p:spPr>
        <p:txBody>
          <a:bodyPr/>
          <a:lstStyle/>
          <a:p>
            <a:r>
              <a:rPr lang="en-US"/>
              <a:t>GCP GenAI Leader learning path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8EDFA8-BC75-9BA1-1166-60B87E78D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26296" y="3270648"/>
            <a:ext cx="563754" cy="246221"/>
          </a:xfrm>
        </p:spPr>
        <p:txBody>
          <a:bodyPr/>
          <a:lstStyle/>
          <a:p>
            <a:r>
              <a:rPr lang="en-US" b="1"/>
              <a:t>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ABEC34-55AE-C0B3-07CF-99C4938BE8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48043" y="3264638"/>
            <a:ext cx="6980401" cy="694100"/>
          </a:xfrm>
        </p:spPr>
        <p:txBody>
          <a:bodyPr/>
          <a:lstStyle/>
          <a:p>
            <a:r>
              <a:rPr lang="en-US"/>
              <a:t>Learning schedule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0166E55-77D8-9143-92B3-7C0226B44FF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26296" y="3710365"/>
            <a:ext cx="563754" cy="246221"/>
          </a:xfrm>
        </p:spPr>
        <p:txBody>
          <a:bodyPr/>
          <a:lstStyle/>
          <a:p>
            <a:r>
              <a:rPr lang="en-US" b="1"/>
              <a:t>5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3DD9CAD-9EB0-E76B-F188-6ACD43A6FB9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148043" y="3709343"/>
            <a:ext cx="6980401" cy="694100"/>
          </a:xfrm>
        </p:spPr>
        <p:txBody>
          <a:bodyPr/>
          <a:lstStyle/>
          <a:p>
            <a:r>
              <a:rPr lang="en-US"/>
              <a:t>Important links and contacts</a:t>
            </a:r>
          </a:p>
        </p:txBody>
      </p:sp>
    </p:spTree>
    <p:extLst>
      <p:ext uri="{BB962C8B-B14F-4D97-AF65-F5344CB8AC3E}">
        <p14:creationId xmlns:p14="http://schemas.microsoft.com/office/powerpoint/2010/main" val="257830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42E5A-183A-7013-D53E-C1CFD115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DE07F30-5913-F7B6-E773-4A32D6F7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1" y="775619"/>
            <a:ext cx="5175672" cy="393954"/>
          </a:xfrm>
        </p:spPr>
        <p:txBody>
          <a:bodyPr/>
          <a:lstStyle/>
          <a:p>
            <a:r>
              <a:rPr lang="en-US"/>
              <a:t>Why are we here today?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D2675-EBFF-9D0F-FCC3-F6476B4DE2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496" y="2438832"/>
            <a:ext cx="5171607" cy="512713"/>
          </a:xfrm>
        </p:spPr>
        <p:txBody>
          <a:bodyPr/>
          <a:lstStyle/>
          <a:p>
            <a:pPr algn="ctr"/>
            <a:r>
              <a:rPr lang="en-US" sz="3200" b="1"/>
              <a:t>GenAI Leader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04BCF25-A48C-466B-F33B-527550816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224750-1D47-B7D2-75F0-279707D426B7}"/>
              </a:ext>
            </a:extLst>
          </p:cNvPr>
          <p:cNvSpPr txBox="1"/>
          <p:nvPr/>
        </p:nvSpPr>
        <p:spPr>
          <a:xfrm>
            <a:off x="563411" y="152983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talk about the newly launched GCP certification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532B69-0F94-0DEB-A228-31342CC0685C}"/>
              </a:ext>
            </a:extLst>
          </p:cNvPr>
          <p:cNvSpPr txBox="1"/>
          <p:nvPr/>
        </p:nvSpPr>
        <p:spPr>
          <a:xfrm>
            <a:off x="785496" y="4567147"/>
            <a:ext cx="7589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https://cloud.google.com/learn/certification/generative-ai-leader</a:t>
            </a:r>
            <a:r>
              <a:rPr lang="en-US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9CCAC-5336-4A83-2EA0-8EE51BE28392}"/>
              </a:ext>
            </a:extLst>
          </p:cNvPr>
          <p:cNvSpPr txBox="1"/>
          <p:nvPr/>
        </p:nvSpPr>
        <p:spPr>
          <a:xfrm>
            <a:off x="785496" y="5566401"/>
            <a:ext cx="7589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https://partner.cloudskillsboost.google/paths/1952</a:t>
            </a:r>
            <a:r>
              <a:rPr lang="en-US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16B85-D022-CD1C-E064-DEF2D4366D7C}"/>
              </a:ext>
            </a:extLst>
          </p:cNvPr>
          <p:cNvSpPr txBox="1"/>
          <p:nvPr/>
        </p:nvSpPr>
        <p:spPr>
          <a:xfrm>
            <a:off x="785496" y="4172230"/>
            <a:ext cx="7589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Certification Details: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BCE31-B62B-7C4E-5D79-FCA96F72C586}"/>
              </a:ext>
            </a:extLst>
          </p:cNvPr>
          <p:cNvSpPr txBox="1"/>
          <p:nvPr/>
        </p:nvSpPr>
        <p:spPr>
          <a:xfrm>
            <a:off x="785496" y="5159909"/>
            <a:ext cx="75895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Learning Path:</a:t>
            </a:r>
          </a:p>
        </p:txBody>
      </p:sp>
    </p:spTree>
    <p:extLst>
      <p:ext uri="{BB962C8B-B14F-4D97-AF65-F5344CB8AC3E}">
        <p14:creationId xmlns:p14="http://schemas.microsoft.com/office/powerpoint/2010/main" val="423434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D9CB-5F67-45AE-8FBF-00D78E53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Expectations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80090-A9DC-C423-4400-8F705ADFFD0E}"/>
              </a:ext>
            </a:extLst>
          </p:cNvPr>
          <p:cNvSpPr/>
          <p:nvPr/>
        </p:nvSpPr>
        <p:spPr>
          <a:xfrm>
            <a:off x="1783386" y="4551642"/>
            <a:ext cx="2466754" cy="11802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Assistance and Guidance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D7737-9353-E7A8-931C-3A4618210C4E}"/>
              </a:ext>
            </a:extLst>
          </p:cNvPr>
          <p:cNvSpPr/>
          <p:nvPr/>
        </p:nvSpPr>
        <p:spPr>
          <a:xfrm>
            <a:off x="3396662" y="1416311"/>
            <a:ext cx="2466754" cy="11802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Attend Exam Readiness Workshop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A9FC9-CB8C-1A08-C2E7-D7B3DB8FDCCC}"/>
              </a:ext>
            </a:extLst>
          </p:cNvPr>
          <p:cNvSpPr/>
          <p:nvPr/>
        </p:nvSpPr>
        <p:spPr>
          <a:xfrm>
            <a:off x="6236857" y="1411375"/>
            <a:ext cx="2466754" cy="11802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Book the exam as soon as you receive the voucher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0D99CE-D42A-1B3B-9BBA-FA1A00D527B5}"/>
              </a:ext>
            </a:extLst>
          </p:cNvPr>
          <p:cNvSpPr/>
          <p:nvPr/>
        </p:nvSpPr>
        <p:spPr>
          <a:xfrm>
            <a:off x="556467" y="1416312"/>
            <a:ext cx="2466754" cy="11802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Complete the learning path on time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C66FE7-7A8A-0E1C-FAAE-75E32C8AF490}"/>
              </a:ext>
            </a:extLst>
          </p:cNvPr>
          <p:cNvSpPr/>
          <p:nvPr/>
        </p:nvSpPr>
        <p:spPr>
          <a:xfrm>
            <a:off x="5302457" y="2856556"/>
            <a:ext cx="1463040" cy="1463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2"/>
              </a:solidFill>
            </a:endParaRPr>
          </a:p>
        </p:txBody>
      </p:sp>
      <p:pic>
        <p:nvPicPr>
          <p:cNvPr id="10" name="Graphic 9" descr="Target with solid fill">
            <a:extLst>
              <a:ext uri="{FF2B5EF4-FFF2-40B4-BE49-F238E27FC236}">
                <a16:creationId xmlns:a16="http://schemas.microsoft.com/office/drawing/2014/main" id="{89BE57D7-BEC9-5F25-94F1-A0425E747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6777" y="3130876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537314-5DE4-1774-4043-8D55F80C52FD}"/>
              </a:ext>
            </a:extLst>
          </p:cNvPr>
          <p:cNvSpPr/>
          <p:nvPr/>
        </p:nvSpPr>
        <p:spPr>
          <a:xfrm>
            <a:off x="9077052" y="1411374"/>
            <a:ext cx="2466754" cy="11802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Take up the exam as per schedule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6D714-96C6-A3A1-7604-813A5810F683}"/>
              </a:ext>
            </a:extLst>
          </p:cNvPr>
          <p:cNvSpPr/>
          <p:nvPr/>
        </p:nvSpPr>
        <p:spPr>
          <a:xfrm>
            <a:off x="7820628" y="4551642"/>
            <a:ext cx="2466754" cy="11802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Rewards for each certification completed before 15</a:t>
            </a:r>
            <a:r>
              <a:rPr lang="en-US" baseline="30000">
                <a:solidFill>
                  <a:schemeClr val="tx2"/>
                </a:solidFill>
              </a:rPr>
              <a:t>th</a:t>
            </a:r>
            <a:r>
              <a:rPr lang="en-US">
                <a:solidFill>
                  <a:schemeClr val="tx2"/>
                </a:solidFill>
              </a:rPr>
              <a:t> July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8E03D0-CD11-BDA3-1DA7-7B42BF963F3A}"/>
              </a:ext>
            </a:extLst>
          </p:cNvPr>
          <p:cNvSpPr/>
          <p:nvPr/>
        </p:nvSpPr>
        <p:spPr>
          <a:xfrm>
            <a:off x="4802007" y="4554431"/>
            <a:ext cx="2466754" cy="11802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No follow-up post 2 weeks</a:t>
            </a:r>
          </a:p>
        </p:txBody>
      </p:sp>
    </p:spTree>
    <p:extLst>
      <p:ext uri="{BB962C8B-B14F-4D97-AF65-F5344CB8AC3E}">
        <p14:creationId xmlns:p14="http://schemas.microsoft.com/office/powerpoint/2010/main" val="295067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EF5F4-4CAB-96FA-DE6A-D5D53FFFA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9C33-C0B6-E1E0-D488-78F64014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Day-Wise Learning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C1AC4F-F79A-277C-B492-D9D6AFF5C1E1}"/>
              </a:ext>
            </a:extLst>
          </p:cNvPr>
          <p:cNvGraphicFramePr>
            <a:graphicFrameLocks noGrp="1"/>
          </p:cNvGraphicFramePr>
          <p:nvPr/>
        </p:nvGraphicFramePr>
        <p:xfrm>
          <a:off x="556467" y="1124781"/>
          <a:ext cx="10960345" cy="5166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48241">
                  <a:extLst>
                    <a:ext uri="{9D8B030D-6E8A-4147-A177-3AD203B41FA5}">
                      <a16:colId xmlns:a16="http://schemas.microsoft.com/office/drawing/2014/main" val="541940438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932884851"/>
                    </a:ext>
                  </a:extLst>
                </a:gridCol>
                <a:gridCol w="3368233">
                  <a:extLst>
                    <a:ext uri="{9D8B030D-6E8A-4147-A177-3AD203B41FA5}">
                      <a16:colId xmlns:a16="http://schemas.microsoft.com/office/drawing/2014/main" val="910851184"/>
                    </a:ext>
                  </a:extLst>
                </a:gridCol>
                <a:gridCol w="1342663">
                  <a:extLst>
                    <a:ext uri="{9D8B030D-6E8A-4147-A177-3AD203B41FA5}">
                      <a16:colId xmlns:a16="http://schemas.microsoft.com/office/drawing/2014/main" val="770719285"/>
                    </a:ext>
                  </a:extLst>
                </a:gridCol>
                <a:gridCol w="3981694">
                  <a:extLst>
                    <a:ext uri="{9D8B030D-6E8A-4147-A177-3AD203B41FA5}">
                      <a16:colId xmlns:a16="http://schemas.microsoft.com/office/drawing/2014/main" val="462893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Sr. No</a:t>
                      </a:r>
                      <a:endParaRPr lang="en-US" b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Day</a:t>
                      </a:r>
                      <a:endParaRPr lang="en-US" b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Course</a:t>
                      </a:r>
                      <a:endParaRPr lang="en-US" b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Duration</a:t>
                      </a:r>
                      <a:endParaRPr lang="en-US" b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Link</a:t>
                      </a:r>
                      <a:endParaRPr lang="en-US" b="0"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4865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Day-1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 details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30 mins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https://cloud.google.com/learn/certification/generative-ai-leader</a:t>
                      </a:r>
                      <a:r>
                        <a:rPr lang="en-US" sz="160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60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Day-1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Gen AI: Beyond the Chatbot</a:t>
                      </a:r>
                      <a:endParaRPr lang="en-US" sz="1600"/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</a:t>
                      </a:r>
                      <a:r>
                        <a:rPr lang="en-US" sz="1600" err="1"/>
                        <a:t>Hr</a:t>
                      </a:r>
                      <a:r>
                        <a:rPr lang="en-US" sz="1600"/>
                        <a:t>, 30 mins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4"/>
                        </a:rPr>
                        <a:t>https://partner.cloudskillsboost.google/paths/1952/course_templates/1268</a:t>
                      </a:r>
                      <a:r>
                        <a:rPr lang="en-US" sz="160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063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Day-2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 AI: Unlock Foundational Concepts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</a:t>
                      </a:r>
                      <a:r>
                        <a:rPr lang="en-US" sz="1600" err="1"/>
                        <a:t>Hr</a:t>
                      </a:r>
                      <a:endParaRPr lang="en-US" sz="1600"/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https://partner.cloudskillsboost.google/paths/1952/course_templates/1265</a:t>
                      </a:r>
                      <a:r>
                        <a:rPr lang="en-US" sz="160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56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Day-2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 AI: Navigate the Landscape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</a:t>
                      </a:r>
                      <a:r>
                        <a:rPr lang="en-US" sz="1600" err="1"/>
                        <a:t>Hr</a:t>
                      </a:r>
                      <a:r>
                        <a:rPr lang="en-US" sz="1600"/>
                        <a:t>, 15 mins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6"/>
                        </a:rPr>
                        <a:t>https://partner.cloudskillsboost.google/paths/1952/course_templates/1261</a:t>
                      </a:r>
                      <a:r>
                        <a:rPr lang="en-US" sz="160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92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Day-3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 AI Apps: Transform Your Work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</a:t>
                      </a:r>
                      <a:r>
                        <a:rPr lang="en-US" sz="1600" err="1"/>
                        <a:t>Hr</a:t>
                      </a:r>
                      <a:r>
                        <a:rPr lang="en-US" sz="1600"/>
                        <a:t>, 45 mins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7"/>
                        </a:rPr>
                        <a:t>https://partner.cloudskillsboost.google/paths/1952/course_templates/1266</a:t>
                      </a:r>
                      <a:r>
                        <a:rPr lang="en-US" sz="160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07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6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Day-4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Gen AI Agents: Transform Your Organization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 </a:t>
                      </a:r>
                      <a:r>
                        <a:rPr lang="en-US" sz="1600" err="1"/>
                        <a:t>Hrs</a:t>
                      </a:r>
                      <a:r>
                        <a:rPr lang="en-US" sz="1600"/>
                        <a:t>, 15 mins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8"/>
                        </a:rPr>
                        <a:t>https://partner.cloudskillsboost.google/paths/1952/course_templates/1267</a:t>
                      </a:r>
                      <a:r>
                        <a:rPr lang="en-US" sz="160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Day-4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 Readiness Workshop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</a:t>
                      </a:r>
                      <a:r>
                        <a:rPr lang="en-US" sz="1600" err="1"/>
                        <a:t>Hr</a:t>
                      </a:r>
                      <a:r>
                        <a:rPr lang="en-US" sz="1600"/>
                        <a:t>, 30 mins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Invite will be shared soon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70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8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Day-5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 Readiness Workshop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</a:t>
                      </a:r>
                      <a:r>
                        <a:rPr lang="en-US" sz="1600" err="1"/>
                        <a:t>Hr</a:t>
                      </a:r>
                      <a:r>
                        <a:rPr lang="en-US" sz="1600"/>
                        <a:t>, 30 mins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Invite will be shared soon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1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9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Day-5 to Day 14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 (Preferably at exam center)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</a:t>
                      </a:r>
                      <a:r>
                        <a:rPr lang="en-US" sz="1600" err="1"/>
                        <a:t>Hr</a:t>
                      </a:r>
                      <a:r>
                        <a:rPr lang="en-US" sz="1600"/>
                        <a:t>, 30 mins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linkClick r:id="rId9"/>
                        </a:rPr>
                        <a:t>https://cp.certmetrics.com/google/en/home/dashboard</a:t>
                      </a:r>
                      <a:r>
                        <a:rPr lang="en-US" sz="160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5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22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D569B-97EC-B4B0-1D61-5CF4E974F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6C5B-E9C2-4513-1193-E61D88F8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Links and Contacts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3C2BE73-C052-C14D-09AE-63021C4D8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178400"/>
              </p:ext>
            </p:extLst>
          </p:nvPr>
        </p:nvGraphicFramePr>
        <p:xfrm>
          <a:off x="936392" y="963699"/>
          <a:ext cx="10711727" cy="4813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88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2C0C70-CD6D-DC06-4F09-674F00C390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5284" y="1057880"/>
            <a:ext cx="9441432" cy="1928388"/>
          </a:xfrm>
          <a:ln w="19050">
            <a:solidFill>
              <a:schemeClr val="bg1"/>
            </a:solidFill>
          </a:ln>
        </p:spPr>
        <p:txBody>
          <a:bodyPr/>
          <a:lstStyle/>
          <a:p>
            <a:r>
              <a:rPr lang="en-US" sz="3200" b="1">
                <a:solidFill>
                  <a:schemeClr val="bg1"/>
                </a:solidFill>
                <a:latin typeface="+mj-lt"/>
              </a:rPr>
              <a:t>Certifications aren't just papers; </a:t>
            </a:r>
          </a:p>
          <a:p>
            <a:r>
              <a:rPr lang="en-US" sz="3200" b="1">
                <a:solidFill>
                  <a:schemeClr val="bg1"/>
                </a:solidFill>
                <a:latin typeface="+mj-lt"/>
              </a:rPr>
              <a:t>they are passports to new opportunities.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FD7CF7-5080-C87A-9677-92E42B5A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124" y="4322792"/>
            <a:ext cx="4489017" cy="1477328"/>
          </a:xfrm>
        </p:spPr>
        <p:txBody>
          <a:bodyPr/>
          <a:lstStyle/>
          <a:p>
            <a:pPr algn="ctr"/>
            <a:r>
              <a:rPr lang="en-US" sz="3200" b="1">
                <a:latin typeface="Graphik" panose="020B0503030202060203" pitchFamily="34" charset="0"/>
              </a:rPr>
              <a:t>Happy Preparations</a:t>
            </a:r>
            <a:br>
              <a:rPr lang="en-US" b="1">
                <a:latin typeface="Graphik" panose="020B0503030202060203" pitchFamily="34" charset="0"/>
              </a:rPr>
            </a:br>
            <a:r>
              <a:rPr lang="en-US" sz="3200" b="1">
                <a:latin typeface="Graphik" panose="020B0503030202060203" pitchFamily="34" charset="0"/>
              </a:rPr>
              <a:t>&amp;</a:t>
            </a:r>
            <a:br>
              <a:rPr lang="en-US" sz="3200" b="1">
                <a:latin typeface="Graphik" panose="020B0503030202060203" pitchFamily="34" charset="0"/>
              </a:rPr>
            </a:br>
            <a:r>
              <a:rPr lang="en-US" sz="3200" b="1">
                <a:latin typeface="Graphik" panose="020B0503030202060203" pitchFamily="34" charset="0"/>
              </a:rPr>
              <a:t>All the Best ..!!</a:t>
            </a:r>
            <a:endParaRPr lang="en-US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803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5">
  <a:themeElements>
    <a:clrScheme name="Custom 20">
      <a:dk1>
        <a:srgbClr val="000000"/>
      </a:dk1>
      <a:lt1>
        <a:srgbClr val="FFFFFF"/>
      </a:lt1>
      <a:dk2>
        <a:srgbClr val="450073"/>
      </a:dk2>
      <a:lt2>
        <a:srgbClr val="A000FF"/>
      </a:lt2>
      <a:accent1>
        <a:srgbClr val="7400C0"/>
      </a:accent1>
      <a:accent2>
        <a:srgbClr val="C1A3FF"/>
      </a:accent2>
      <a:accent3>
        <a:srgbClr val="E6DCFF"/>
      </a:accent3>
      <a:accent4>
        <a:srgbClr val="FF50A0"/>
      </a:accent4>
      <a:accent5>
        <a:srgbClr val="224BFF"/>
      </a:accent5>
      <a:accent6>
        <a:srgbClr val="05F2DB"/>
      </a:accent6>
      <a:hlink>
        <a:srgbClr val="A000FF"/>
      </a:hlink>
      <a:folHlink>
        <a:srgbClr val="7400C0"/>
      </a:folHlink>
    </a:clrScheme>
    <a:fontScheme name="GraphikReg-GraphikSemiB">
      <a:majorFont>
        <a:latin typeface="Graphik-Semibold"/>
        <a:ea typeface=""/>
        <a:cs typeface=""/>
      </a:majorFont>
      <a:minorFont>
        <a:latin typeface="Graphik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Y25-Branding-Guidelines_PPT-Graphik_v19_AccessibilityFixes.pptx" id="{6C590743-EE6F-704D-9B30-76795EFC297C}" vid="{E566E052-0B33-5E4D-99EA-EFC16BC751F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490fd2-3874-498a-a766-2fc8121cd514">
      <Terms xmlns="http://schemas.microsoft.com/office/infopath/2007/PartnerControls"/>
    </lcf76f155ced4ddcb4097134ff3c332f>
    <TaxCatchAll xmlns="9c82783a-043f-442e-839a-a2edde742a9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A2D550D75BD947995C632333D530AD" ma:contentTypeVersion="16" ma:contentTypeDescription="Create a new document." ma:contentTypeScope="" ma:versionID="77abcca08094910dc25babfbee0bea99">
  <xsd:schema xmlns:xsd="http://www.w3.org/2001/XMLSchema" xmlns:xs="http://www.w3.org/2001/XMLSchema" xmlns:p="http://schemas.microsoft.com/office/2006/metadata/properties" xmlns:ns2="9c82783a-043f-442e-839a-a2edde742a9b" xmlns:ns3="38490fd2-3874-498a-a766-2fc8121cd514" targetNamespace="http://schemas.microsoft.com/office/2006/metadata/properties" ma:root="true" ma:fieldsID="ea3c76880a22bbbd28592c856acb2e32" ns2:_="" ns3:_="">
    <xsd:import namespace="9c82783a-043f-442e-839a-a2edde742a9b"/>
    <xsd:import namespace="38490fd2-3874-498a-a766-2fc8121cd5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2783a-043f-442e-839a-a2edde742a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e3a034e9-9b93-4ffb-8ea8-7796ba805990}" ma:internalName="TaxCatchAll" ma:showField="CatchAllData" ma:web="9c82783a-043f-442e-839a-a2edde742a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90fd2-3874-498a-a766-2fc8121cd51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FDE27C-16C4-45FF-A19B-13BD8B1086D5}">
  <ds:schemaRefs>
    <ds:schemaRef ds:uri="38490fd2-3874-498a-a766-2fc8121cd514"/>
    <ds:schemaRef ds:uri="9c82783a-043f-442e-839a-a2edde742a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55CE16C-0E99-4143-9FF7-3C07374B60DE}">
  <ds:schemaRefs>
    <ds:schemaRef ds:uri="38490fd2-3874-498a-a766-2fc8121cd514"/>
    <ds:schemaRef ds:uri="9c82783a-043f-442e-839a-a2edde742a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CBD5EA-191D-4269-ACD5-80F26C7B100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Graphik Template</Template>
  <Application>Microsoft Office PowerPoint</Application>
  <PresentationFormat>Widescreen</PresentationFormat>
  <Slides>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Accenture 2025</vt:lpstr>
      <vt:lpstr>GCP GenAI Leader Certification</vt:lpstr>
      <vt:lpstr>Agenda</vt:lpstr>
      <vt:lpstr>Why are we here today?</vt:lpstr>
      <vt:lpstr>Mutual Expectations</vt:lpstr>
      <vt:lpstr>Day-Wise Learning Plan</vt:lpstr>
      <vt:lpstr>Important Links and Contacts</vt:lpstr>
      <vt:lpstr>Happy Preparations &amp; All the Best ..!!</vt:lpstr>
    </vt:vector>
  </TitlesOfParts>
  <Manager>Canvas team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Joshi, Prachi R.</dc:creator>
  <cp:keywords/>
  <dc:description>version 18, Graphik font family</dc:description>
  <cp:revision>1</cp:revision>
  <dcterms:created xsi:type="dcterms:W3CDTF">2025-06-11T06:25:28Z</dcterms:created>
  <dcterms:modified xsi:type="dcterms:W3CDTF">2025-06-19T04:59:53Z</dcterms:modified>
  <cp:category>template deck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0x010100F7A2D550D75BD947995C632333D530AD</vt:lpwstr>
  </property>
  <property fmtid="{D5CDD505-2E9C-101B-9397-08002B2CF9AE}" pid="3" name="MediaServiceImageTags">
    <vt:lpwstr/>
  </property>
</Properties>
</file>