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7" r:id="rId13"/>
    <p:sldId id="289" r:id="rId14"/>
    <p:sldId id="291" r:id="rId15"/>
    <p:sldId id="290" r:id="rId16"/>
    <p:sldId id="280" r:id="rId17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cal Dittli" initials="PD" lastIdx="1" clrIdx="0">
    <p:extLst>
      <p:ext uri="{19B8F6BF-5375-455C-9EA6-DF929625EA0E}">
        <p15:presenceInfo xmlns:p15="http://schemas.microsoft.com/office/powerpoint/2012/main" userId="1aeccb9c221303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819" autoAdjust="0"/>
    <p:restoredTop sz="94673" autoAdjust="0"/>
  </p:normalViewPr>
  <p:slideViewPr>
    <p:cSldViewPr snapToGrid="0" snapToObjects="1" showGuides="1">
      <p:cViewPr varScale="1">
        <p:scale>
          <a:sx n="81" d="100"/>
          <a:sy n="81" d="100"/>
        </p:scale>
        <p:origin x="86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30.11.2016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30.11.2016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/>
              <a:t>BTX8504 Applikationsbetreuung im </a:t>
            </a:r>
            <a:r>
              <a:rPr lang="de-DE" dirty="0" err="1"/>
              <a:t>Livinglab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467999" y="5156546"/>
            <a:ext cx="7500343" cy="805526"/>
          </a:xfrm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r>
              <a:rPr lang="de-DE" dirty="0">
                <a:latin typeface="Lucida Sans"/>
                <a:cs typeface="Lucida Sans"/>
              </a:rPr>
              <a:t>Zwischenreview, Management-Labor: Komfortable Bildschirmsteuerung</a:t>
            </a:r>
          </a:p>
          <a:p>
            <a:pPr marL="0" indent="0">
              <a:buNone/>
            </a:pPr>
            <a:r>
              <a:rPr lang="de-DE" dirty="0">
                <a:latin typeface="Lucida Sans"/>
                <a:cs typeface="Lucida Sans"/>
              </a:rPr>
              <a:t>Studente</a:t>
            </a:r>
            <a:r>
              <a:rPr lang="de-DE" dirty="0">
                <a:cs typeface="Lucida Sans"/>
              </a:rPr>
              <a:t>n:	</a:t>
            </a:r>
            <a:r>
              <a:rPr lang="de-DE" dirty="0">
                <a:latin typeface="Lucida Sans"/>
                <a:cs typeface="Lucida Sans"/>
              </a:rPr>
              <a:t>Luca Ramos </a:t>
            </a:r>
            <a:r>
              <a:rPr lang="de-DE" dirty="0" err="1">
                <a:latin typeface="Lucida Sans"/>
                <a:cs typeface="Lucida Sans"/>
              </a:rPr>
              <a:t>Brito</a:t>
            </a:r>
            <a:r>
              <a:rPr lang="de-DE" dirty="0">
                <a:latin typeface="Lucida Sans"/>
                <a:cs typeface="Lucida Sans"/>
              </a:rPr>
              <a:t>, Pascal Dittli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BFH, Medizininformatik, Applikationsbetreuung im </a:t>
            </a:r>
            <a:r>
              <a:rPr lang="de-DE" dirty="0" err="1"/>
              <a:t>Livinglab</a:t>
            </a:r>
            <a:endParaRPr lang="de-DE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9408" b="19408"/>
          <a:stretch>
            <a:fillRect/>
          </a:stretch>
        </p:blipFill>
        <p:spPr>
          <a:xfrm>
            <a:off x="0" y="1597306"/>
            <a:ext cx="6112565" cy="3026135"/>
          </a:xfrm>
        </p:spPr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 smtClean="0"/>
              <a:t>Bestehendes</a:t>
            </a:r>
            <a:r>
              <a:rPr lang="en-GB" dirty="0" smtClean="0"/>
              <a:t> Interface </a:t>
            </a:r>
            <a:r>
              <a:rPr lang="en-GB" dirty="0" err="1" smtClean="0"/>
              <a:t>nicht</a:t>
            </a:r>
            <a:r>
              <a:rPr lang="en-GB" dirty="0" smtClean="0"/>
              <a:t> </a:t>
            </a:r>
            <a:r>
              <a:rPr lang="en-GB" dirty="0" err="1" smtClean="0"/>
              <a:t>veränderbar</a:t>
            </a:r>
            <a:endParaRPr lang="en-GB" dirty="0" smtClean="0"/>
          </a:p>
          <a:p>
            <a:r>
              <a:rPr lang="en-GB" dirty="0" err="1" smtClean="0"/>
              <a:t>Über</a:t>
            </a:r>
            <a:r>
              <a:rPr lang="en-GB" dirty="0" smtClean="0"/>
              <a:t> JSON </a:t>
            </a:r>
            <a:r>
              <a:rPr lang="en-GB" dirty="0" err="1" smtClean="0"/>
              <a:t>ansprechbar</a:t>
            </a:r>
            <a:endParaRPr lang="en-GB" dirty="0" smtClean="0"/>
          </a:p>
          <a:p>
            <a:r>
              <a:rPr lang="en-GB" dirty="0" smtClean="0"/>
              <a:t>HTML/CSS/JS</a:t>
            </a:r>
          </a:p>
          <a:p>
            <a:pPr lvl="1"/>
            <a:r>
              <a:rPr lang="en-GB" dirty="0" err="1" smtClean="0"/>
              <a:t>Statisch</a:t>
            </a:r>
            <a:r>
              <a:rPr lang="en-GB" dirty="0" smtClean="0"/>
              <a:t> </a:t>
            </a:r>
            <a:r>
              <a:rPr lang="en-GB" dirty="0" err="1" smtClean="0"/>
              <a:t>aber</a:t>
            </a:r>
            <a:r>
              <a:rPr lang="en-GB" dirty="0" smtClean="0"/>
              <a:t> </a:t>
            </a:r>
            <a:r>
              <a:rPr lang="en-GB" dirty="0" err="1" smtClean="0"/>
              <a:t>erweiterbar</a:t>
            </a:r>
            <a:endParaRPr lang="en-GB" dirty="0" smtClean="0"/>
          </a:p>
          <a:p>
            <a:pPr lvl="1"/>
            <a:r>
              <a:rPr lang="en-GB" dirty="0" smtClean="0"/>
              <a:t>JS </a:t>
            </a:r>
            <a:r>
              <a:rPr lang="en-GB" dirty="0" err="1" smtClean="0"/>
              <a:t>getrennt</a:t>
            </a:r>
            <a:r>
              <a:rPr lang="en-GB" smtClean="0"/>
              <a:t> von HTML</a:t>
            </a:r>
            <a:endParaRPr lang="en-GB" dirty="0" smtClean="0"/>
          </a:p>
          <a:p>
            <a:r>
              <a:rPr lang="en-GB" dirty="0" smtClean="0"/>
              <a:t>Recycling </a:t>
            </a:r>
            <a:r>
              <a:rPr lang="en-GB" dirty="0" err="1" smtClean="0"/>
              <a:t>vom</a:t>
            </a:r>
            <a:r>
              <a:rPr lang="en-GB" dirty="0" smtClean="0"/>
              <a:t> </a:t>
            </a:r>
            <a:r>
              <a:rPr lang="en-GB" dirty="0" err="1" smtClean="0"/>
              <a:t>bestehenden</a:t>
            </a:r>
            <a:r>
              <a:rPr lang="en-GB" dirty="0" smtClean="0"/>
              <a:t> Code</a:t>
            </a:r>
          </a:p>
          <a:p>
            <a:r>
              <a:rPr lang="en-GB" dirty="0" smtClean="0"/>
              <a:t>Bootstrap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Grundgerüst</a:t>
            </a:r>
            <a:r>
              <a:rPr lang="en-GB" dirty="0" smtClean="0"/>
              <a:t> </a:t>
            </a:r>
            <a:r>
              <a:rPr lang="en-GB" dirty="0" err="1" smtClean="0"/>
              <a:t>für</a:t>
            </a:r>
            <a:r>
              <a:rPr lang="en-GB" dirty="0" smtClean="0"/>
              <a:t> UI</a:t>
            </a:r>
          </a:p>
          <a:p>
            <a:r>
              <a:rPr lang="en-GB" dirty="0" smtClean="0"/>
              <a:t>GitHub Repository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Umsetzung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092" y="360000"/>
            <a:ext cx="1493649" cy="59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5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0780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Fragen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86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9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Aufgabenstellung</a:t>
            </a:r>
            <a:endParaRPr lang="en-GB" dirty="0"/>
          </a:p>
          <a:p>
            <a:r>
              <a:rPr lang="en-GB" dirty="0"/>
              <a:t>System IST-Situation</a:t>
            </a:r>
          </a:p>
          <a:p>
            <a:r>
              <a:rPr lang="en-GB" dirty="0"/>
              <a:t>System SOLL-Situation</a:t>
            </a:r>
          </a:p>
          <a:p>
            <a:r>
              <a:rPr lang="en-GB" dirty="0" err="1"/>
              <a:t>Konzept</a:t>
            </a:r>
            <a:endParaRPr lang="en-GB" dirty="0"/>
          </a:p>
          <a:p>
            <a:r>
              <a:rPr lang="en-GB" dirty="0" err="1"/>
              <a:t>Umsetzung</a:t>
            </a:r>
            <a:endParaRPr lang="en-GB" dirty="0"/>
          </a:p>
          <a:p>
            <a:r>
              <a:rPr lang="en-GB" dirty="0"/>
              <a:t>Demonstration</a:t>
            </a:r>
          </a:p>
          <a:p>
            <a:r>
              <a:rPr lang="en-GB" dirty="0" err="1"/>
              <a:t>Fragen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Präsentationsablauf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42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Eine </a:t>
            </a:r>
            <a:r>
              <a:rPr lang="en-GB" dirty="0" err="1"/>
              <a:t>Webapplikation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die intuitive </a:t>
            </a:r>
            <a:r>
              <a:rPr lang="en-GB" dirty="0" err="1"/>
              <a:t>Bedienung</a:t>
            </a:r>
            <a:r>
              <a:rPr lang="en-GB" dirty="0"/>
              <a:t> der 16X16 Matrix </a:t>
            </a:r>
            <a:r>
              <a:rPr lang="en-GB" dirty="0" err="1"/>
              <a:t>im</a:t>
            </a:r>
            <a:r>
              <a:rPr lang="en-GB" dirty="0"/>
              <a:t> Management-Zimmer </a:t>
            </a:r>
            <a:r>
              <a:rPr lang="en-GB" dirty="0" err="1"/>
              <a:t>entwickeln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Aufgabe</a:t>
            </a:r>
          </a:p>
          <a:p>
            <a:pPr lvl="1"/>
            <a:r>
              <a:rPr lang="en-GB" dirty="0"/>
              <a:t>Software </a:t>
            </a:r>
            <a:r>
              <a:rPr lang="en-GB" dirty="0" err="1"/>
              <a:t>kennen</a:t>
            </a:r>
            <a:r>
              <a:rPr lang="en-GB" dirty="0"/>
              <a:t> </a:t>
            </a:r>
            <a:r>
              <a:rPr lang="en-GB" dirty="0" err="1"/>
              <a:t>lernen</a:t>
            </a:r>
            <a:endParaRPr lang="en-GB" dirty="0"/>
          </a:p>
          <a:p>
            <a:pPr lvl="1"/>
            <a:r>
              <a:rPr lang="en-GB" dirty="0" err="1"/>
              <a:t>Andorderungsdokumentation</a:t>
            </a:r>
            <a:r>
              <a:rPr lang="en-GB" dirty="0"/>
              <a:t> </a:t>
            </a:r>
            <a:r>
              <a:rPr lang="en-GB" dirty="0" err="1"/>
              <a:t>erstellen</a:t>
            </a:r>
            <a:endParaRPr lang="en-GB" dirty="0"/>
          </a:p>
          <a:p>
            <a:pPr lvl="1"/>
            <a:r>
              <a:rPr lang="en-GB" dirty="0" err="1"/>
              <a:t>Webapp</a:t>
            </a:r>
            <a:r>
              <a:rPr lang="en-GB" dirty="0"/>
              <a:t> </a:t>
            </a:r>
            <a:r>
              <a:rPr lang="en-GB" dirty="0" err="1"/>
              <a:t>entwickeln</a:t>
            </a:r>
            <a:endParaRPr lang="en-GB" dirty="0"/>
          </a:p>
          <a:p>
            <a:pPr lvl="1"/>
            <a:r>
              <a:rPr lang="en-GB" dirty="0" err="1"/>
              <a:t>Dokumentation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Wiki, </a:t>
            </a:r>
            <a:r>
              <a:rPr lang="en-GB" dirty="0" err="1"/>
              <a:t>Erstellen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Manuals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Aufgabenstellung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52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IST-Situation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330" y="1312684"/>
            <a:ext cx="4311570" cy="2920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2517" b="32169"/>
          <a:stretch/>
        </p:blipFill>
        <p:spPr>
          <a:xfrm>
            <a:off x="40509" y="1312685"/>
            <a:ext cx="4653025" cy="291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5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8061" y="1282813"/>
            <a:ext cx="8100000" cy="4680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Authentication (Login)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MIS Management Web GUI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Auswahl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Display</a:t>
            </a:r>
          </a:p>
          <a:p>
            <a:pPr lvl="2"/>
            <a:r>
              <a:rPr lang="en-GB" dirty="0"/>
              <a:t>Source</a:t>
            </a:r>
          </a:p>
          <a:p>
            <a:pPr lvl="2"/>
            <a:r>
              <a:rPr lang="en-GB" dirty="0" err="1"/>
              <a:t>Presets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68000" y="315783"/>
            <a:ext cx="8100000" cy="540000"/>
          </a:xfrm>
        </p:spPr>
        <p:txBody>
          <a:bodyPr/>
          <a:lstStyle/>
          <a:p>
            <a:r>
              <a:rPr lang="en-GB" dirty="0"/>
              <a:t>System IST-Situation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902" y="1003852"/>
            <a:ext cx="4681865" cy="523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3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4502425"/>
            <a:ext cx="8100000" cy="1789044"/>
          </a:xfrm>
        </p:spPr>
        <p:txBody>
          <a:bodyPr/>
          <a:lstStyle/>
          <a:p>
            <a:r>
              <a:rPr lang="en-GB" dirty="0"/>
              <a:t>Web GUI</a:t>
            </a:r>
          </a:p>
          <a:p>
            <a:r>
              <a:rPr lang="en-GB" dirty="0"/>
              <a:t>User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direkt</a:t>
            </a:r>
            <a:r>
              <a:rPr lang="en-GB" dirty="0"/>
              <a:t> </a:t>
            </a:r>
            <a:r>
              <a:rPr lang="en-GB" dirty="0" err="1"/>
              <a:t>ihre</a:t>
            </a:r>
            <a:r>
              <a:rPr lang="en-GB" dirty="0"/>
              <a:t> </a:t>
            </a:r>
            <a:r>
              <a:rPr lang="en-GB" dirty="0" err="1"/>
              <a:t>Verbindungsvariante</a:t>
            </a:r>
            <a:r>
              <a:rPr lang="en-GB" dirty="0"/>
              <a:t> </a:t>
            </a:r>
            <a:r>
              <a:rPr lang="en-GB" dirty="0" err="1"/>
              <a:t>auswählen</a:t>
            </a:r>
            <a:r>
              <a:rPr lang="en-GB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SOLL-Situation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624"/>
          <a:stretch/>
        </p:blipFill>
        <p:spPr>
          <a:xfrm>
            <a:off x="716282" y="900001"/>
            <a:ext cx="7603435" cy="344340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716282" y="1987826"/>
            <a:ext cx="575805" cy="32799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98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1152939"/>
            <a:ext cx="4153696" cy="5138530"/>
          </a:xfrm>
        </p:spPr>
        <p:txBody>
          <a:bodyPr/>
          <a:lstStyle/>
          <a:p>
            <a:r>
              <a:rPr lang="en-GB" dirty="0"/>
              <a:t>Display </a:t>
            </a:r>
            <a:r>
              <a:rPr lang="en-GB" dirty="0" err="1"/>
              <a:t>Auswahl</a:t>
            </a:r>
            <a:endParaRPr lang="en-GB" dirty="0"/>
          </a:p>
          <a:p>
            <a:pPr lvl="1"/>
            <a:r>
              <a:rPr lang="en-GB" dirty="0"/>
              <a:t>NW</a:t>
            </a:r>
          </a:p>
          <a:p>
            <a:pPr lvl="1"/>
            <a:r>
              <a:rPr lang="en-GB" dirty="0"/>
              <a:t>NE</a:t>
            </a:r>
          </a:p>
          <a:p>
            <a:pPr lvl="1"/>
            <a:r>
              <a:rPr lang="en-GB" dirty="0"/>
              <a:t>SW</a:t>
            </a:r>
          </a:p>
          <a:p>
            <a:pPr lvl="1"/>
            <a:r>
              <a:rPr lang="en-GB" dirty="0"/>
              <a:t>NE</a:t>
            </a:r>
          </a:p>
          <a:p>
            <a:pPr lvl="1"/>
            <a:r>
              <a:rPr lang="en-GB" dirty="0" err="1"/>
              <a:t>Fullsize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Individuelle</a:t>
            </a:r>
            <a:r>
              <a:rPr lang="en-GB" dirty="0"/>
              <a:t> </a:t>
            </a:r>
            <a:r>
              <a:rPr lang="en-GB" dirty="0" err="1"/>
              <a:t>Benutzeranleitung</a:t>
            </a:r>
            <a:endParaRPr lang="en-GB" dirty="0"/>
          </a:p>
          <a:p>
            <a:pPr lvl="1"/>
            <a:r>
              <a:rPr lang="en-GB" dirty="0" err="1"/>
              <a:t>wePresent</a:t>
            </a:r>
            <a:endParaRPr lang="en-GB" dirty="0"/>
          </a:p>
          <a:p>
            <a:pPr lvl="1"/>
            <a:r>
              <a:rPr lang="en-GB" dirty="0" err="1"/>
              <a:t>ChromeCast</a:t>
            </a:r>
            <a:endParaRPr lang="en-GB" dirty="0"/>
          </a:p>
          <a:p>
            <a:pPr lvl="1"/>
            <a:r>
              <a:rPr lang="en-GB" dirty="0" err="1"/>
              <a:t>AirPlay</a:t>
            </a:r>
            <a:endParaRPr lang="en-GB" dirty="0"/>
          </a:p>
          <a:p>
            <a:pPr lvl="1"/>
            <a:r>
              <a:rPr lang="en-GB" dirty="0" err="1"/>
              <a:t>ClickShare</a:t>
            </a:r>
            <a:endParaRPr lang="en-GB" dirty="0"/>
          </a:p>
          <a:p>
            <a:pPr lvl="1"/>
            <a:r>
              <a:rPr lang="en-GB" dirty="0"/>
              <a:t>Miracast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SOLL-Situation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973" y="932930"/>
            <a:ext cx="4361122" cy="5358539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4492485" y="2151821"/>
            <a:ext cx="575805" cy="32799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03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Konzept</a:t>
            </a:r>
            <a:endParaRPr lang="en-GB" dirty="0"/>
          </a:p>
        </p:txBody>
      </p:sp>
      <p:sp>
        <p:nvSpPr>
          <p:cNvPr id="4" name="Cloud 3"/>
          <p:cNvSpPr/>
          <p:nvPr/>
        </p:nvSpPr>
        <p:spPr>
          <a:xfrm>
            <a:off x="381965" y="2708476"/>
            <a:ext cx="2939969" cy="126742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smart-connect</a:t>
            </a:r>
          </a:p>
        </p:txBody>
      </p:sp>
      <p:sp>
        <p:nvSpPr>
          <p:cNvPr id="5" name="Cloud 4"/>
          <p:cNvSpPr/>
          <p:nvPr/>
        </p:nvSpPr>
        <p:spPr>
          <a:xfrm>
            <a:off x="4492906" y="993714"/>
            <a:ext cx="2939969" cy="126742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Webinterface</a:t>
            </a:r>
            <a:r>
              <a:rPr lang="en-GB" sz="1400" dirty="0"/>
              <a:t> Matrix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5245261" y="2963119"/>
            <a:ext cx="1435260" cy="758142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Konfiguration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4952041" y="4722467"/>
            <a:ext cx="2021711" cy="6134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Matrix Box</a:t>
            </a:r>
          </a:p>
        </p:txBody>
      </p:sp>
      <p:cxnSp>
        <p:nvCxnSpPr>
          <p:cNvPr id="13" name="Straight Arrow Connector 12"/>
          <p:cNvCxnSpPr>
            <a:stCxn id="4" idx="0"/>
            <a:endCxn id="6" idx="2"/>
          </p:cNvCxnSpPr>
          <p:nvPr/>
        </p:nvCxnSpPr>
        <p:spPr>
          <a:xfrm>
            <a:off x="3319484" y="3342190"/>
            <a:ext cx="19257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  <a:endCxn id="6" idx="1"/>
          </p:cNvCxnSpPr>
          <p:nvPr/>
        </p:nvCxnSpPr>
        <p:spPr>
          <a:xfrm>
            <a:off x="5962891" y="2259792"/>
            <a:ext cx="0" cy="703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0"/>
          </p:cNvCxnSpPr>
          <p:nvPr/>
        </p:nvCxnSpPr>
        <p:spPr>
          <a:xfrm>
            <a:off x="5962891" y="3721261"/>
            <a:ext cx="6" cy="1001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07778" y="4365585"/>
            <a:ext cx="1094328" cy="654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02106" y="4365585"/>
            <a:ext cx="1094328" cy="654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02106" y="5020519"/>
            <a:ext cx="1094328" cy="654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7778" y="5020519"/>
            <a:ext cx="1094328" cy="654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SW</a:t>
            </a:r>
          </a:p>
        </p:txBody>
      </p:sp>
      <p:cxnSp>
        <p:nvCxnSpPr>
          <p:cNvPr id="23" name="Straight Arrow Connector 22"/>
          <p:cNvCxnSpPr>
            <a:stCxn id="10" idx="1"/>
          </p:cNvCxnSpPr>
          <p:nvPr/>
        </p:nvCxnSpPr>
        <p:spPr>
          <a:xfrm flipH="1">
            <a:off x="3055716" y="5029196"/>
            <a:ext cx="1896325" cy="27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94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Konzept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8000" y="2335695"/>
            <a:ext cx="3845583" cy="2213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518000" y="2335695"/>
            <a:ext cx="3845583" cy="2213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401661" y="1381269"/>
            <a:ext cx="302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authentication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504" y="2473875"/>
            <a:ext cx="1380574" cy="1696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b="9624"/>
          <a:stretch/>
        </p:blipFill>
        <p:spPr>
          <a:xfrm>
            <a:off x="987898" y="2650326"/>
            <a:ext cx="2966426" cy="1343418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1" idx="1"/>
            <a:endCxn id="5" idx="0"/>
          </p:cNvCxnSpPr>
          <p:nvPr/>
        </p:nvCxnSpPr>
        <p:spPr>
          <a:xfrm flipH="1">
            <a:off x="2390792" y="1612102"/>
            <a:ext cx="10869" cy="723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52365" y="5035805"/>
            <a:ext cx="1324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</a:t>
            </a:r>
          </a:p>
          <a:p>
            <a:r>
              <a:rPr lang="en-GB" dirty="0"/>
              <a:t>display</a:t>
            </a:r>
          </a:p>
        </p:txBody>
      </p:sp>
      <p:cxnSp>
        <p:nvCxnSpPr>
          <p:cNvPr id="19" name="Straight Connector 18"/>
          <p:cNvCxnSpPr>
            <a:stCxn id="7" idx="2"/>
            <a:endCxn id="17" idx="1"/>
          </p:cNvCxnSpPr>
          <p:nvPr/>
        </p:nvCxnSpPr>
        <p:spPr>
          <a:xfrm>
            <a:off x="6440792" y="4548808"/>
            <a:ext cx="11573" cy="902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74709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2b39eecd042fe67817287380b00d4728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3e4ac4b9de63a8d8211a46de917ff848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1B07C9B-62EC-4346-AB37-FD9874CBA0EB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8FD62B-E50E-4101-B7F8-577C2BC6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145</Words>
  <Application>Microsoft Office PowerPoint</Application>
  <PresentationFormat>Bildschirmpräsentation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</vt:lpstr>
      <vt:lpstr>BTX8504 Applikationsbetreuung im Livinglab</vt:lpstr>
      <vt:lpstr>Präsentationsablauf</vt:lpstr>
      <vt:lpstr>Aufgabenstellung</vt:lpstr>
      <vt:lpstr>System IST-Situation</vt:lpstr>
      <vt:lpstr>System IST-Situation</vt:lpstr>
      <vt:lpstr>System SOLL-Situation</vt:lpstr>
      <vt:lpstr>System SOLL-Situation</vt:lpstr>
      <vt:lpstr>Konzept</vt:lpstr>
      <vt:lpstr>Konzept</vt:lpstr>
      <vt:lpstr>Umsetzung</vt:lpstr>
      <vt:lpstr>Demonstration</vt:lpstr>
      <vt:lpstr>Fragen</vt:lpstr>
      <vt:lpstr>Danke für Ihre Aufmerksamkeit. 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Luca Brito</cp:lastModifiedBy>
  <cp:revision>25</cp:revision>
  <cp:lastPrinted>2013-04-25T14:17:09Z</cp:lastPrinted>
  <dcterms:created xsi:type="dcterms:W3CDTF">2013-04-25T14:36:44Z</dcterms:created>
  <dcterms:modified xsi:type="dcterms:W3CDTF">2016-11-30T21:12:18Z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