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A390-29E9-43D1-916E-CCFE5DC30C1F}" type="datetimeFigureOut">
              <a:rPr lang="en-GB" smtClean="0"/>
              <a:t>29/09/2016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44E3-EF82-49D6-A0AD-DACFDF5F40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510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A390-29E9-43D1-916E-CCFE5DC30C1F}" type="datetimeFigureOut">
              <a:rPr lang="en-GB" smtClean="0"/>
              <a:t>29/09/2016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44E3-EF82-49D6-A0AD-DACFDF5F40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431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A390-29E9-43D1-916E-CCFE5DC30C1F}" type="datetimeFigureOut">
              <a:rPr lang="en-GB" smtClean="0"/>
              <a:t>29/09/2016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44E3-EF82-49D6-A0AD-DACFDF5F40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097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A390-29E9-43D1-916E-CCFE5DC30C1F}" type="datetimeFigureOut">
              <a:rPr lang="en-GB" smtClean="0"/>
              <a:t>29/09/2016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44E3-EF82-49D6-A0AD-DACFDF5F40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08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A390-29E9-43D1-916E-CCFE5DC30C1F}" type="datetimeFigureOut">
              <a:rPr lang="en-GB" smtClean="0"/>
              <a:t>29/09/2016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44E3-EF82-49D6-A0AD-DACFDF5F40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305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A390-29E9-43D1-916E-CCFE5DC30C1F}" type="datetimeFigureOut">
              <a:rPr lang="en-GB" smtClean="0"/>
              <a:t>29/09/2016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44E3-EF82-49D6-A0AD-DACFDF5F40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098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A390-29E9-43D1-916E-CCFE5DC30C1F}" type="datetimeFigureOut">
              <a:rPr lang="en-GB" smtClean="0"/>
              <a:t>29/09/2016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44E3-EF82-49D6-A0AD-DACFDF5F40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977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A390-29E9-43D1-916E-CCFE5DC30C1F}" type="datetimeFigureOut">
              <a:rPr lang="en-GB" smtClean="0"/>
              <a:t>29/09/2016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44E3-EF82-49D6-A0AD-DACFDF5F40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647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A390-29E9-43D1-916E-CCFE5DC30C1F}" type="datetimeFigureOut">
              <a:rPr lang="en-GB" smtClean="0"/>
              <a:t>29/09/2016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44E3-EF82-49D6-A0AD-DACFDF5F40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1276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A390-29E9-43D1-916E-CCFE5DC30C1F}" type="datetimeFigureOut">
              <a:rPr lang="en-GB" smtClean="0"/>
              <a:t>29/09/2016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44E3-EF82-49D6-A0AD-DACFDF5F40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491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A390-29E9-43D1-916E-CCFE5DC30C1F}" type="datetimeFigureOut">
              <a:rPr lang="en-GB" smtClean="0"/>
              <a:t>29/09/2016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44E3-EF82-49D6-A0AD-DACFDF5F40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85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8A390-29E9-43D1-916E-CCFE5DC30C1F}" type="datetimeFigureOut">
              <a:rPr lang="en-GB" smtClean="0"/>
              <a:t>29/09/2016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A44E3-EF82-49D6-A0AD-DACFDF5F40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126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56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184609" y="2987922"/>
            <a:ext cx="2340000" cy="1080000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Windows Phone</a:t>
            </a:r>
          </a:p>
        </p:txBody>
      </p:sp>
      <p:sp>
        <p:nvSpPr>
          <p:cNvPr id="8" name="Rectangle 7"/>
          <p:cNvSpPr/>
          <p:nvPr/>
        </p:nvSpPr>
        <p:spPr>
          <a:xfrm>
            <a:off x="2138649" y="2979130"/>
            <a:ext cx="2340000" cy="1080000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iPhone</a:t>
            </a:r>
          </a:p>
        </p:txBody>
      </p:sp>
      <p:sp>
        <p:nvSpPr>
          <p:cNvPr id="9" name="Rectangle 8"/>
          <p:cNvSpPr/>
          <p:nvPr/>
        </p:nvSpPr>
        <p:spPr>
          <a:xfrm>
            <a:off x="5161629" y="2979130"/>
            <a:ext cx="2340000" cy="1080000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Android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2813" y="1358768"/>
            <a:ext cx="2340000" cy="1080000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ClickShare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3606420" y="1358766"/>
            <a:ext cx="2340000" cy="1080000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Wepresent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6390027" y="1358766"/>
            <a:ext cx="2340000" cy="1080000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MiraCast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9097110" y="1358766"/>
            <a:ext cx="2340000" cy="1080000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VideoWall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3240725" y="4704996"/>
            <a:ext cx="656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  -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</a:t>
            </a:r>
            <a:r>
              <a:rPr lang="en-GB" dirty="0" err="1"/>
              <a:t>bitte</a:t>
            </a:r>
            <a:r>
              <a:rPr lang="en-GB" dirty="0"/>
              <a:t> auf das Device welches </a:t>
            </a:r>
            <a:r>
              <a:rPr lang="en-GB" dirty="0" err="1"/>
              <a:t>Sie</a:t>
            </a:r>
            <a:r>
              <a:rPr lang="en-GB" dirty="0"/>
              <a:t> </a:t>
            </a:r>
            <a:r>
              <a:rPr lang="en-GB" dirty="0" err="1"/>
              <a:t>verbinden</a:t>
            </a:r>
            <a:r>
              <a:rPr lang="en-GB" dirty="0"/>
              <a:t> </a:t>
            </a:r>
            <a:r>
              <a:rPr lang="en-GB" dirty="0" err="1"/>
              <a:t>möchten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3240726" y="5074328"/>
            <a:ext cx="626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Fr  - Cliquez sur le périphérique que vous souhaitez connecter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3240725" y="5439020"/>
            <a:ext cx="626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Ita</a:t>
            </a:r>
            <a:r>
              <a:rPr lang="fr-FR" dirty="0"/>
              <a:t> - </a:t>
            </a:r>
            <a:r>
              <a:rPr lang="it-IT" dirty="0"/>
              <a:t>Fare clic sul dispositivo che si desidera collegare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7807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56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86478" y="1103435"/>
            <a:ext cx="5819042" cy="1439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Individuelle</a:t>
            </a:r>
            <a:r>
              <a:rPr lang="en-GB" dirty="0"/>
              <a:t> </a:t>
            </a:r>
            <a:r>
              <a:rPr lang="en-GB" dirty="0" err="1"/>
              <a:t>Anleitung</a:t>
            </a:r>
            <a:r>
              <a:rPr lang="en-GB" dirty="0"/>
              <a:t>, </a:t>
            </a:r>
            <a:r>
              <a:rPr lang="en-GB" dirty="0" err="1"/>
              <a:t>je</a:t>
            </a:r>
            <a:r>
              <a:rPr lang="en-GB" dirty="0"/>
              <a:t> </a:t>
            </a:r>
            <a:r>
              <a:rPr lang="en-GB" dirty="0" err="1"/>
              <a:t>nach</a:t>
            </a:r>
            <a:r>
              <a:rPr lang="en-GB" dirty="0"/>
              <a:t> Device</a:t>
            </a:r>
          </a:p>
        </p:txBody>
      </p:sp>
      <p:sp>
        <p:nvSpPr>
          <p:cNvPr id="6" name="Rectangle 5"/>
          <p:cNvSpPr/>
          <p:nvPr/>
        </p:nvSpPr>
        <p:spPr>
          <a:xfrm>
            <a:off x="4175613" y="2979873"/>
            <a:ext cx="3840773" cy="1143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Fullscreen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175613" y="4380781"/>
            <a:ext cx="1899139" cy="8242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NW</a:t>
            </a:r>
          </a:p>
        </p:txBody>
      </p:sp>
      <p:sp>
        <p:nvSpPr>
          <p:cNvPr id="8" name="Rectangle 7"/>
          <p:cNvSpPr/>
          <p:nvPr/>
        </p:nvSpPr>
        <p:spPr>
          <a:xfrm>
            <a:off x="6154615" y="4380780"/>
            <a:ext cx="1861771" cy="8242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NE</a:t>
            </a:r>
          </a:p>
        </p:txBody>
      </p:sp>
      <p:sp>
        <p:nvSpPr>
          <p:cNvPr id="9" name="Rectangle 8"/>
          <p:cNvSpPr/>
          <p:nvPr/>
        </p:nvSpPr>
        <p:spPr>
          <a:xfrm>
            <a:off x="6154614" y="5280526"/>
            <a:ext cx="1861771" cy="8242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75613" y="5280526"/>
            <a:ext cx="1861771" cy="8242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SW</a:t>
            </a:r>
          </a:p>
        </p:txBody>
      </p:sp>
    </p:spTree>
    <p:extLst>
      <p:ext uri="{BB962C8B-B14F-4D97-AF65-F5344CB8AC3E}">
        <p14:creationId xmlns:p14="http://schemas.microsoft.com/office/powerpoint/2010/main" val="283103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Pascal Dittli</dc:creator>
  <cp:lastModifiedBy>Pascal Dittli</cp:lastModifiedBy>
  <cp:revision>5</cp:revision>
  <dcterms:created xsi:type="dcterms:W3CDTF">2016-09-29T17:23:02Z</dcterms:created>
  <dcterms:modified xsi:type="dcterms:W3CDTF">2016-09-29T17:44:58Z</dcterms:modified>
</cp:coreProperties>
</file>