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1" r:id="rId6"/>
    <p:sldId id="282" r:id="rId7"/>
    <p:sldId id="283" r:id="rId8"/>
    <p:sldId id="284" r:id="rId9"/>
    <p:sldId id="285" r:id="rId10"/>
    <p:sldId id="286" r:id="rId11"/>
    <p:sldId id="288" r:id="rId12"/>
    <p:sldId id="287" r:id="rId13"/>
    <p:sldId id="289" r:id="rId14"/>
    <p:sldId id="291" r:id="rId15"/>
    <p:sldId id="290" r:id="rId16"/>
    <p:sldId id="280" r:id="rId17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scal Dittli" initials="PD" lastIdx="1" clrIdx="0">
    <p:extLst>
      <p:ext uri="{19B8F6BF-5375-455C-9EA6-DF929625EA0E}">
        <p15:presenceInfo xmlns:p15="http://schemas.microsoft.com/office/powerpoint/2012/main" userId="1aeccb9c221303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819" autoAdjust="0"/>
    <p:restoredTop sz="94673" autoAdjust="0"/>
  </p:normalViewPr>
  <p:slideViewPr>
    <p:cSldViewPr snapToGrid="0" snapToObjects="1" showGuides="1">
      <p:cViewPr varScale="1">
        <p:scale>
          <a:sx n="39" d="100"/>
          <a:sy n="39" d="100"/>
        </p:scale>
        <p:origin x="52" y="5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30.11.2016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30.11.2016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de-DE" dirty="0"/>
              <a:t>BTX8504 Applikationsbetreuung im </a:t>
            </a:r>
            <a:r>
              <a:rPr lang="de-DE" dirty="0" err="1"/>
              <a:t>Livinglab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467999" y="5156546"/>
            <a:ext cx="7500343" cy="805526"/>
          </a:xfrm>
          <a:prstGeom prst="rect">
            <a:avLst/>
          </a:prstGeom>
        </p:spPr>
        <p:txBody>
          <a:bodyPr lIns="0"/>
          <a:lstStyle/>
          <a:p>
            <a:pPr marL="0" indent="0">
              <a:buNone/>
            </a:pPr>
            <a:r>
              <a:rPr lang="de-DE" dirty="0">
                <a:latin typeface="Lucida Sans"/>
                <a:cs typeface="Lucida Sans"/>
              </a:rPr>
              <a:t>Zwischenreview, Management-Labor: Komfortable Bildschirmsteuerung</a:t>
            </a:r>
          </a:p>
          <a:p>
            <a:pPr marL="0" indent="0">
              <a:buNone/>
            </a:pPr>
            <a:r>
              <a:rPr lang="de-DE" dirty="0">
                <a:latin typeface="Lucida Sans"/>
                <a:cs typeface="Lucida Sans"/>
              </a:rPr>
              <a:t>Studente</a:t>
            </a:r>
            <a:r>
              <a:rPr lang="de-DE" dirty="0">
                <a:cs typeface="Lucida Sans"/>
              </a:rPr>
              <a:t>n:	</a:t>
            </a:r>
            <a:r>
              <a:rPr lang="de-DE" dirty="0">
                <a:latin typeface="Lucida Sans"/>
                <a:cs typeface="Lucida Sans"/>
              </a:rPr>
              <a:t>Luca Ramos </a:t>
            </a:r>
            <a:r>
              <a:rPr lang="de-DE" dirty="0" err="1">
                <a:latin typeface="Lucida Sans"/>
                <a:cs typeface="Lucida Sans"/>
              </a:rPr>
              <a:t>Brito</a:t>
            </a:r>
            <a:r>
              <a:rPr lang="de-DE" dirty="0">
                <a:latin typeface="Lucida Sans"/>
                <a:cs typeface="Lucida Sans"/>
              </a:rPr>
              <a:t>, Pascal Dittli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BFH, Medizininformatik, Applikationsbetreuung im </a:t>
            </a:r>
            <a:r>
              <a:rPr lang="de-DE" dirty="0" err="1"/>
              <a:t>Livinglab</a:t>
            </a:r>
            <a:endParaRPr lang="de-DE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19408" b="19408"/>
          <a:stretch>
            <a:fillRect/>
          </a:stretch>
        </p:blipFill>
        <p:spPr>
          <a:xfrm>
            <a:off x="0" y="1597306"/>
            <a:ext cx="6112565" cy="3026135"/>
          </a:xfrm>
        </p:spPr>
      </p:pic>
    </p:spTree>
    <p:extLst>
      <p:ext uri="{BB962C8B-B14F-4D97-AF65-F5344CB8AC3E}">
        <p14:creationId xmlns:p14="http://schemas.microsoft.com/office/powerpoint/2010/main" val="319728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Umsetzung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357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307802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Fragen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3863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Ihre Aufmerksamkeit.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29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Aufgabenstellung</a:t>
            </a:r>
            <a:endParaRPr lang="en-GB" dirty="0"/>
          </a:p>
          <a:p>
            <a:r>
              <a:rPr lang="en-GB" dirty="0"/>
              <a:t>System IST-Situation</a:t>
            </a:r>
          </a:p>
          <a:p>
            <a:r>
              <a:rPr lang="en-GB" dirty="0"/>
              <a:t>System SOLL-Situation</a:t>
            </a:r>
          </a:p>
          <a:p>
            <a:r>
              <a:rPr lang="en-GB" dirty="0" err="1"/>
              <a:t>Konzept</a:t>
            </a:r>
            <a:endParaRPr lang="en-GB" dirty="0"/>
          </a:p>
          <a:p>
            <a:r>
              <a:rPr lang="en-GB" dirty="0" err="1"/>
              <a:t>Umsetzung</a:t>
            </a:r>
            <a:endParaRPr lang="en-GB" dirty="0"/>
          </a:p>
          <a:p>
            <a:r>
              <a:rPr lang="en-GB" dirty="0"/>
              <a:t>Demonstration</a:t>
            </a:r>
          </a:p>
          <a:p>
            <a:r>
              <a:rPr lang="en-GB" dirty="0" err="1"/>
              <a:t>Fragen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Präsentationsablauf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42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Eine </a:t>
            </a:r>
            <a:r>
              <a:rPr lang="en-GB" dirty="0" err="1"/>
              <a:t>Webapplikation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die intuitive </a:t>
            </a:r>
            <a:r>
              <a:rPr lang="en-GB" dirty="0" err="1"/>
              <a:t>Bedienung</a:t>
            </a:r>
            <a:r>
              <a:rPr lang="en-GB" dirty="0"/>
              <a:t> der 16X16 Matrix </a:t>
            </a:r>
            <a:r>
              <a:rPr lang="en-GB" dirty="0" err="1"/>
              <a:t>im</a:t>
            </a:r>
            <a:r>
              <a:rPr lang="en-GB" dirty="0"/>
              <a:t> Management-Zimmer </a:t>
            </a:r>
            <a:r>
              <a:rPr lang="en-GB" dirty="0" err="1"/>
              <a:t>entwickeln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Aufgabe</a:t>
            </a:r>
          </a:p>
          <a:p>
            <a:pPr lvl="1"/>
            <a:r>
              <a:rPr lang="en-GB" dirty="0"/>
              <a:t>Software </a:t>
            </a:r>
            <a:r>
              <a:rPr lang="en-GB" dirty="0" err="1"/>
              <a:t>kennen</a:t>
            </a:r>
            <a:r>
              <a:rPr lang="en-GB" dirty="0"/>
              <a:t> </a:t>
            </a:r>
            <a:r>
              <a:rPr lang="en-GB" dirty="0" err="1"/>
              <a:t>lernen</a:t>
            </a:r>
            <a:endParaRPr lang="en-GB" dirty="0"/>
          </a:p>
          <a:p>
            <a:pPr lvl="1"/>
            <a:r>
              <a:rPr lang="en-GB" dirty="0" err="1"/>
              <a:t>Andorderungsdokumentation</a:t>
            </a:r>
            <a:r>
              <a:rPr lang="en-GB" dirty="0"/>
              <a:t> </a:t>
            </a:r>
            <a:r>
              <a:rPr lang="en-GB" dirty="0" err="1"/>
              <a:t>erstellen</a:t>
            </a:r>
            <a:endParaRPr lang="en-GB" dirty="0"/>
          </a:p>
          <a:p>
            <a:pPr lvl="1"/>
            <a:r>
              <a:rPr lang="en-GB" dirty="0" err="1"/>
              <a:t>Webapp</a:t>
            </a:r>
            <a:r>
              <a:rPr lang="en-GB" dirty="0"/>
              <a:t> </a:t>
            </a:r>
            <a:r>
              <a:rPr lang="en-GB" dirty="0" err="1"/>
              <a:t>entwickeln</a:t>
            </a:r>
            <a:endParaRPr lang="en-GB" dirty="0"/>
          </a:p>
          <a:p>
            <a:pPr lvl="1"/>
            <a:r>
              <a:rPr lang="en-GB" dirty="0" err="1"/>
              <a:t>Dokumentation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Wiki, </a:t>
            </a:r>
            <a:r>
              <a:rPr lang="en-GB" dirty="0" err="1"/>
              <a:t>Erstellen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Manuals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Aufgabenstellung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052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System IST-Situation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330" y="1312684"/>
            <a:ext cx="4311570" cy="2920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2517" b="32169"/>
          <a:stretch/>
        </p:blipFill>
        <p:spPr>
          <a:xfrm>
            <a:off x="40509" y="1312685"/>
            <a:ext cx="4653025" cy="291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5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8061" y="1282813"/>
            <a:ext cx="8100000" cy="46800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Authentication (Login)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MIS Management Web GUI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Auswahl</a:t>
            </a:r>
            <a:r>
              <a:rPr lang="en-GB" dirty="0"/>
              <a:t>:</a:t>
            </a:r>
          </a:p>
          <a:p>
            <a:pPr lvl="2"/>
            <a:r>
              <a:rPr lang="en-GB" dirty="0"/>
              <a:t>Display</a:t>
            </a:r>
          </a:p>
          <a:p>
            <a:pPr lvl="2"/>
            <a:r>
              <a:rPr lang="en-GB" dirty="0"/>
              <a:t>Source</a:t>
            </a:r>
          </a:p>
          <a:p>
            <a:pPr lvl="2"/>
            <a:r>
              <a:rPr lang="en-GB" dirty="0" err="1"/>
              <a:t>Presets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68000" y="315783"/>
            <a:ext cx="8100000" cy="540000"/>
          </a:xfrm>
        </p:spPr>
        <p:txBody>
          <a:bodyPr/>
          <a:lstStyle/>
          <a:p>
            <a:r>
              <a:rPr lang="en-GB" dirty="0"/>
              <a:t>System IST-Situation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902" y="1003852"/>
            <a:ext cx="4681865" cy="523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3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8000" y="4502425"/>
            <a:ext cx="8100000" cy="1789044"/>
          </a:xfrm>
        </p:spPr>
        <p:txBody>
          <a:bodyPr/>
          <a:lstStyle/>
          <a:p>
            <a:r>
              <a:rPr lang="en-GB" dirty="0"/>
              <a:t>Web GUI</a:t>
            </a:r>
          </a:p>
          <a:p>
            <a:r>
              <a:rPr lang="en-GB" dirty="0"/>
              <a:t>User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direkt</a:t>
            </a:r>
            <a:r>
              <a:rPr lang="en-GB" dirty="0"/>
              <a:t> </a:t>
            </a:r>
            <a:r>
              <a:rPr lang="en-GB" dirty="0" err="1"/>
              <a:t>ihre</a:t>
            </a:r>
            <a:r>
              <a:rPr lang="en-GB" dirty="0"/>
              <a:t> </a:t>
            </a:r>
            <a:r>
              <a:rPr lang="en-GB" dirty="0" err="1"/>
              <a:t>Verbindungsvariante</a:t>
            </a:r>
            <a:r>
              <a:rPr lang="en-GB" dirty="0"/>
              <a:t> </a:t>
            </a:r>
            <a:r>
              <a:rPr lang="en-GB" dirty="0" err="1"/>
              <a:t>auswählen</a:t>
            </a:r>
            <a:r>
              <a:rPr lang="en-GB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System SOLL-Situation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9624"/>
          <a:stretch/>
        </p:blipFill>
        <p:spPr>
          <a:xfrm>
            <a:off x="716282" y="900001"/>
            <a:ext cx="7603435" cy="3443400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>
            <a:off x="716282" y="1987826"/>
            <a:ext cx="575805" cy="32799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988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8000" y="1152939"/>
            <a:ext cx="4153696" cy="5138530"/>
          </a:xfrm>
        </p:spPr>
        <p:txBody>
          <a:bodyPr/>
          <a:lstStyle/>
          <a:p>
            <a:r>
              <a:rPr lang="en-GB" dirty="0"/>
              <a:t>Display </a:t>
            </a:r>
            <a:r>
              <a:rPr lang="en-GB" dirty="0" err="1"/>
              <a:t>Auswahl</a:t>
            </a:r>
            <a:endParaRPr lang="en-GB" dirty="0"/>
          </a:p>
          <a:p>
            <a:pPr lvl="1"/>
            <a:r>
              <a:rPr lang="en-GB" dirty="0"/>
              <a:t>NW</a:t>
            </a:r>
          </a:p>
          <a:p>
            <a:pPr lvl="1"/>
            <a:r>
              <a:rPr lang="en-GB" dirty="0"/>
              <a:t>NE</a:t>
            </a:r>
          </a:p>
          <a:p>
            <a:pPr lvl="1"/>
            <a:r>
              <a:rPr lang="en-GB" dirty="0"/>
              <a:t>SW</a:t>
            </a:r>
          </a:p>
          <a:p>
            <a:pPr lvl="1"/>
            <a:r>
              <a:rPr lang="en-GB" dirty="0"/>
              <a:t>NE</a:t>
            </a:r>
          </a:p>
          <a:p>
            <a:pPr lvl="1"/>
            <a:r>
              <a:rPr lang="en-GB" dirty="0" err="1"/>
              <a:t>Fullsize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Individuelle</a:t>
            </a:r>
            <a:r>
              <a:rPr lang="en-GB" dirty="0"/>
              <a:t> </a:t>
            </a:r>
            <a:r>
              <a:rPr lang="en-GB" dirty="0" err="1"/>
              <a:t>Benutzeranleitung</a:t>
            </a:r>
            <a:endParaRPr lang="en-GB" dirty="0"/>
          </a:p>
          <a:p>
            <a:pPr lvl="1"/>
            <a:r>
              <a:rPr lang="en-GB" dirty="0" err="1"/>
              <a:t>wePresent</a:t>
            </a:r>
            <a:endParaRPr lang="en-GB" dirty="0"/>
          </a:p>
          <a:p>
            <a:pPr lvl="1"/>
            <a:r>
              <a:rPr lang="en-GB" dirty="0" err="1"/>
              <a:t>ChromeCast</a:t>
            </a:r>
            <a:endParaRPr lang="en-GB" dirty="0"/>
          </a:p>
          <a:p>
            <a:pPr lvl="1"/>
            <a:r>
              <a:rPr lang="en-GB" dirty="0" err="1"/>
              <a:t>AirPlay</a:t>
            </a:r>
            <a:endParaRPr lang="en-GB" dirty="0"/>
          </a:p>
          <a:p>
            <a:pPr lvl="1"/>
            <a:r>
              <a:rPr lang="en-GB" dirty="0" err="1"/>
              <a:t>ClickShare</a:t>
            </a:r>
            <a:endParaRPr lang="en-GB" dirty="0"/>
          </a:p>
          <a:p>
            <a:pPr lvl="1"/>
            <a:r>
              <a:rPr lang="en-GB" dirty="0"/>
              <a:t>Miracast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System SOLL-Situation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973" y="932930"/>
            <a:ext cx="4361122" cy="5358539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>
            <a:off x="4492485" y="2151821"/>
            <a:ext cx="575805" cy="32799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0032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Konzept</a:t>
            </a:r>
            <a:endParaRPr lang="en-GB" dirty="0"/>
          </a:p>
        </p:txBody>
      </p:sp>
      <p:sp>
        <p:nvSpPr>
          <p:cNvPr id="4" name="Cloud 3"/>
          <p:cNvSpPr/>
          <p:nvPr/>
        </p:nvSpPr>
        <p:spPr>
          <a:xfrm>
            <a:off x="381965" y="2708476"/>
            <a:ext cx="2939969" cy="1267428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smart-connect</a:t>
            </a:r>
          </a:p>
        </p:txBody>
      </p:sp>
      <p:sp>
        <p:nvSpPr>
          <p:cNvPr id="5" name="Cloud 4"/>
          <p:cNvSpPr/>
          <p:nvPr/>
        </p:nvSpPr>
        <p:spPr>
          <a:xfrm>
            <a:off x="4492906" y="993714"/>
            <a:ext cx="2939969" cy="1267428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Webinterface</a:t>
            </a:r>
            <a:r>
              <a:rPr lang="en-GB" sz="1400" dirty="0"/>
              <a:t> Matrix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5245261" y="2963119"/>
            <a:ext cx="1435260" cy="758142"/>
          </a:xfrm>
          <a:prstGeom prst="flowChartMagneticDisk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Konfiguration</a:t>
            </a:r>
            <a:endParaRPr lang="en-GB" sz="1400" dirty="0"/>
          </a:p>
        </p:txBody>
      </p:sp>
      <p:sp>
        <p:nvSpPr>
          <p:cNvPr id="10" name="Rectangle 9"/>
          <p:cNvSpPr/>
          <p:nvPr/>
        </p:nvSpPr>
        <p:spPr>
          <a:xfrm>
            <a:off x="4952041" y="4722467"/>
            <a:ext cx="2021711" cy="61345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Matrix Box</a:t>
            </a:r>
          </a:p>
        </p:txBody>
      </p:sp>
      <p:cxnSp>
        <p:nvCxnSpPr>
          <p:cNvPr id="13" name="Straight Arrow Connector 12"/>
          <p:cNvCxnSpPr>
            <a:stCxn id="4" idx="0"/>
            <a:endCxn id="6" idx="2"/>
          </p:cNvCxnSpPr>
          <p:nvPr/>
        </p:nvCxnSpPr>
        <p:spPr>
          <a:xfrm>
            <a:off x="3319484" y="3342190"/>
            <a:ext cx="19257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1"/>
            <a:endCxn id="6" idx="1"/>
          </p:cNvCxnSpPr>
          <p:nvPr/>
        </p:nvCxnSpPr>
        <p:spPr>
          <a:xfrm>
            <a:off x="5962891" y="2259792"/>
            <a:ext cx="0" cy="703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10" idx="0"/>
          </p:cNvCxnSpPr>
          <p:nvPr/>
        </p:nvCxnSpPr>
        <p:spPr>
          <a:xfrm>
            <a:off x="5962891" y="3721261"/>
            <a:ext cx="6" cy="1001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07778" y="4365585"/>
            <a:ext cx="1094328" cy="654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902106" y="4365585"/>
            <a:ext cx="1094328" cy="654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02106" y="5020519"/>
            <a:ext cx="1094328" cy="654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07778" y="5020519"/>
            <a:ext cx="1094328" cy="654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SW</a:t>
            </a:r>
          </a:p>
        </p:txBody>
      </p:sp>
      <p:cxnSp>
        <p:nvCxnSpPr>
          <p:cNvPr id="23" name="Straight Arrow Connector 22"/>
          <p:cNvCxnSpPr>
            <a:stCxn id="10" idx="1"/>
          </p:cNvCxnSpPr>
          <p:nvPr/>
        </p:nvCxnSpPr>
        <p:spPr>
          <a:xfrm flipH="1">
            <a:off x="3055716" y="5029196"/>
            <a:ext cx="1896325" cy="27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94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Konzept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8000" y="2335695"/>
            <a:ext cx="3845583" cy="2213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518000" y="2335695"/>
            <a:ext cx="3845583" cy="2213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401661" y="1381269"/>
            <a:ext cx="3021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authentication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504" y="2473875"/>
            <a:ext cx="1380574" cy="1696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b="9624"/>
          <a:stretch/>
        </p:blipFill>
        <p:spPr>
          <a:xfrm>
            <a:off x="987898" y="2650326"/>
            <a:ext cx="2966426" cy="1343418"/>
          </a:xfrm>
          <a:prstGeom prst="rect">
            <a:avLst/>
          </a:prstGeom>
        </p:spPr>
      </p:pic>
      <p:cxnSp>
        <p:nvCxnSpPr>
          <p:cNvPr id="16" name="Straight Connector 15"/>
          <p:cNvCxnSpPr>
            <a:stCxn id="11" idx="1"/>
            <a:endCxn id="5" idx="0"/>
          </p:cNvCxnSpPr>
          <p:nvPr/>
        </p:nvCxnSpPr>
        <p:spPr>
          <a:xfrm flipH="1">
            <a:off x="2390792" y="1612102"/>
            <a:ext cx="10869" cy="723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52365" y="5035805"/>
            <a:ext cx="1324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</a:t>
            </a:r>
          </a:p>
          <a:p>
            <a:r>
              <a:rPr lang="en-GB" dirty="0"/>
              <a:t>display</a:t>
            </a:r>
          </a:p>
        </p:txBody>
      </p:sp>
      <p:cxnSp>
        <p:nvCxnSpPr>
          <p:cNvPr id="19" name="Straight Connector 18"/>
          <p:cNvCxnSpPr>
            <a:stCxn id="7" idx="2"/>
            <a:endCxn id="17" idx="1"/>
          </p:cNvCxnSpPr>
          <p:nvPr/>
        </p:nvCxnSpPr>
        <p:spPr>
          <a:xfrm>
            <a:off x="6440792" y="4548808"/>
            <a:ext cx="11573" cy="902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747099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4279409C3118409D418E682AEFAFB0" ma:contentTypeVersion="3" ma:contentTypeDescription="Ein neues Dokument erstellen." ma:contentTypeScope="" ma:versionID="2b39eecd042fe67817287380b00d4728">
  <xsd:schema xmlns:xsd="http://www.w3.org/2001/XMLSchema" xmlns:p="http://schemas.microsoft.com/office/2006/metadata/properties" xmlns:ns2="238ac175-5152-443e-bf42-417a27926292" targetNamespace="http://schemas.microsoft.com/office/2006/metadata/properties" ma:root="true" ma:fieldsID="3e4ac4b9de63a8d8211a46de917ff848" ns2:_="">
    <xsd:import namespace="238ac175-5152-443e-bf42-417a27926292"/>
    <xsd:element name="properties">
      <xsd:complexType>
        <xsd:sequence>
          <xsd:element name="documentManagement">
            <xsd:complexType>
              <xsd:all>
                <xsd:element ref="ns2:Kategorie" minOccurs="0"/>
                <xsd:element ref="ns2:Betriebsystem" minOccurs="0"/>
                <xsd:element ref="ns2:Office_x002d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38ac175-5152-443e-bf42-417a27926292" elementFormDefault="qualified">
    <xsd:import namespace="http://schemas.microsoft.com/office/2006/documentManagement/types"/>
    <xsd:element name="Kategorie" ma:index="8" nillable="true" ma:displayName="Kategorie" ma:default="Word" ma:format="Dropdown" ma:internalName="Kategorie">
      <xsd:simpleType>
        <xsd:restriction base="dms:Choice">
          <xsd:enumeration value="Word"/>
          <xsd:enumeration value="Powerpoint"/>
          <xsd:enumeration value="Anleitungen"/>
        </xsd:restriction>
      </xsd:simpleType>
    </xsd:element>
    <xsd:element name="Betriebsystem" ma:index="9" nillable="true" ma:displayName="Betriebsystem" ma:default="Windows" ma:format="Dropdown" ma:internalName="Betriebsystem">
      <xsd:simpleType>
        <xsd:restriction base="dms:Choice">
          <xsd:enumeration value="Windows"/>
          <xsd:enumeration value="Mac"/>
          <xsd:enumeration value="Windows/Mac"/>
        </xsd:restriction>
      </xsd:simpleType>
    </xsd:element>
    <xsd:element name="Office_x002d_Version" ma:index="10" nillable="true" ma:displayName="Office-Version" ma:default="Office 2010" ma:format="Dropdown" ma:internalName="Office_x002d_Version">
      <xsd:simpleType>
        <xsd:restriction base="dms:Choice">
          <xsd:enumeration value="Office 2010"/>
          <xsd:enumeration value="Office 2011"/>
          <xsd:enumeration value="Office 2010/2011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Betriebsystem xmlns="238ac175-5152-443e-bf42-417a27926292">Windows/Mac</Betriebsystem>
    <Office_x002d_Version xmlns="238ac175-5152-443e-bf42-417a27926292">Office 2010/2011</Office_x002d_Version>
    <Kategorie xmlns="238ac175-5152-443e-bf42-417a27926292">Powerpoint</Kategorie>
  </documentManagement>
</p:properties>
</file>

<file path=customXml/itemProps1.xml><?xml version="1.0" encoding="utf-8"?>
<ds:datastoreItem xmlns:ds="http://schemas.openxmlformats.org/officeDocument/2006/customXml" ds:itemID="{BD8FD62B-E50E-4101-B7F8-577C2BC63D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CD14AB6-6E58-442F-B70D-2B317664A1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B07C9B-62EC-4346-AB37-FD9874CBA0EB}">
  <ds:schemaRefs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119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BFH_PPT_Vorlage</vt:lpstr>
      <vt:lpstr>BTX8504 Applikationsbetreuung im Livinglab</vt:lpstr>
      <vt:lpstr>Präsentationsablauf</vt:lpstr>
      <vt:lpstr>Aufgabenstellung</vt:lpstr>
      <vt:lpstr>System IST-Situation</vt:lpstr>
      <vt:lpstr>System IST-Situation</vt:lpstr>
      <vt:lpstr>System SOLL-Situation</vt:lpstr>
      <vt:lpstr>System SOLL-Situation</vt:lpstr>
      <vt:lpstr>Konzept</vt:lpstr>
      <vt:lpstr>Konzept</vt:lpstr>
      <vt:lpstr>Umsetzung</vt:lpstr>
      <vt:lpstr>Demonstration</vt:lpstr>
      <vt:lpstr>Fragen</vt:lpstr>
      <vt:lpstr>Danke für Ihre Aufmerksamkeit. 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BFH_Musterpräsentation</dc:title>
  <dc:creator>Gloor Manuela</dc:creator>
  <cp:lastModifiedBy>Pascal Dittli</cp:lastModifiedBy>
  <cp:revision>21</cp:revision>
  <cp:lastPrinted>2013-04-25T14:17:09Z</cp:lastPrinted>
  <dcterms:created xsi:type="dcterms:W3CDTF">2013-04-25T14:36:44Z</dcterms:created>
  <dcterms:modified xsi:type="dcterms:W3CDTF">2016-11-30T10:21:38Z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0x0101003A4279409C3118409D418E682AEFAFB0</vt:lpwstr>
  </property>
</Properties>
</file>