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84" r:id="rId7"/>
    <p:sldId id="285" r:id="rId8"/>
    <p:sldId id="286" r:id="rId9"/>
    <p:sldId id="288" r:id="rId10"/>
    <p:sldId id="287" r:id="rId11"/>
    <p:sldId id="295" r:id="rId12"/>
    <p:sldId id="292" r:id="rId13"/>
    <p:sldId id="293" r:id="rId14"/>
    <p:sldId id="294" r:id="rId15"/>
    <p:sldId id="291" r:id="rId16"/>
    <p:sldId id="280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 Dittli" initials="PD" lastIdx="1" clrIdx="0">
    <p:extLst>
      <p:ext uri="{19B8F6BF-5375-455C-9EA6-DF929625EA0E}">
        <p15:presenceInfo xmlns:p15="http://schemas.microsoft.com/office/powerpoint/2012/main" userId="1aeccb9c22130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19" autoAdjust="0"/>
    <p:restoredTop sz="9467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97963" y="4623441"/>
            <a:ext cx="8757501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 smtClean="0">
                <a:cs typeface="Lucida Sans"/>
              </a:rPr>
              <a:t>Management-Labor: </a:t>
            </a:r>
            <a:r>
              <a:rPr lang="de-DE" dirty="0">
                <a:cs typeface="Lucida Sans"/>
              </a:rPr>
              <a:t>Komfortable Bildschirmsteuerung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7999" y="5156546"/>
            <a:ext cx="7648479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Schlusspräsentation</a:t>
            </a:r>
            <a:endParaRPr lang="de-DE" dirty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Studente</a:t>
            </a:r>
            <a:r>
              <a:rPr lang="de-DE" dirty="0" smtClean="0">
                <a:cs typeface="Lucida Sans"/>
              </a:rPr>
              <a:t>n: </a:t>
            </a:r>
            <a:r>
              <a:rPr lang="de-DE" dirty="0" smtClean="0">
                <a:latin typeface="Lucida Sans"/>
                <a:cs typeface="Lucida Sans"/>
              </a:rPr>
              <a:t>Luca </a:t>
            </a:r>
            <a:r>
              <a:rPr lang="de-DE" dirty="0">
                <a:latin typeface="Lucida Sans"/>
                <a:cs typeface="Lucida Sans"/>
              </a:rPr>
              <a:t>Ramos Brito, Pascal </a:t>
            </a:r>
            <a:r>
              <a:rPr lang="de-DE" dirty="0" err="1" smtClean="0">
                <a:latin typeface="Lucida Sans"/>
                <a:cs typeface="Lucida Sans"/>
              </a:rPr>
              <a:t>Dittli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BFH, Medizininformatik,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408" b="19408"/>
          <a:stretch>
            <a:fillRect/>
          </a:stretch>
        </p:blipFill>
        <p:spPr>
          <a:xfrm>
            <a:off x="0" y="1597306"/>
            <a:ext cx="6112565" cy="3026135"/>
          </a:xfr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107447"/>
            <a:ext cx="8100000" cy="2012551"/>
          </a:xfrm>
        </p:spPr>
        <p:txBody>
          <a:bodyPr/>
          <a:lstStyle/>
          <a:p>
            <a:r>
              <a:rPr lang="en-GB" dirty="0"/>
              <a:t>Login </a:t>
            </a:r>
            <a:r>
              <a:rPr lang="en-GB" dirty="0" err="1"/>
              <a:t>über</a:t>
            </a:r>
            <a:r>
              <a:rPr lang="en-GB" dirty="0"/>
              <a:t> Safari </a:t>
            </a:r>
            <a:r>
              <a:rPr lang="en-GB" dirty="0" err="1"/>
              <a:t>möglich</a:t>
            </a:r>
            <a:endParaRPr lang="en-GB" dirty="0"/>
          </a:p>
          <a:p>
            <a:pPr lvl="1"/>
            <a:r>
              <a:rPr lang="en-GB" dirty="0"/>
              <a:t>IE, Chrome, FF, Opera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1"/>
            <a:r>
              <a:rPr lang="en-GB" dirty="0"/>
              <a:t>CORS (cross-origin HTTP request)</a:t>
            </a:r>
          </a:p>
          <a:p>
            <a:pPr lvl="2"/>
            <a:r>
              <a:rPr lang="en-GB" dirty="0"/>
              <a:t>“For security reasons, browsers restrict cross-origin HTTP requests initiated from within scripts”</a:t>
            </a:r>
          </a:p>
          <a:p>
            <a:pPr lvl="2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Browser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geändert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92773"/>
            <a:ext cx="5172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331495"/>
            <a:ext cx="8100000" cy="4788503"/>
          </a:xfrm>
        </p:spPr>
        <p:txBody>
          <a:bodyPr/>
          <a:lstStyle/>
          <a:p>
            <a:r>
              <a:rPr lang="en-GB" dirty="0" err="1"/>
              <a:t>Jsonp</a:t>
            </a:r>
            <a:r>
              <a:rPr lang="en-GB" dirty="0"/>
              <a:t> – </a:t>
            </a:r>
            <a:r>
              <a:rPr lang="en-GB" dirty="0" err="1"/>
              <a:t>Json</a:t>
            </a:r>
            <a:r>
              <a:rPr lang="en-GB" dirty="0"/>
              <a:t> with Padding</a:t>
            </a:r>
          </a:p>
          <a:p>
            <a:pPr lvl="1"/>
            <a:r>
              <a:rPr lang="en-GB" dirty="0"/>
              <a:t>Used to bypass the cross-domain policies in web browsers</a:t>
            </a:r>
          </a:p>
          <a:p>
            <a:pPr lvl="1"/>
            <a:endParaRPr lang="en-GB" dirty="0"/>
          </a:p>
          <a:p>
            <a:r>
              <a:rPr lang="en-GB" dirty="0" err="1"/>
              <a:t>Umgehung</a:t>
            </a:r>
            <a:r>
              <a:rPr lang="en-GB" dirty="0"/>
              <a:t>,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!</a:t>
            </a:r>
          </a:p>
          <a:p>
            <a:pPr lvl="1"/>
            <a:r>
              <a:rPr lang="en-GB" dirty="0" err="1"/>
              <a:t>Browsersicherheit</a:t>
            </a:r>
            <a:r>
              <a:rPr lang="en-GB" dirty="0"/>
              <a:t> </a:t>
            </a:r>
            <a:r>
              <a:rPr lang="en-GB" dirty="0" err="1"/>
              <a:t>müsste</a:t>
            </a:r>
            <a:r>
              <a:rPr lang="en-GB" dirty="0"/>
              <a:t> </a:t>
            </a:r>
            <a:r>
              <a:rPr lang="en-GB" dirty="0" err="1"/>
              <a:t>vernachlässigt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grösseres</a:t>
            </a:r>
            <a:r>
              <a:rPr lang="en-GB" dirty="0"/>
              <a:t> </a:t>
            </a:r>
            <a:r>
              <a:rPr lang="en-GB" dirty="0" err="1"/>
              <a:t>Zeitfenster</a:t>
            </a:r>
            <a:r>
              <a:rPr lang="en-GB" dirty="0"/>
              <a:t> </a:t>
            </a:r>
            <a:r>
              <a:rPr lang="en-GB" dirty="0" err="1"/>
              <a:t>müsste</a:t>
            </a:r>
            <a:r>
              <a:rPr lang="en-GB" dirty="0"/>
              <a:t> </a:t>
            </a:r>
            <a:r>
              <a:rPr lang="en-GB" dirty="0" err="1"/>
              <a:t>ermöglich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Login </a:t>
            </a:r>
            <a:r>
              <a:rPr lang="en-GB" dirty="0" err="1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5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Behebung der Authentifizierungsfehler</a:t>
            </a:r>
          </a:p>
          <a:p>
            <a:r>
              <a:rPr lang="de-CH" dirty="0" smtClean="0"/>
              <a:t>Implementierung der Bildschirmsteuerung mit JSON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8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Auftrag</a:t>
            </a:r>
          </a:p>
          <a:p>
            <a:r>
              <a:rPr lang="de-CH" dirty="0" smtClean="0"/>
              <a:t>Lösungsansatz</a:t>
            </a:r>
          </a:p>
          <a:p>
            <a:r>
              <a:rPr lang="de-CH" dirty="0" smtClean="0"/>
              <a:t>Konzept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Authentication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</a:p>
          <a:p>
            <a:r>
              <a:rPr lang="de-CH" dirty="0" smtClean="0"/>
              <a:t>Login Lösungsansatz</a:t>
            </a:r>
          </a:p>
          <a:p>
            <a:r>
              <a:rPr lang="de-CH" dirty="0" smtClean="0"/>
              <a:t>Ausblick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Präsentationsablauf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54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8061" y="1282813"/>
            <a:ext cx="8100000" cy="4680000"/>
          </a:xfrm>
        </p:spPr>
        <p:txBody>
          <a:bodyPr/>
          <a:lstStyle/>
          <a:p>
            <a:r>
              <a:rPr lang="en-GB" dirty="0" err="1" smtClean="0"/>
              <a:t>Erstellung</a:t>
            </a:r>
            <a:r>
              <a:rPr lang="en-GB" dirty="0" smtClean="0"/>
              <a:t> </a:t>
            </a:r>
            <a:r>
              <a:rPr lang="en-GB" dirty="0" err="1" smtClean="0"/>
              <a:t>neues</a:t>
            </a:r>
            <a:r>
              <a:rPr lang="en-GB" dirty="0" smtClean="0"/>
              <a:t> </a:t>
            </a:r>
            <a:r>
              <a:rPr lang="en-GB" dirty="0" err="1" smtClean="0"/>
              <a:t>Webinterface</a:t>
            </a:r>
            <a:endParaRPr lang="en-GB" dirty="0" smtClean="0"/>
          </a:p>
          <a:p>
            <a:r>
              <a:rPr lang="en-GB" dirty="0" err="1" smtClean="0"/>
              <a:t>Ansteuerung</a:t>
            </a:r>
            <a:r>
              <a:rPr lang="en-GB" dirty="0" smtClean="0"/>
              <a:t> der MIS-Matrix</a:t>
            </a:r>
          </a:p>
          <a:p>
            <a:r>
              <a:rPr lang="en-GB" dirty="0" smtClean="0"/>
              <a:t>Simple </a:t>
            </a:r>
            <a:r>
              <a:rPr lang="en-GB" dirty="0" err="1" smtClean="0"/>
              <a:t>Steuerung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8000" y="315783"/>
            <a:ext cx="8100000" cy="540000"/>
          </a:xfrm>
        </p:spPr>
        <p:txBody>
          <a:bodyPr/>
          <a:lstStyle/>
          <a:p>
            <a:r>
              <a:rPr lang="de-CH" dirty="0" smtClean="0"/>
              <a:t>Auftrag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77" y="1003852"/>
            <a:ext cx="4562801" cy="51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502425"/>
            <a:ext cx="8100000" cy="1789044"/>
          </a:xfrm>
        </p:spPr>
        <p:txBody>
          <a:bodyPr/>
          <a:lstStyle/>
          <a:p>
            <a:r>
              <a:rPr lang="de-CH" dirty="0" smtClean="0"/>
              <a:t>Vereinfachtes Webinterface</a:t>
            </a:r>
            <a:endParaRPr lang="de-CH" dirty="0" smtClean="0"/>
          </a:p>
          <a:p>
            <a:r>
              <a:rPr lang="de-CH" dirty="0" smtClean="0"/>
              <a:t>User können direkt ihre Verbindungsvariante auswählen </a:t>
            </a:r>
          </a:p>
          <a:p>
            <a:r>
              <a:rPr lang="de-CH" dirty="0" smtClean="0"/>
              <a:t>Anleitung zur Nutzung </a:t>
            </a:r>
            <a:r>
              <a:rPr lang="de-CH" smtClean="0"/>
              <a:t>der Technologie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Lösungsansatz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24"/>
          <a:stretch/>
        </p:blipFill>
        <p:spPr>
          <a:xfrm>
            <a:off x="716282" y="900001"/>
            <a:ext cx="7603435" cy="34434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6282" y="1987826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152939"/>
            <a:ext cx="4153696" cy="5138530"/>
          </a:xfrm>
        </p:spPr>
        <p:txBody>
          <a:bodyPr/>
          <a:lstStyle/>
          <a:p>
            <a:r>
              <a:rPr lang="en-GB" dirty="0"/>
              <a:t>Display </a:t>
            </a:r>
            <a:r>
              <a:rPr lang="en-GB" dirty="0" err="1"/>
              <a:t>Auswahl</a:t>
            </a:r>
            <a:endParaRPr lang="en-GB" dirty="0"/>
          </a:p>
          <a:p>
            <a:pPr lvl="1"/>
            <a:r>
              <a:rPr lang="en-GB" dirty="0"/>
              <a:t>NW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/>
              <a:t>SW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 err="1"/>
              <a:t>Fullsize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Benutzeranleitung</a:t>
            </a:r>
            <a:endParaRPr lang="en-GB" dirty="0"/>
          </a:p>
          <a:p>
            <a:pPr lvl="1"/>
            <a:r>
              <a:rPr lang="en-GB" dirty="0" err="1"/>
              <a:t>wePresent</a:t>
            </a:r>
            <a:endParaRPr lang="en-GB" dirty="0"/>
          </a:p>
          <a:p>
            <a:pPr lvl="1"/>
            <a:r>
              <a:rPr lang="en-GB" dirty="0" err="1"/>
              <a:t>ChromeCast</a:t>
            </a:r>
            <a:endParaRPr lang="en-GB" dirty="0"/>
          </a:p>
          <a:p>
            <a:pPr lvl="1"/>
            <a:r>
              <a:rPr lang="en-GB" dirty="0" err="1"/>
              <a:t>AirPlay</a:t>
            </a:r>
            <a:endParaRPr lang="en-GB" dirty="0"/>
          </a:p>
          <a:p>
            <a:pPr lvl="1"/>
            <a:r>
              <a:rPr lang="en-GB" dirty="0" err="1"/>
              <a:t>ClickShare</a:t>
            </a:r>
            <a:endParaRPr lang="en-GB" dirty="0"/>
          </a:p>
          <a:p>
            <a:pPr lvl="1"/>
            <a:r>
              <a:rPr lang="en-GB" dirty="0"/>
              <a:t>Miracast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Lösungsansatz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932930"/>
            <a:ext cx="4361122" cy="5358539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92485" y="2151821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965" y="235572"/>
            <a:ext cx="8100000" cy="540000"/>
          </a:xfrm>
        </p:spPr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81965" y="2708476"/>
            <a:ext cx="2939969" cy="126742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smart-connect</a:t>
            </a:r>
          </a:p>
        </p:txBody>
      </p:sp>
      <p:sp>
        <p:nvSpPr>
          <p:cNvPr id="5" name="Cloud 4"/>
          <p:cNvSpPr/>
          <p:nvPr/>
        </p:nvSpPr>
        <p:spPr>
          <a:xfrm>
            <a:off x="4492906" y="993714"/>
            <a:ext cx="2939969" cy="126742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Webinterface Matrix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245261" y="2963119"/>
            <a:ext cx="1435260" cy="758142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Konfiguration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2041" y="4722467"/>
            <a:ext cx="2021711" cy="6134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Matrix Box</a:t>
            </a:r>
          </a:p>
        </p:txBody>
      </p:sp>
      <p:cxnSp>
        <p:nvCxnSpPr>
          <p:cNvPr id="13" name="Straight Arrow Connector 12"/>
          <p:cNvCxnSpPr>
            <a:stCxn id="4" idx="0"/>
            <a:endCxn id="6" idx="2"/>
          </p:cNvCxnSpPr>
          <p:nvPr/>
        </p:nvCxnSpPr>
        <p:spPr>
          <a:xfrm>
            <a:off x="3319484" y="3342190"/>
            <a:ext cx="1925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6" idx="1"/>
          </p:cNvCxnSpPr>
          <p:nvPr/>
        </p:nvCxnSpPr>
        <p:spPr>
          <a:xfrm>
            <a:off x="5962891" y="2259792"/>
            <a:ext cx="0" cy="70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5962891" y="3721261"/>
            <a:ext cx="6" cy="10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7778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2106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2106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7778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3055716" y="5029196"/>
            <a:ext cx="1896325" cy="2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1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661" y="138126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04" y="2473875"/>
            <a:ext cx="1380574" cy="169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624"/>
          <a:stretch/>
        </p:blipFill>
        <p:spPr>
          <a:xfrm>
            <a:off x="987898" y="2650326"/>
            <a:ext cx="2966426" cy="134341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1"/>
            <a:endCxn id="5" idx="0"/>
          </p:cNvCxnSpPr>
          <p:nvPr/>
        </p:nvCxnSpPr>
        <p:spPr>
          <a:xfrm flipH="1">
            <a:off x="2390792" y="1612102"/>
            <a:ext cx="10869" cy="7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2365" y="5035805"/>
            <a:ext cx="132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  <a:p>
            <a:r>
              <a:rPr lang="en-GB" dirty="0"/>
              <a:t>display</a:t>
            </a:r>
          </a:p>
        </p:txBody>
      </p:sp>
      <p:cxnSp>
        <p:nvCxnSpPr>
          <p:cNvPr id="19" name="Straight Connector 18"/>
          <p:cNvCxnSpPr>
            <a:stCxn id="7" idx="2"/>
            <a:endCxn id="17" idx="1"/>
          </p:cNvCxnSpPr>
          <p:nvPr/>
        </p:nvCxnSpPr>
        <p:spPr>
          <a:xfrm>
            <a:off x="6440792" y="4548808"/>
            <a:ext cx="11573" cy="90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 Zwischenstand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8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243" y="4670408"/>
            <a:ext cx="8100000" cy="1325304"/>
          </a:xfrm>
        </p:spPr>
        <p:txBody>
          <a:bodyPr/>
          <a:lstStyle/>
          <a:p>
            <a:r>
              <a:rPr lang="en-GB" dirty="0"/>
              <a:t>Session ID </a:t>
            </a:r>
            <a:r>
              <a:rPr lang="en-GB" dirty="0" err="1"/>
              <a:t>über</a:t>
            </a:r>
            <a:r>
              <a:rPr lang="en-GB" dirty="0"/>
              <a:t> GET – </a:t>
            </a:r>
            <a:r>
              <a:rPr lang="en-GB" dirty="0" err="1"/>
              <a:t>beziehen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Authentication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3" y="900000"/>
            <a:ext cx="8165514" cy="354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5068594"/>
            <a:ext cx="393382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3" y="5609655"/>
            <a:ext cx="33528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011" y="5565207"/>
            <a:ext cx="1278061" cy="4305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906177" y="5809680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8889" y="2112885"/>
            <a:ext cx="7563775" cy="3284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78889" y="1794798"/>
            <a:ext cx="7563775" cy="1642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7713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238ac175-5152-443e-bf42-417a27926292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170</Words>
  <Application>Microsoft Office PowerPoint</Application>
  <PresentationFormat>Bildschirmpräsentation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Management-Labor: Komfortable Bildschirmsteuerung</vt:lpstr>
      <vt:lpstr>Präsentationsablauf</vt:lpstr>
      <vt:lpstr>Auftrag</vt:lpstr>
      <vt:lpstr>Lösungsansatz</vt:lpstr>
      <vt:lpstr>Lösungsansatz</vt:lpstr>
      <vt:lpstr>Konzept</vt:lpstr>
      <vt:lpstr>Konzept</vt:lpstr>
      <vt:lpstr>Demo Zwischenstand</vt:lpstr>
      <vt:lpstr>Authentication Function</vt:lpstr>
      <vt:lpstr>Login Function</vt:lpstr>
      <vt:lpstr>Login Lösungsansatz</vt:lpstr>
      <vt:lpstr>Ausblick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Luca Brito</cp:lastModifiedBy>
  <cp:revision>34</cp:revision>
  <cp:lastPrinted>2013-04-25T14:17:09Z</cp:lastPrinted>
  <dcterms:created xsi:type="dcterms:W3CDTF">2013-04-25T14:36:44Z</dcterms:created>
  <dcterms:modified xsi:type="dcterms:W3CDTF">2017-01-19T14:46:45Z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