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0" r:id="rId1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 Dittli" initials="PD" lastIdx="1" clrIdx="0">
    <p:extLst>
      <p:ext uri="{19B8F6BF-5375-455C-9EA6-DF929625EA0E}">
        <p15:presenceInfo xmlns:p15="http://schemas.microsoft.com/office/powerpoint/2012/main" userId="1aeccb9c22130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19" autoAdjust="0"/>
    <p:restoredTop sz="94673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5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BTX8504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7999" y="5156546"/>
            <a:ext cx="7500343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Zwischenreview, Management-Labor: Komfortable Bildschirmsteuerung</a:t>
            </a:r>
          </a:p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Studente</a:t>
            </a:r>
            <a:r>
              <a:rPr lang="de-DE" dirty="0">
                <a:cs typeface="Lucida Sans"/>
              </a:rPr>
              <a:t>n:	</a:t>
            </a:r>
            <a:r>
              <a:rPr lang="de-DE" dirty="0">
                <a:latin typeface="Lucida Sans"/>
                <a:cs typeface="Lucida Sans"/>
              </a:rPr>
              <a:t>Luca Ramos </a:t>
            </a:r>
            <a:r>
              <a:rPr lang="de-DE" dirty="0" err="1">
                <a:latin typeface="Lucida Sans"/>
                <a:cs typeface="Lucida Sans"/>
              </a:rPr>
              <a:t>Brito</a:t>
            </a:r>
            <a:r>
              <a:rPr lang="de-DE" dirty="0">
                <a:latin typeface="Lucida Sans"/>
                <a:cs typeface="Lucida Sans"/>
              </a:rPr>
              <a:t>, Pascal Dittli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BFH, Medizininformatik,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408" b="19408"/>
          <a:stretch>
            <a:fillRect/>
          </a:stretch>
        </p:blipFill>
        <p:spPr>
          <a:xfrm>
            <a:off x="0" y="1597306"/>
            <a:ext cx="6112565" cy="3026135"/>
          </a:xfr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  <a:p>
            <a:r>
              <a:rPr lang="en-GB" dirty="0"/>
              <a:t>System IST-Situation</a:t>
            </a:r>
          </a:p>
          <a:p>
            <a:r>
              <a:rPr lang="en-GB" dirty="0"/>
              <a:t>System SOLL-Situation</a:t>
            </a:r>
          </a:p>
          <a:p>
            <a:r>
              <a:rPr lang="en-GB" dirty="0" err="1"/>
              <a:t>Konzept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Präsentationsablauf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4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Eine </a:t>
            </a:r>
            <a:r>
              <a:rPr lang="en-GB" dirty="0" err="1"/>
              <a:t>Webapplikation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intuitive </a:t>
            </a:r>
            <a:r>
              <a:rPr lang="en-GB" dirty="0" err="1"/>
              <a:t>Bedienung</a:t>
            </a:r>
            <a:r>
              <a:rPr lang="en-GB" dirty="0"/>
              <a:t> der 16X16 Matrix </a:t>
            </a:r>
            <a:r>
              <a:rPr lang="en-GB" dirty="0" err="1"/>
              <a:t>im</a:t>
            </a:r>
            <a:r>
              <a:rPr lang="en-GB" dirty="0"/>
              <a:t> Management-Zimmer </a:t>
            </a:r>
            <a:r>
              <a:rPr lang="en-GB" dirty="0" err="1"/>
              <a:t>entwickeln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Aufgabe</a:t>
            </a:r>
          </a:p>
          <a:p>
            <a:pPr lvl="1"/>
            <a:r>
              <a:rPr lang="en-GB" dirty="0"/>
              <a:t>Software </a:t>
            </a:r>
            <a:r>
              <a:rPr lang="en-GB" dirty="0" err="1"/>
              <a:t>kennen</a:t>
            </a:r>
            <a:r>
              <a:rPr lang="en-GB" dirty="0"/>
              <a:t> </a:t>
            </a:r>
            <a:r>
              <a:rPr lang="en-GB" dirty="0" err="1"/>
              <a:t>lernen</a:t>
            </a:r>
            <a:endParaRPr lang="en-GB" dirty="0"/>
          </a:p>
          <a:p>
            <a:pPr lvl="1"/>
            <a:r>
              <a:rPr lang="en-GB" dirty="0" err="1"/>
              <a:t>Andorderungsdokumentation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lvl="1"/>
            <a:r>
              <a:rPr lang="en-GB" dirty="0" err="1"/>
              <a:t>Webapp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pPr lvl="1"/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Wiki, </a:t>
            </a:r>
            <a:r>
              <a:rPr lang="en-GB" dirty="0" err="1"/>
              <a:t>Erstellen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Manuals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5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30" y="1312684"/>
            <a:ext cx="4311570" cy="292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517" b="32169"/>
          <a:stretch/>
        </p:blipFill>
        <p:spPr>
          <a:xfrm>
            <a:off x="40509" y="1312685"/>
            <a:ext cx="4653025" cy="29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8061" y="1282813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Authentication (Login)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MIS Management Web GUI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Auswahl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Display</a:t>
            </a:r>
          </a:p>
          <a:p>
            <a:pPr lvl="2"/>
            <a:r>
              <a:rPr lang="en-GB" dirty="0"/>
              <a:t>Source</a:t>
            </a:r>
          </a:p>
          <a:p>
            <a:pPr lvl="2"/>
            <a:r>
              <a:rPr lang="en-GB" dirty="0" err="1"/>
              <a:t>Presets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8000" y="315783"/>
            <a:ext cx="8100000" cy="540000"/>
          </a:xfrm>
        </p:spPr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02" y="1003852"/>
            <a:ext cx="4681865" cy="52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502425"/>
            <a:ext cx="8100000" cy="1789044"/>
          </a:xfrm>
        </p:spPr>
        <p:txBody>
          <a:bodyPr/>
          <a:lstStyle/>
          <a:p>
            <a:r>
              <a:rPr lang="en-GB" dirty="0"/>
              <a:t>Web GUI</a:t>
            </a:r>
          </a:p>
          <a:p>
            <a:r>
              <a:rPr lang="en-GB" dirty="0"/>
              <a:t>User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Verbindungsvariante</a:t>
            </a:r>
            <a:r>
              <a:rPr lang="en-GB" dirty="0"/>
              <a:t> </a:t>
            </a:r>
            <a:r>
              <a:rPr lang="en-GB" dirty="0" err="1"/>
              <a:t>auswählen</a:t>
            </a:r>
            <a:r>
              <a:rPr lang="en-GB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24"/>
          <a:stretch/>
        </p:blipFill>
        <p:spPr>
          <a:xfrm>
            <a:off x="716282" y="900001"/>
            <a:ext cx="7603435" cy="34434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6282" y="1987826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152939"/>
            <a:ext cx="4153696" cy="5138530"/>
          </a:xfrm>
        </p:spPr>
        <p:txBody>
          <a:bodyPr/>
          <a:lstStyle/>
          <a:p>
            <a:r>
              <a:rPr lang="en-GB" dirty="0"/>
              <a:t>Display </a:t>
            </a:r>
            <a:r>
              <a:rPr lang="en-GB" dirty="0" err="1"/>
              <a:t>Auswahl</a:t>
            </a:r>
            <a:endParaRPr lang="en-GB" dirty="0"/>
          </a:p>
          <a:p>
            <a:pPr lvl="1"/>
            <a:r>
              <a:rPr lang="en-GB" dirty="0"/>
              <a:t>NW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/>
              <a:t>SW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 err="1"/>
              <a:t>Fullsize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Benutzeranleitung</a:t>
            </a:r>
            <a:endParaRPr lang="en-GB" dirty="0"/>
          </a:p>
          <a:p>
            <a:pPr lvl="1"/>
            <a:r>
              <a:rPr lang="en-GB" dirty="0" err="1"/>
              <a:t>wePresent</a:t>
            </a:r>
            <a:endParaRPr lang="en-GB" dirty="0"/>
          </a:p>
          <a:p>
            <a:pPr lvl="1"/>
            <a:r>
              <a:rPr lang="en-GB" dirty="0" err="1"/>
              <a:t>ChromeCast</a:t>
            </a:r>
            <a:endParaRPr lang="en-GB" dirty="0"/>
          </a:p>
          <a:p>
            <a:pPr lvl="1"/>
            <a:r>
              <a:rPr lang="en-GB" dirty="0" err="1"/>
              <a:t>AirPlay</a:t>
            </a:r>
            <a:endParaRPr lang="en-GB" dirty="0"/>
          </a:p>
          <a:p>
            <a:pPr lvl="1"/>
            <a:r>
              <a:rPr lang="en-GB" dirty="0" err="1"/>
              <a:t>ClickShare</a:t>
            </a:r>
            <a:endParaRPr lang="en-GB" dirty="0"/>
          </a:p>
          <a:p>
            <a:pPr lvl="1"/>
            <a:r>
              <a:rPr lang="en-GB" dirty="0"/>
              <a:t>Miracast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932930"/>
            <a:ext cx="4361122" cy="5358539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92485" y="2151821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81965" y="2708476"/>
            <a:ext cx="2939969" cy="126742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smart-connect</a:t>
            </a:r>
          </a:p>
        </p:txBody>
      </p:sp>
      <p:sp>
        <p:nvSpPr>
          <p:cNvPr id="5" name="Cloud 4"/>
          <p:cNvSpPr/>
          <p:nvPr/>
        </p:nvSpPr>
        <p:spPr>
          <a:xfrm>
            <a:off x="4492906" y="993714"/>
            <a:ext cx="2939969" cy="126742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Webinterface</a:t>
            </a:r>
            <a:r>
              <a:rPr lang="en-GB" sz="1400" dirty="0"/>
              <a:t> Matrix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245261" y="2963119"/>
            <a:ext cx="1435260" cy="758142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Konfiguration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952041" y="4722467"/>
            <a:ext cx="2021711" cy="6134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Matrix Box</a:t>
            </a:r>
          </a:p>
        </p:txBody>
      </p:sp>
      <p:cxnSp>
        <p:nvCxnSpPr>
          <p:cNvPr id="13" name="Straight Arrow Connector 12"/>
          <p:cNvCxnSpPr>
            <a:stCxn id="4" idx="0"/>
            <a:endCxn id="6" idx="2"/>
          </p:cNvCxnSpPr>
          <p:nvPr/>
        </p:nvCxnSpPr>
        <p:spPr>
          <a:xfrm>
            <a:off x="3319484" y="3342190"/>
            <a:ext cx="1925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6" idx="1"/>
          </p:cNvCxnSpPr>
          <p:nvPr/>
        </p:nvCxnSpPr>
        <p:spPr>
          <a:xfrm>
            <a:off x="5962891" y="2259792"/>
            <a:ext cx="0" cy="70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5962891" y="3721261"/>
            <a:ext cx="6" cy="10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7778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2106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2106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7778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3055716" y="5029196"/>
            <a:ext cx="1896325" cy="2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1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661" y="138126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04" y="2473875"/>
            <a:ext cx="1380574" cy="169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624"/>
          <a:stretch/>
        </p:blipFill>
        <p:spPr>
          <a:xfrm>
            <a:off x="987898" y="2650326"/>
            <a:ext cx="2966426" cy="134341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1"/>
            <a:endCxn id="5" idx="0"/>
          </p:cNvCxnSpPr>
          <p:nvPr/>
        </p:nvCxnSpPr>
        <p:spPr>
          <a:xfrm flipH="1">
            <a:off x="2390792" y="1612102"/>
            <a:ext cx="10869" cy="7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2365" y="5035805"/>
            <a:ext cx="132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  <a:p>
            <a:r>
              <a:rPr lang="en-GB" dirty="0"/>
              <a:t>display</a:t>
            </a:r>
          </a:p>
        </p:txBody>
      </p:sp>
      <p:cxnSp>
        <p:nvCxnSpPr>
          <p:cNvPr id="19" name="Straight Connector 18"/>
          <p:cNvCxnSpPr>
            <a:stCxn id="7" idx="2"/>
            <a:endCxn id="17" idx="1"/>
          </p:cNvCxnSpPr>
          <p:nvPr/>
        </p:nvCxnSpPr>
        <p:spPr>
          <a:xfrm>
            <a:off x="6440792" y="4548808"/>
            <a:ext cx="11573" cy="90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709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B07C9B-62EC-4346-AB37-FD9874CBA0EB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BTX8504 Applikationsbetreuung im Livinglab</vt:lpstr>
      <vt:lpstr>Präsentationsablauf</vt:lpstr>
      <vt:lpstr>Aufgabenstellung</vt:lpstr>
      <vt:lpstr>System IST-Situation</vt:lpstr>
      <vt:lpstr>System IST-Situation</vt:lpstr>
      <vt:lpstr>System SOLL-Situation</vt:lpstr>
      <vt:lpstr>System SOLL-Situation</vt:lpstr>
      <vt:lpstr>Konzept</vt:lpstr>
      <vt:lpstr>Konzept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Pascal Dittli</cp:lastModifiedBy>
  <cp:revision>18</cp:revision>
  <cp:lastPrinted>2013-04-25T14:17:09Z</cp:lastPrinted>
  <dcterms:created xsi:type="dcterms:W3CDTF">2013-04-25T14:36:44Z</dcterms:created>
  <dcterms:modified xsi:type="dcterms:W3CDTF">2016-11-29T22:03:38Z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