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59" r:id="rId3"/>
    <p:sldId id="258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64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9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Messaging Queue</a:t>
            </a:r>
            <a:br>
              <a:rPr lang="en-US" dirty="0" smtClean="0"/>
            </a:br>
            <a:r>
              <a:rPr lang="en-US" dirty="0" smtClean="0"/>
              <a:t>Active MQ</a:t>
            </a:r>
            <a:br>
              <a:rPr lang="en-US" dirty="0" smtClean="0"/>
            </a:br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39" y="1706760"/>
            <a:ext cx="4590481" cy="438924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69090" cy="4038600"/>
          </a:xfrm>
        </p:spPr>
        <p:txBody>
          <a:bodyPr/>
          <a:lstStyle/>
          <a:p>
            <a:r>
              <a:rPr lang="en-US" dirty="0" smtClean="0"/>
              <a:t>Middleware allows software components that have been developed independently and that run on different networked platforms to interact with one another</a:t>
            </a:r>
          </a:p>
          <a:p>
            <a:r>
              <a:rPr lang="en-US" dirty="0" smtClean="0"/>
              <a:t>Remote Procedure Call (RPC)</a:t>
            </a:r>
          </a:p>
          <a:p>
            <a:r>
              <a:rPr lang="en-US" dirty="0" smtClean="0"/>
              <a:t>Object Request Broker (ORB)</a:t>
            </a:r>
          </a:p>
          <a:p>
            <a:r>
              <a:rPr lang="en-US" b="1" dirty="0" smtClean="0"/>
              <a:t>Message Oriented Middleware (MOM)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</a:t>
            </a:r>
            <a:r>
              <a:rPr lang="en-US" b="1" dirty="0" smtClean="0"/>
              <a:t>software components</a:t>
            </a:r>
            <a:r>
              <a:rPr lang="en-US" dirty="0" smtClean="0"/>
              <a:t> or </a:t>
            </a:r>
            <a:r>
              <a:rPr lang="en-US" b="1" dirty="0" smtClean="0"/>
              <a:t>applications</a:t>
            </a:r>
          </a:p>
          <a:p>
            <a:r>
              <a:rPr lang="en-US" dirty="0" smtClean="0"/>
              <a:t>Enables distributed communication that is </a:t>
            </a:r>
            <a:r>
              <a:rPr lang="en-US" b="1" dirty="0" smtClean="0"/>
              <a:t>loosely coupled</a:t>
            </a:r>
          </a:p>
          <a:p>
            <a:endParaRPr lang="en-US" b="1" dirty="0" smtClean="0"/>
          </a:p>
          <a:p>
            <a:r>
              <a:rPr lang="en-US" dirty="0" smtClean="0"/>
              <a:t>JMS – Java Message Service</a:t>
            </a:r>
          </a:p>
          <a:p>
            <a:pPr lvl="1"/>
            <a:r>
              <a:rPr lang="en-US" dirty="0" smtClean="0"/>
              <a:t>Java API</a:t>
            </a:r>
          </a:p>
          <a:p>
            <a:pPr lvl="1"/>
            <a:r>
              <a:rPr lang="en-US" dirty="0" smtClean="0"/>
              <a:t>Create, send, receive, and read messages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communication that is:</a:t>
            </a:r>
          </a:p>
          <a:p>
            <a:pPr lvl="1"/>
            <a:r>
              <a:rPr lang="en-US" dirty="0" smtClean="0"/>
              <a:t>Asynchronous – to receive the message, the client is not required to send a request</a:t>
            </a:r>
          </a:p>
          <a:p>
            <a:pPr lvl="1"/>
            <a:r>
              <a:rPr lang="en-US" dirty="0" smtClean="0"/>
              <a:t>Reliable – provides assurance that the message is delivered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do you use it?</a:t>
            </a:r>
          </a:p>
          <a:p>
            <a:pPr lvl="1"/>
            <a:r>
              <a:rPr lang="en-US" dirty="0" smtClean="0"/>
              <a:t>You don’t want components to depend on information about other components</a:t>
            </a:r>
          </a:p>
          <a:p>
            <a:pPr lvl="1"/>
            <a:r>
              <a:rPr lang="en-US" dirty="0" smtClean="0"/>
              <a:t>You want the application to run whether or not all components are up and running simultaneously</a:t>
            </a:r>
          </a:p>
          <a:p>
            <a:pPr lvl="1"/>
            <a:r>
              <a:rPr lang="en-US" dirty="0" smtClean="0"/>
              <a:t>Component can send info to another and continue to operate without an immediate response</a:t>
            </a:r>
          </a:p>
        </p:txBody>
      </p:sp>
    </p:spTree>
    <p:extLst>
      <p:ext uri="{BB962C8B-B14F-4D97-AF65-F5344CB8AC3E}">
        <p14:creationId xmlns:p14="http://schemas.microsoft.com/office/powerpoint/2010/main" val="34446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API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JMS application has the following parts</a:t>
            </a:r>
          </a:p>
          <a:p>
            <a:pPr lvl="1"/>
            <a:r>
              <a:rPr lang="en-US" dirty="0" smtClean="0"/>
              <a:t>JMS Provider – implements the JMS interfaces, provides control features</a:t>
            </a:r>
          </a:p>
          <a:p>
            <a:pPr lvl="1"/>
            <a:r>
              <a:rPr lang="en-US" dirty="0" smtClean="0"/>
              <a:t>JMS Clients – the programs/components that produce and consume messages</a:t>
            </a:r>
          </a:p>
          <a:p>
            <a:pPr lvl="1"/>
            <a:r>
              <a:rPr lang="en-US" dirty="0" smtClean="0"/>
              <a:t>Messages – the objects that communicate information between the clients</a:t>
            </a:r>
          </a:p>
          <a:p>
            <a:pPr lvl="1"/>
            <a:r>
              <a:rPr lang="en-US" dirty="0" smtClean="0"/>
              <a:t>Administered Objects – preconfigured objects the clients use (destinations and connection factories)</a:t>
            </a:r>
          </a:p>
        </p:txBody>
      </p:sp>
    </p:spTree>
    <p:extLst>
      <p:ext uri="{BB962C8B-B14F-4D97-AF65-F5344CB8AC3E}">
        <p14:creationId xmlns:p14="http://schemas.microsoft.com/office/powerpoint/2010/main" val="30289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An Enterprise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1" y="2203331"/>
            <a:ext cx="72294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7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Domains – First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42888" cy="4038600"/>
          </a:xfrm>
        </p:spPr>
        <p:txBody>
          <a:bodyPr/>
          <a:lstStyle/>
          <a:p>
            <a:r>
              <a:rPr lang="en-US" dirty="0" smtClean="0"/>
              <a:t>Point-to-Point Messaging Domain</a:t>
            </a:r>
          </a:p>
          <a:p>
            <a:pPr lvl="1"/>
            <a:r>
              <a:rPr lang="en-US" dirty="0"/>
              <a:t>Using this pattern, a client sends a message to a queue destination from which only one receiver may get it.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other receiver accessing that destination can get that specific message.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88" y="2495824"/>
            <a:ext cx="6191714" cy="36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Domains – Second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42888" cy="4038600"/>
          </a:xfrm>
        </p:spPr>
        <p:txBody>
          <a:bodyPr/>
          <a:lstStyle/>
          <a:p>
            <a:r>
              <a:rPr lang="en-US" dirty="0" smtClean="0"/>
              <a:t>Publish/subscribe Domain</a:t>
            </a:r>
          </a:p>
          <a:p>
            <a:pPr lvl="1"/>
            <a:r>
              <a:rPr lang="en-US" dirty="0"/>
              <a:t>Using this broadcast pattern, a client sends a message to a topic destination from which any number of consuming subscribers can retrieve it.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subscriber gets its own copy of the message.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88" y="2495824"/>
            <a:ext cx="6191714" cy="36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062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187</TotalTime>
  <Words>296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Java Messaging Queue Active MQ Spring Integration</vt:lpstr>
      <vt:lpstr>Middleware</vt:lpstr>
      <vt:lpstr>Messaging</vt:lpstr>
      <vt:lpstr>Java Message Service</vt:lpstr>
      <vt:lpstr>JMS API Architecture</vt:lpstr>
      <vt:lpstr>Example – An Enterprise Application</vt:lpstr>
      <vt:lpstr>Messaging Domains – First Type</vt:lpstr>
      <vt:lpstr>Messaging Domains – Second 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Messaging Queue Active MQ Spring Integration</dc:title>
  <dc:creator>Anshul Shah</dc:creator>
  <cp:lastModifiedBy>Anshul Shah</cp:lastModifiedBy>
  <cp:revision>10</cp:revision>
  <dcterms:created xsi:type="dcterms:W3CDTF">2016-08-05T00:55:45Z</dcterms:created>
  <dcterms:modified xsi:type="dcterms:W3CDTF">2016-08-05T04:03:17Z</dcterms:modified>
</cp:coreProperties>
</file>