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4"/>
  </p:normalViewPr>
  <p:slideViewPr>
    <p:cSldViewPr snapToGrid="0" snapToObjects="1">
      <p:cViewPr varScale="1">
        <p:scale>
          <a:sx n="78" d="100"/>
          <a:sy n="78" d="100"/>
        </p:scale>
        <p:origin x="18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72842"/>
            <a:ext cx="10363200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26842"/>
            <a:ext cx="9144000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386C-BA62-3B49-8F5C-CEF6C4C16DEC}" type="datetimeFigureOut">
              <a:rPr lang="es-ES_tradnl" smtClean="0"/>
              <a:t>9/11/21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0A49-4436-AF47-8510-35CD0B5E9A6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6835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386C-BA62-3B49-8F5C-CEF6C4C16DEC}" type="datetimeFigureOut">
              <a:rPr lang="es-ES_tradnl" smtClean="0"/>
              <a:t>9/11/21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0A49-4436-AF47-8510-35CD0B5E9A6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8866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79142"/>
            <a:ext cx="2628900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79142"/>
            <a:ext cx="7734300" cy="762669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386C-BA62-3B49-8F5C-CEF6C4C16DEC}" type="datetimeFigureOut">
              <a:rPr lang="es-ES_tradnl" smtClean="0"/>
              <a:t>9/11/21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0A49-4436-AF47-8510-35CD0B5E9A6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6836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386C-BA62-3B49-8F5C-CEF6C4C16DEC}" type="datetimeFigureOut">
              <a:rPr lang="es-ES_tradnl" smtClean="0"/>
              <a:t>9/11/21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0A49-4436-AF47-8510-35CD0B5E9A6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05773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43638"/>
            <a:ext cx="10515600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022610"/>
            <a:ext cx="10515600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/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386C-BA62-3B49-8F5C-CEF6C4C16DEC}" type="datetimeFigureOut">
              <a:rPr lang="es-ES_tradnl" smtClean="0"/>
              <a:t>9/11/21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0A49-4436-AF47-8510-35CD0B5E9A6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36982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95710"/>
            <a:ext cx="5181600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95710"/>
            <a:ext cx="5181600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386C-BA62-3B49-8F5C-CEF6C4C16DEC}" type="datetimeFigureOut">
              <a:rPr lang="es-ES_tradnl" smtClean="0"/>
              <a:t>9/11/21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0A49-4436-AF47-8510-35CD0B5E9A6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97383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79144"/>
            <a:ext cx="10515600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06137"/>
            <a:ext cx="5157787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287331"/>
            <a:ext cx="5157787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06137"/>
            <a:ext cx="5183188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287331"/>
            <a:ext cx="5183188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386C-BA62-3B49-8F5C-CEF6C4C16DEC}" type="datetimeFigureOut">
              <a:rPr lang="es-ES_tradnl" smtClean="0"/>
              <a:t>9/11/21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0A49-4436-AF47-8510-35CD0B5E9A6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9137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386C-BA62-3B49-8F5C-CEF6C4C16DEC}" type="datetimeFigureOut">
              <a:rPr lang="es-ES_tradnl" smtClean="0"/>
              <a:t>9/11/21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0A49-4436-AF47-8510-35CD0B5E9A6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16507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386C-BA62-3B49-8F5C-CEF6C4C16DEC}" type="datetimeFigureOut">
              <a:rPr lang="es-ES_tradnl" smtClean="0"/>
              <a:t>9/11/21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0A49-4436-AF47-8510-35CD0B5E9A6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80387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9969"/>
            <a:ext cx="39322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95769"/>
            <a:ext cx="6172200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99862"/>
            <a:ext cx="39322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386C-BA62-3B49-8F5C-CEF6C4C16DEC}" type="datetimeFigureOut">
              <a:rPr lang="es-ES_tradnl" smtClean="0"/>
              <a:t>9/11/21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0A49-4436-AF47-8510-35CD0B5E9A6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98452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9969"/>
            <a:ext cx="39322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95769"/>
            <a:ext cx="6172200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99862"/>
            <a:ext cx="39322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386C-BA62-3B49-8F5C-CEF6C4C16DEC}" type="datetimeFigureOut">
              <a:rPr lang="es-ES_tradnl" smtClean="0"/>
              <a:t>9/11/21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0A49-4436-AF47-8510-35CD0B5E9A6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5563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79144"/>
            <a:ext cx="10515600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95710"/>
            <a:ext cx="10515600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341240"/>
            <a:ext cx="27432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6386C-BA62-3B49-8F5C-CEF6C4C16DEC}" type="datetimeFigureOut">
              <a:rPr lang="es-ES_tradnl" smtClean="0"/>
              <a:t>9/11/21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341240"/>
            <a:ext cx="41148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341240"/>
            <a:ext cx="27432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70A49-4436-AF47-8510-35CD0B5E9A6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57728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91BC5F-5505-D745-992D-4CAEC9C0E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222649"/>
            <a:ext cx="11836400" cy="19177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EFA555A-49A4-FC4D-AF2D-350440386256}"/>
              </a:ext>
            </a:extLst>
          </p:cNvPr>
          <p:cNvSpPr/>
          <p:nvPr/>
        </p:nvSpPr>
        <p:spPr>
          <a:xfrm>
            <a:off x="1228726" y="1422799"/>
            <a:ext cx="4729163" cy="528638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800" dirty="0">
                <a:solidFill>
                  <a:schemeClr val="tx1"/>
                </a:solidFill>
              </a:rPr>
              <a:t>Proyecto final OOP 2021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AE173D-2493-534B-9ACF-03E7F04DA5F6}"/>
              </a:ext>
            </a:extLst>
          </p:cNvPr>
          <p:cNvSpPr/>
          <p:nvPr/>
        </p:nvSpPr>
        <p:spPr>
          <a:xfrm>
            <a:off x="1212396" y="2489434"/>
            <a:ext cx="3617586" cy="2505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HISTOGRAMA DE EDADES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4A076B-3467-D549-B2C6-0906C5A55DC0}"/>
              </a:ext>
            </a:extLst>
          </p:cNvPr>
          <p:cNvSpPr/>
          <p:nvPr/>
        </p:nvSpPr>
        <p:spPr>
          <a:xfrm>
            <a:off x="5393654" y="2489434"/>
            <a:ext cx="1302707" cy="5887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EPOC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7EF577-F9C3-0848-8548-0D842FCDE9EE}"/>
              </a:ext>
            </a:extLst>
          </p:cNvPr>
          <p:cNvSpPr/>
          <p:nvPr/>
        </p:nvSpPr>
        <p:spPr>
          <a:xfrm>
            <a:off x="5393654" y="3439260"/>
            <a:ext cx="1302707" cy="5887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DIABETES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8D4315-9D9D-7149-877A-2E8FA16410C5}"/>
              </a:ext>
            </a:extLst>
          </p:cNvPr>
          <p:cNvSpPr/>
          <p:nvPr/>
        </p:nvSpPr>
        <p:spPr>
          <a:xfrm>
            <a:off x="5393654" y="4405916"/>
            <a:ext cx="1302707" cy="5887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ASMA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99ED23-6624-C741-A7BD-1DFC8CD74238}"/>
              </a:ext>
            </a:extLst>
          </p:cNvPr>
          <p:cNvSpPr/>
          <p:nvPr/>
        </p:nvSpPr>
        <p:spPr>
          <a:xfrm>
            <a:off x="7260031" y="2489434"/>
            <a:ext cx="3617586" cy="2505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HISTOGRAMA DEL CLICK</a:t>
            </a:r>
          </a:p>
          <a:p>
            <a:pPr algn="ctr"/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EPOC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ASMA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DIABETES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3E36EF-8420-534C-9D5E-C251FE9B5A6E}"/>
              </a:ext>
            </a:extLst>
          </p:cNvPr>
          <p:cNvSpPr/>
          <p:nvPr/>
        </p:nvSpPr>
        <p:spPr>
          <a:xfrm>
            <a:off x="1592629" y="5827336"/>
            <a:ext cx="1277655" cy="4258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rgbClr val="FF0000"/>
                </a:solidFill>
              </a:rPr>
              <a:t>TEXTO…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F22E76-1494-274A-B3F8-267086BAC6D8}"/>
              </a:ext>
            </a:extLst>
          </p:cNvPr>
          <p:cNvSpPr txBox="1"/>
          <p:nvPr/>
        </p:nvSpPr>
        <p:spPr>
          <a:xfrm>
            <a:off x="1212396" y="5855611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A: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09B449-CA2D-EA4F-A3E4-45116AB84592}"/>
              </a:ext>
            </a:extLst>
          </p:cNvPr>
          <p:cNvSpPr txBox="1"/>
          <p:nvPr/>
        </p:nvSpPr>
        <p:spPr>
          <a:xfrm>
            <a:off x="2143774" y="58556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4EE5E4-471D-3A4C-8701-54643FB1B68D}"/>
              </a:ext>
            </a:extLst>
          </p:cNvPr>
          <p:cNvSpPr/>
          <p:nvPr/>
        </p:nvSpPr>
        <p:spPr>
          <a:xfrm>
            <a:off x="1592629" y="6629001"/>
            <a:ext cx="1277655" cy="4258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rgbClr val="FF0000"/>
                </a:solidFill>
              </a:rPr>
              <a:t>TEXTO…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7F97BB-5A7E-C14D-BC2C-8013D161D6C6}"/>
              </a:ext>
            </a:extLst>
          </p:cNvPr>
          <p:cNvSpPr txBox="1"/>
          <p:nvPr/>
        </p:nvSpPr>
        <p:spPr>
          <a:xfrm>
            <a:off x="1212396" y="665727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B: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C7208A-CD99-AD46-837D-C720B46E4DBE}"/>
              </a:ext>
            </a:extLst>
          </p:cNvPr>
          <p:cNvSpPr txBox="1"/>
          <p:nvPr/>
        </p:nvSpPr>
        <p:spPr>
          <a:xfrm>
            <a:off x="2143774" y="66572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A3341E-8EFB-9B44-9DE5-B5A79C03FD0D}"/>
              </a:ext>
            </a:extLst>
          </p:cNvPr>
          <p:cNvSpPr/>
          <p:nvPr/>
        </p:nvSpPr>
        <p:spPr>
          <a:xfrm>
            <a:off x="3731418" y="5631394"/>
            <a:ext cx="3617586" cy="2505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TABLA DE DISTRIBUCIÓN NORMAL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832C33D-7C74-824F-BE99-20A6B0D70F15}"/>
              </a:ext>
            </a:extLst>
          </p:cNvPr>
          <p:cNvSpPr/>
          <p:nvPr/>
        </p:nvSpPr>
        <p:spPr>
          <a:xfrm>
            <a:off x="1567577" y="7430666"/>
            <a:ext cx="1302707" cy="5887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CALCULAR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DF352A9-9364-DE4D-99AE-822BE85FCF09}"/>
              </a:ext>
            </a:extLst>
          </p:cNvPr>
          <p:cNvSpPr/>
          <p:nvPr/>
        </p:nvSpPr>
        <p:spPr>
          <a:xfrm>
            <a:off x="7982289" y="5631394"/>
            <a:ext cx="3617586" cy="2505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tx1"/>
                </a:solidFill>
              </a:rPr>
              <a:t>DESCRIPCIÓN DEL PROBLEMA…</a:t>
            </a:r>
          </a:p>
        </p:txBody>
      </p:sp>
    </p:spTree>
    <p:extLst>
      <p:ext uri="{BB962C8B-B14F-4D97-AF65-F5344CB8AC3E}">
        <p14:creationId xmlns:p14="http://schemas.microsoft.com/office/powerpoint/2010/main" val="639778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33</Words>
  <Application>Microsoft Macintosh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Ramon Orraca</dc:creator>
  <cp:lastModifiedBy>Ramon Orraca</cp:lastModifiedBy>
  <cp:revision>1</cp:revision>
  <dcterms:created xsi:type="dcterms:W3CDTF">2021-11-09T23:26:34Z</dcterms:created>
  <dcterms:modified xsi:type="dcterms:W3CDTF">2021-11-09T23:42:59Z</dcterms:modified>
</cp:coreProperties>
</file>