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8640763" cy="3598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588981"/>
            <a:ext cx="6480572" cy="1252937"/>
          </a:xfrm>
        </p:spPr>
        <p:txBody>
          <a:bodyPr anchor="b"/>
          <a:lstStyle>
            <a:lvl1pPr algn="ctr"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890236"/>
            <a:ext cx="6480572" cy="868892"/>
          </a:xfrm>
        </p:spPr>
        <p:txBody>
          <a:bodyPr/>
          <a:lstStyle>
            <a:lvl1pPr marL="0" indent="0" algn="ctr">
              <a:buNone/>
              <a:defRPr sz="1260"/>
            </a:lvl1pPr>
            <a:lvl2pPr marL="239939" indent="0" algn="ctr">
              <a:buNone/>
              <a:defRPr sz="1050"/>
            </a:lvl2pPr>
            <a:lvl3pPr marL="479877" indent="0" algn="ctr">
              <a:buNone/>
              <a:defRPr sz="945"/>
            </a:lvl3pPr>
            <a:lvl4pPr marL="719816" indent="0" algn="ctr">
              <a:buNone/>
              <a:defRPr sz="840"/>
            </a:lvl4pPr>
            <a:lvl5pPr marL="959754" indent="0" algn="ctr">
              <a:buNone/>
              <a:defRPr sz="840"/>
            </a:lvl5pPr>
            <a:lvl6pPr marL="1199693" indent="0" algn="ctr">
              <a:buNone/>
              <a:defRPr sz="840"/>
            </a:lvl6pPr>
            <a:lvl7pPr marL="1439631" indent="0" algn="ctr">
              <a:buNone/>
              <a:defRPr sz="840"/>
            </a:lvl7pPr>
            <a:lvl8pPr marL="1679570" indent="0" algn="ctr">
              <a:buNone/>
              <a:defRPr sz="840"/>
            </a:lvl8pPr>
            <a:lvl9pPr marL="1919508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1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91606"/>
            <a:ext cx="1863165" cy="30498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91606"/>
            <a:ext cx="5481484" cy="30498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73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897217"/>
            <a:ext cx="7452658" cy="149702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408406"/>
            <a:ext cx="7452658" cy="787251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3993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7987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1981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5975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1996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39631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7957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1950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7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958030"/>
            <a:ext cx="3672324" cy="22834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958030"/>
            <a:ext cx="3672324" cy="22834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61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91606"/>
            <a:ext cx="7452658" cy="6956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882222"/>
            <a:ext cx="3655447" cy="432363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39939" indent="0">
              <a:buNone/>
              <a:defRPr sz="1050" b="1"/>
            </a:lvl2pPr>
            <a:lvl3pPr marL="479877" indent="0">
              <a:buNone/>
              <a:defRPr sz="945" b="1"/>
            </a:lvl3pPr>
            <a:lvl4pPr marL="719816" indent="0">
              <a:buNone/>
              <a:defRPr sz="840" b="1"/>
            </a:lvl4pPr>
            <a:lvl5pPr marL="959754" indent="0">
              <a:buNone/>
              <a:defRPr sz="840" b="1"/>
            </a:lvl5pPr>
            <a:lvl6pPr marL="1199693" indent="0">
              <a:buNone/>
              <a:defRPr sz="840" b="1"/>
            </a:lvl6pPr>
            <a:lvl7pPr marL="1439631" indent="0">
              <a:buNone/>
              <a:defRPr sz="840" b="1"/>
            </a:lvl7pPr>
            <a:lvl8pPr marL="1679570" indent="0">
              <a:buNone/>
              <a:defRPr sz="840" b="1"/>
            </a:lvl8pPr>
            <a:lvl9pPr marL="1919508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314585"/>
            <a:ext cx="3655447" cy="19335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882222"/>
            <a:ext cx="3673450" cy="432363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39939" indent="0">
              <a:buNone/>
              <a:defRPr sz="1050" b="1"/>
            </a:lvl2pPr>
            <a:lvl3pPr marL="479877" indent="0">
              <a:buNone/>
              <a:defRPr sz="945" b="1"/>
            </a:lvl3pPr>
            <a:lvl4pPr marL="719816" indent="0">
              <a:buNone/>
              <a:defRPr sz="840" b="1"/>
            </a:lvl4pPr>
            <a:lvl5pPr marL="959754" indent="0">
              <a:buNone/>
              <a:defRPr sz="840" b="1"/>
            </a:lvl5pPr>
            <a:lvl6pPr marL="1199693" indent="0">
              <a:buNone/>
              <a:defRPr sz="840" b="1"/>
            </a:lvl6pPr>
            <a:lvl7pPr marL="1439631" indent="0">
              <a:buNone/>
              <a:defRPr sz="840" b="1"/>
            </a:lvl7pPr>
            <a:lvl8pPr marL="1679570" indent="0">
              <a:buNone/>
              <a:defRPr sz="840" b="1"/>
            </a:lvl8pPr>
            <a:lvl9pPr marL="1919508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314585"/>
            <a:ext cx="3673450" cy="19335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98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1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3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39924"/>
            <a:ext cx="2786871" cy="839735"/>
          </a:xfrm>
        </p:spPr>
        <p:txBody>
          <a:bodyPr anchor="b"/>
          <a:lstStyle>
            <a:lvl1pPr>
              <a:defRPr sz="16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518170"/>
            <a:ext cx="4374386" cy="2557525"/>
          </a:xfrm>
        </p:spPr>
        <p:txBody>
          <a:bodyPr/>
          <a:lstStyle>
            <a:lvl1pPr>
              <a:defRPr sz="1679"/>
            </a:lvl1pPr>
            <a:lvl2pPr>
              <a:defRPr sz="1469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079659"/>
            <a:ext cx="2786871" cy="2000202"/>
          </a:xfrm>
        </p:spPr>
        <p:txBody>
          <a:bodyPr/>
          <a:lstStyle>
            <a:lvl1pPr marL="0" indent="0">
              <a:buNone/>
              <a:defRPr sz="840"/>
            </a:lvl1pPr>
            <a:lvl2pPr marL="239939" indent="0">
              <a:buNone/>
              <a:defRPr sz="735"/>
            </a:lvl2pPr>
            <a:lvl3pPr marL="479877" indent="0">
              <a:buNone/>
              <a:defRPr sz="630"/>
            </a:lvl3pPr>
            <a:lvl4pPr marL="719816" indent="0">
              <a:buNone/>
              <a:defRPr sz="525"/>
            </a:lvl4pPr>
            <a:lvl5pPr marL="959754" indent="0">
              <a:buNone/>
              <a:defRPr sz="525"/>
            </a:lvl5pPr>
            <a:lvl6pPr marL="1199693" indent="0">
              <a:buNone/>
              <a:defRPr sz="525"/>
            </a:lvl6pPr>
            <a:lvl7pPr marL="1439631" indent="0">
              <a:buNone/>
              <a:defRPr sz="525"/>
            </a:lvl7pPr>
            <a:lvl8pPr marL="1679570" indent="0">
              <a:buNone/>
              <a:defRPr sz="525"/>
            </a:lvl8pPr>
            <a:lvl9pPr marL="1919508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0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39924"/>
            <a:ext cx="2786871" cy="839735"/>
          </a:xfrm>
        </p:spPr>
        <p:txBody>
          <a:bodyPr anchor="b"/>
          <a:lstStyle>
            <a:lvl1pPr>
              <a:defRPr sz="16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518170"/>
            <a:ext cx="4374386" cy="2557525"/>
          </a:xfrm>
        </p:spPr>
        <p:txBody>
          <a:bodyPr anchor="t"/>
          <a:lstStyle>
            <a:lvl1pPr marL="0" indent="0">
              <a:buNone/>
              <a:defRPr sz="1679"/>
            </a:lvl1pPr>
            <a:lvl2pPr marL="239939" indent="0">
              <a:buNone/>
              <a:defRPr sz="1469"/>
            </a:lvl2pPr>
            <a:lvl3pPr marL="479877" indent="0">
              <a:buNone/>
              <a:defRPr sz="1260"/>
            </a:lvl3pPr>
            <a:lvl4pPr marL="719816" indent="0">
              <a:buNone/>
              <a:defRPr sz="1050"/>
            </a:lvl4pPr>
            <a:lvl5pPr marL="959754" indent="0">
              <a:buNone/>
              <a:defRPr sz="1050"/>
            </a:lvl5pPr>
            <a:lvl6pPr marL="1199693" indent="0">
              <a:buNone/>
              <a:defRPr sz="1050"/>
            </a:lvl6pPr>
            <a:lvl7pPr marL="1439631" indent="0">
              <a:buNone/>
              <a:defRPr sz="1050"/>
            </a:lvl7pPr>
            <a:lvl8pPr marL="1679570" indent="0">
              <a:buNone/>
              <a:defRPr sz="1050"/>
            </a:lvl8pPr>
            <a:lvl9pPr marL="1919508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079659"/>
            <a:ext cx="2786871" cy="2000202"/>
          </a:xfrm>
        </p:spPr>
        <p:txBody>
          <a:bodyPr/>
          <a:lstStyle>
            <a:lvl1pPr marL="0" indent="0">
              <a:buNone/>
              <a:defRPr sz="840"/>
            </a:lvl1pPr>
            <a:lvl2pPr marL="239939" indent="0">
              <a:buNone/>
              <a:defRPr sz="735"/>
            </a:lvl2pPr>
            <a:lvl3pPr marL="479877" indent="0">
              <a:buNone/>
              <a:defRPr sz="630"/>
            </a:lvl3pPr>
            <a:lvl4pPr marL="719816" indent="0">
              <a:buNone/>
              <a:defRPr sz="525"/>
            </a:lvl4pPr>
            <a:lvl5pPr marL="959754" indent="0">
              <a:buNone/>
              <a:defRPr sz="525"/>
            </a:lvl5pPr>
            <a:lvl6pPr marL="1199693" indent="0">
              <a:buNone/>
              <a:defRPr sz="525"/>
            </a:lvl6pPr>
            <a:lvl7pPr marL="1439631" indent="0">
              <a:buNone/>
              <a:defRPr sz="525"/>
            </a:lvl7pPr>
            <a:lvl8pPr marL="1679570" indent="0">
              <a:buNone/>
              <a:defRPr sz="525"/>
            </a:lvl8pPr>
            <a:lvl9pPr marL="1919508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89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91606"/>
            <a:ext cx="7452658" cy="695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958030"/>
            <a:ext cx="7452658" cy="228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3335613"/>
            <a:ext cx="1944172" cy="191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CD8E-4088-4858-AEE5-BEDE3BB76A81}" type="datetimeFigureOut">
              <a:rPr lang="es-MX" smtClean="0"/>
              <a:t>29/04/21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3335613"/>
            <a:ext cx="2916258" cy="191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3335613"/>
            <a:ext cx="1944172" cy="191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CCAC-84D5-485F-A19C-137ED5E888D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68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79877" rtl="0" eaLnBrk="1" latinLnBrk="0" hangingPunct="1">
        <a:lnSpc>
          <a:spcPct val="90000"/>
        </a:lnSpc>
        <a:spcBef>
          <a:spcPct val="0"/>
        </a:spcBef>
        <a:buNone/>
        <a:defRPr sz="2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69" indent="-119969" algn="l" defTabSz="47987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1pPr>
      <a:lvl2pPr marL="359908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599846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39785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79724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19662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59601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799539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39478" indent="-119969" algn="l" defTabSz="47987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39939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79877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19816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59754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199693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39631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79570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19508" algn="l" defTabSz="479877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2AC667F-EE70-4633-ACDF-0F6E5E7CF779}"/>
              </a:ext>
            </a:extLst>
          </p:cNvPr>
          <p:cNvCxnSpPr>
            <a:cxnSpLocks/>
          </p:cNvCxnSpPr>
          <p:nvPr/>
        </p:nvCxnSpPr>
        <p:spPr>
          <a:xfrm>
            <a:off x="376968" y="754716"/>
            <a:ext cx="0" cy="158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3129EDE-52E4-47AD-A56E-3D5A87DED519}"/>
              </a:ext>
            </a:extLst>
          </p:cNvPr>
          <p:cNvSpPr txBox="1"/>
          <p:nvPr/>
        </p:nvSpPr>
        <p:spPr>
          <a:xfrm>
            <a:off x="66758" y="1236172"/>
            <a:ext cx="64221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(file)</a:t>
            </a:r>
          </a:p>
        </p:txBody>
      </p:sp>
      <p:cxnSp>
        <p:nvCxnSpPr>
          <p:cNvPr id="10" name="Conector recto de flecha 44">
            <a:extLst>
              <a:ext uri="{FF2B5EF4-FFF2-40B4-BE49-F238E27FC236}">
                <a16:creationId xmlns:a16="http://schemas.microsoft.com/office/drawing/2014/main" id="{E2D7CEEF-A8E1-FF43-A5D1-6FB6E8455C35}"/>
              </a:ext>
            </a:extLst>
          </p:cNvPr>
          <p:cNvCxnSpPr>
            <a:cxnSpLocks/>
          </p:cNvCxnSpPr>
          <p:nvPr/>
        </p:nvCxnSpPr>
        <p:spPr>
          <a:xfrm flipV="1">
            <a:off x="1413950" y="814350"/>
            <a:ext cx="0" cy="158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EC2B517-F7C1-4E4B-A732-351D6BA5D5CC}"/>
              </a:ext>
            </a:extLst>
          </p:cNvPr>
          <p:cNvSpPr txBox="1"/>
          <p:nvPr/>
        </p:nvSpPr>
        <p:spPr>
          <a:xfrm>
            <a:off x="269397" y="2362690"/>
            <a:ext cx="124231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1400" dirty="0"/>
              <a:t>dataShell</a:t>
            </a:r>
          </a:p>
        </p:txBody>
      </p:sp>
      <p:sp>
        <p:nvSpPr>
          <p:cNvPr id="13" name="CuadroTexto 48">
            <a:extLst>
              <a:ext uri="{FF2B5EF4-FFF2-40B4-BE49-F238E27FC236}">
                <a16:creationId xmlns:a16="http://schemas.microsoft.com/office/drawing/2014/main" id="{59C65BC1-3BD6-454D-BEE5-37DBB820BBB5}"/>
              </a:ext>
            </a:extLst>
          </p:cNvPr>
          <p:cNvSpPr txBox="1"/>
          <p:nvPr/>
        </p:nvSpPr>
        <p:spPr>
          <a:xfrm>
            <a:off x="904448" y="1428018"/>
            <a:ext cx="10206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(content) 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FE527-3563-9F48-B792-F84AFF726221}"/>
              </a:ext>
            </a:extLst>
          </p:cNvPr>
          <p:cNvSpPr txBox="1"/>
          <p:nvPr/>
        </p:nvSpPr>
        <p:spPr>
          <a:xfrm>
            <a:off x="38707" y="3361467"/>
            <a:ext cx="6373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The content variable contains all the matrix’s information: number of columns, number of rows and the memory address where our matrix is born.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1563ED-DF1A-415E-9EC3-D96F86AA80FB}"/>
              </a:ext>
            </a:extLst>
          </p:cNvPr>
          <p:cNvSpPr txBox="1"/>
          <p:nvPr/>
        </p:nvSpPr>
        <p:spPr>
          <a:xfrm>
            <a:off x="212639" y="410963"/>
            <a:ext cx="82154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main.c</a:t>
            </a:r>
          </a:p>
        </p:txBody>
      </p:sp>
      <p:cxnSp>
        <p:nvCxnSpPr>
          <p:cNvPr id="29" name="Conector recto de flecha 44">
            <a:extLst>
              <a:ext uri="{FF2B5EF4-FFF2-40B4-BE49-F238E27FC236}">
                <a16:creationId xmlns:a16="http://schemas.microsoft.com/office/drawing/2014/main" id="{0BF178F2-822E-C248-9AC4-1F2505C8ACC8}"/>
              </a:ext>
            </a:extLst>
          </p:cNvPr>
          <p:cNvCxnSpPr>
            <a:cxnSpLocks/>
          </p:cNvCxnSpPr>
          <p:nvPr/>
        </p:nvCxnSpPr>
        <p:spPr>
          <a:xfrm>
            <a:off x="2968319" y="759691"/>
            <a:ext cx="0" cy="158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48">
            <a:extLst>
              <a:ext uri="{FF2B5EF4-FFF2-40B4-BE49-F238E27FC236}">
                <a16:creationId xmlns:a16="http://schemas.microsoft.com/office/drawing/2014/main" id="{88BC283D-F7FF-1641-98D4-0FEC43669BD1}"/>
              </a:ext>
            </a:extLst>
          </p:cNvPr>
          <p:cNvSpPr txBox="1"/>
          <p:nvPr/>
        </p:nvSpPr>
        <p:spPr>
          <a:xfrm>
            <a:off x="2458010" y="1310375"/>
            <a:ext cx="10206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(conten) *</a:t>
            </a:r>
          </a:p>
        </p:txBody>
      </p:sp>
      <p:cxnSp>
        <p:nvCxnSpPr>
          <p:cNvPr id="32" name="Conector recto de flecha 44">
            <a:extLst>
              <a:ext uri="{FF2B5EF4-FFF2-40B4-BE49-F238E27FC236}">
                <a16:creationId xmlns:a16="http://schemas.microsoft.com/office/drawing/2014/main" id="{67D3DA4E-C765-8C45-824E-8C5C9A92FA81}"/>
              </a:ext>
            </a:extLst>
          </p:cNvPr>
          <p:cNvCxnSpPr>
            <a:cxnSpLocks/>
          </p:cNvCxnSpPr>
          <p:nvPr/>
        </p:nvCxnSpPr>
        <p:spPr>
          <a:xfrm flipV="1">
            <a:off x="4005301" y="819325"/>
            <a:ext cx="0" cy="158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46">
            <a:extLst>
              <a:ext uri="{FF2B5EF4-FFF2-40B4-BE49-F238E27FC236}">
                <a16:creationId xmlns:a16="http://schemas.microsoft.com/office/drawing/2014/main" id="{5E0538A7-305F-B04A-A854-DDB429BC3BCD}"/>
              </a:ext>
            </a:extLst>
          </p:cNvPr>
          <p:cNvSpPr txBox="1"/>
          <p:nvPr/>
        </p:nvSpPr>
        <p:spPr>
          <a:xfrm>
            <a:off x="2381545" y="2362690"/>
            <a:ext cx="1847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1400" dirty="0"/>
              <a:t>dojoFlowers</a:t>
            </a:r>
          </a:p>
        </p:txBody>
      </p:sp>
      <p:sp>
        <p:nvSpPr>
          <p:cNvPr id="36" name="CuadroTexto 48">
            <a:extLst>
              <a:ext uri="{FF2B5EF4-FFF2-40B4-BE49-F238E27FC236}">
                <a16:creationId xmlns:a16="http://schemas.microsoft.com/office/drawing/2014/main" id="{A9E1848B-148A-4A4D-9428-939CB6BD2776}"/>
              </a:ext>
            </a:extLst>
          </p:cNvPr>
          <p:cNvSpPr txBox="1"/>
          <p:nvPr/>
        </p:nvSpPr>
        <p:spPr>
          <a:xfrm>
            <a:off x="3501264" y="1310375"/>
            <a:ext cx="10206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6627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Ramon Orraca</dc:creator>
  <cp:lastModifiedBy>Ramon Orraca</cp:lastModifiedBy>
  <cp:revision>17</cp:revision>
  <dcterms:created xsi:type="dcterms:W3CDTF">2020-04-25T19:37:40Z</dcterms:created>
  <dcterms:modified xsi:type="dcterms:W3CDTF">2021-04-29T23:27:31Z</dcterms:modified>
</cp:coreProperties>
</file>