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418" r:id="rId5"/>
    <p:sldId id="464" r:id="rId6"/>
    <p:sldId id="419" r:id="rId7"/>
    <p:sldId id="477" r:id="rId8"/>
    <p:sldId id="482" r:id="rId9"/>
    <p:sldId id="483" r:id="rId10"/>
    <p:sldId id="484" r:id="rId11"/>
    <p:sldId id="481" r:id="rId12"/>
    <p:sldId id="436" r:id="rId13"/>
    <p:sldId id="485" r:id="rId14"/>
    <p:sldId id="493" r:id="rId15"/>
    <p:sldId id="479" r:id="rId16"/>
    <p:sldId id="480" r:id="rId17"/>
    <p:sldId id="478" r:id="rId18"/>
    <p:sldId id="437" r:id="rId19"/>
    <p:sldId id="486" r:id="rId20"/>
    <p:sldId id="487" r:id="rId21"/>
    <p:sldId id="494" r:id="rId22"/>
    <p:sldId id="495" r:id="rId23"/>
    <p:sldId id="398" r:id="rId24"/>
    <p:sldId id="417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35-Thin" panose="020B0604020202020204" charset="0"/>
      <p:regular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Tw Cen MT" panose="020B06020201040206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01DBFF"/>
    <a:srgbClr val="00DBFF"/>
    <a:srgbClr val="43536D"/>
    <a:srgbClr val="0C002A"/>
    <a:srgbClr val="130042"/>
    <a:srgbClr val="26034D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57" autoAdjust="0"/>
  </p:normalViewPr>
  <p:slideViewPr>
    <p:cSldViewPr snapToGrid="0">
      <p:cViewPr>
        <p:scale>
          <a:sx n="85" d="100"/>
          <a:sy n="85" d="100"/>
        </p:scale>
        <p:origin x="595" y="29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linkedin.com/in/david-sanz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21.10.2018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NET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Ramón Tomás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Net Core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272215" y="5467405"/>
            <a:ext cx="5865340" cy="461665"/>
          </a:xfrm>
        </p:spPr>
        <p:txBody>
          <a:bodyPr/>
          <a:lstStyle/>
          <a:p>
            <a:r>
              <a:rPr lang="es-ES" sz="2400" dirty="0"/>
              <a:t>Software </a:t>
            </a:r>
            <a:r>
              <a:rPr lang="es-ES" sz="2400" dirty="0" err="1"/>
              <a:t>Engineer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Middlewares</a:t>
            </a:r>
          </a:p>
        </p:txBody>
      </p:sp>
    </p:spTree>
    <p:extLst>
      <p:ext uri="{BB962C8B-B14F-4D97-AF65-F5344CB8AC3E}">
        <p14:creationId xmlns:p14="http://schemas.microsoft.com/office/powerpoint/2010/main" val="13240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4864"/>
            <a:ext cx="4851089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Software assembled into an app pipeline to handle requests and responses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delegates</a:t>
            </a:r>
            <a:r>
              <a:rPr lang="es-ES" dirty="0">
                <a:solidFill>
                  <a:prstClr val="black"/>
                </a:solidFill>
              </a:rPr>
              <a:t> can </a:t>
            </a:r>
            <a:r>
              <a:rPr lang="es-ES" dirty="0" err="1">
                <a:solidFill>
                  <a:prstClr val="black"/>
                </a:solidFill>
              </a:rPr>
              <a:t>implement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following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types</a:t>
            </a:r>
            <a:r>
              <a:rPr lang="es-ES" dirty="0">
                <a:solidFill>
                  <a:prstClr val="black"/>
                </a:solidFill>
              </a:rPr>
              <a:t>: </a:t>
            </a:r>
            <a:r>
              <a:rPr lang="es-ES" b="1" dirty="0">
                <a:solidFill>
                  <a:prstClr val="black"/>
                </a:solidFill>
              </a:rPr>
              <a:t>Use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b="1" dirty="0">
                <a:solidFill>
                  <a:prstClr val="black"/>
                </a:solidFill>
              </a:rPr>
              <a:t>Run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b="1" dirty="0" err="1">
                <a:solidFill>
                  <a:prstClr val="black"/>
                </a:solidFill>
              </a:rPr>
              <a:t>Map</a:t>
            </a:r>
            <a:r>
              <a:rPr lang="es-ES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Asp.net Core Middlewares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7763C1-02BD-4413-AADB-4F7F8336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12" y="2285453"/>
            <a:ext cx="5943386" cy="38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23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10229959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Built</a:t>
            </a:r>
            <a:r>
              <a:rPr lang="es-ES" dirty="0">
                <a:solidFill>
                  <a:prstClr val="black"/>
                </a:solidFill>
              </a:rPr>
              <a:t>-in </a:t>
            </a:r>
            <a:r>
              <a:rPr lang="es-ES" dirty="0" err="1">
                <a:solidFill>
                  <a:prstClr val="black"/>
                </a:solidFill>
              </a:rPr>
              <a:t>dependency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injector</a:t>
            </a: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Lifecycle</a:t>
            </a:r>
            <a:r>
              <a:rPr lang="es-ES" dirty="0">
                <a:solidFill>
                  <a:prstClr val="black"/>
                </a:solidFill>
              </a:rPr>
              <a:t>: </a:t>
            </a:r>
            <a:r>
              <a:rPr lang="es-ES" b="1" dirty="0" err="1">
                <a:solidFill>
                  <a:prstClr val="black"/>
                </a:solidFill>
              </a:rPr>
              <a:t>Singleton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b="1" dirty="0" err="1">
                <a:solidFill>
                  <a:prstClr val="black"/>
                </a:solidFill>
              </a:rPr>
              <a:t>Scoped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b="1" dirty="0" err="1">
                <a:solidFill>
                  <a:prstClr val="black"/>
                </a:solidFill>
              </a:rPr>
              <a:t>Transient</a:t>
            </a:r>
            <a:r>
              <a:rPr lang="es-ES" b="1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Possibility</a:t>
            </a:r>
            <a:r>
              <a:rPr lang="es-ES" dirty="0">
                <a:solidFill>
                  <a:prstClr val="black"/>
                </a:solidFill>
              </a:rPr>
              <a:t> to </a:t>
            </a:r>
            <a:r>
              <a:rPr lang="es-ES" dirty="0" err="1">
                <a:solidFill>
                  <a:prstClr val="black"/>
                </a:solidFill>
              </a:rPr>
              <a:t>integrate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third-party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DIs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Asp.net Core </a:t>
            </a:r>
            <a:br>
              <a:rPr lang="es-ES" dirty="0"/>
            </a:br>
            <a:r>
              <a:rPr lang="es-ES" dirty="0"/>
              <a:t>DI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8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Logging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1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8768712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ASP.NET Core comes with a </a:t>
            </a:r>
            <a:r>
              <a:rPr lang="es-ES" dirty="0" err="1">
                <a:solidFill>
                  <a:prstClr val="black"/>
                </a:solidFill>
              </a:rPr>
              <a:t>built</a:t>
            </a:r>
            <a:r>
              <a:rPr lang="es-ES" dirty="0">
                <a:solidFill>
                  <a:prstClr val="black"/>
                </a:solidFill>
              </a:rPr>
              <a:t>-in </a:t>
            </a:r>
            <a:r>
              <a:rPr lang="es-ES" dirty="0" err="1">
                <a:solidFill>
                  <a:prstClr val="black"/>
                </a:solidFill>
              </a:rPr>
              <a:t>logging</a:t>
            </a:r>
            <a:r>
              <a:rPr lang="es-ES" dirty="0">
                <a:solidFill>
                  <a:prstClr val="black"/>
                </a:solidFill>
              </a:rPr>
              <a:t> API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Built</a:t>
            </a:r>
            <a:r>
              <a:rPr lang="es-ES" dirty="0">
                <a:solidFill>
                  <a:prstClr val="black"/>
                </a:solidFill>
              </a:rPr>
              <a:t>-in </a:t>
            </a:r>
            <a:r>
              <a:rPr lang="es-ES" dirty="0" err="1">
                <a:solidFill>
                  <a:prstClr val="black"/>
                </a:solidFill>
              </a:rPr>
              <a:t>logging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providers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Console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dirty="0" err="1">
                <a:solidFill>
                  <a:prstClr val="black"/>
                </a:solidFill>
              </a:rPr>
              <a:t>Debug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dirty="0" err="1">
                <a:solidFill>
                  <a:prstClr val="black"/>
                </a:solidFill>
              </a:rPr>
              <a:t>EventLog</a:t>
            </a:r>
            <a:r>
              <a:rPr lang="es-ES" dirty="0">
                <a:solidFill>
                  <a:prstClr val="black"/>
                </a:solidFill>
              </a:rPr>
              <a:t>, Azure App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Third-party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logging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providers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Nlog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dirty="0" err="1">
                <a:solidFill>
                  <a:prstClr val="black"/>
                </a:solidFill>
              </a:rPr>
              <a:t>Serilog</a:t>
            </a:r>
            <a:r>
              <a:rPr lang="es-ES" dirty="0">
                <a:solidFill>
                  <a:prstClr val="black"/>
                </a:solidFill>
              </a:rPr>
              <a:t>, </a:t>
            </a:r>
            <a:r>
              <a:rPr lang="es-ES" dirty="0" err="1">
                <a:solidFill>
                  <a:prstClr val="black"/>
                </a:solidFill>
              </a:rPr>
              <a:t>elmah</a:t>
            </a:r>
            <a:r>
              <a:rPr lang="es-ES" dirty="0">
                <a:solidFill>
                  <a:prstClr val="black"/>
                </a:solidFill>
              </a:rPr>
              <a:t>, ...)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Support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providers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s-ES" u="sng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Asp.net Core</a:t>
            </a:r>
            <a:br>
              <a:rPr lang="es-ES" dirty="0"/>
            </a:br>
            <a:r>
              <a:rPr lang="es-ES" dirty="0" err="1"/>
              <a:t>Logging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6. </a:t>
            </a:r>
            <a:r>
              <a:rPr lang="es-ES" dirty="0" err="1"/>
              <a:t>Asp.Net</a:t>
            </a:r>
            <a:r>
              <a:rPr lang="es-ES" dirty="0"/>
              <a:t> Core </a:t>
            </a:r>
            <a:r>
              <a:rPr lang="es-ES" dirty="0" err="1"/>
              <a:t>Configuration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16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8768712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key-value pairs established by configuration providers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Configuration builder to apply different configuration providers (Key Vault, json files, Env. Var., command line, …)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Overrides settings based on the order.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Default configuration builder.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Possibility to override the default builder.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Configuration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04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Future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.Net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1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2740052"/>
            <a:ext cx="403860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.Net</a:t>
            </a:r>
            <a:r>
              <a:rPr lang="es-ES" dirty="0">
                <a:solidFill>
                  <a:prstClr val="black"/>
                </a:solidFill>
              </a:rPr>
              <a:t> Core </a:t>
            </a:r>
            <a:r>
              <a:rPr lang="es-ES" dirty="0" err="1">
                <a:solidFill>
                  <a:prstClr val="black"/>
                </a:solidFill>
              </a:rPr>
              <a:t>next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release</a:t>
            </a:r>
            <a:r>
              <a:rPr lang="es-ES" dirty="0">
                <a:solidFill>
                  <a:prstClr val="black"/>
                </a:solidFill>
              </a:rPr>
              <a:t>: </a:t>
            </a:r>
            <a:r>
              <a:rPr lang="es-ES" b="1" dirty="0" err="1">
                <a:solidFill>
                  <a:prstClr val="black"/>
                </a:solidFill>
              </a:rPr>
              <a:t>.Net</a:t>
            </a:r>
            <a:r>
              <a:rPr lang="es-ES" b="1" dirty="0">
                <a:solidFill>
                  <a:prstClr val="black"/>
                </a:solidFill>
              </a:rPr>
              <a:t> 5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Single .NET runtime and framework to rule them all.</a:t>
            </a:r>
            <a:endParaRPr lang="es-ES" b="1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After </a:t>
            </a:r>
            <a:r>
              <a:rPr lang="en-US" dirty="0" err="1">
                <a:solidFill>
                  <a:prstClr val="black"/>
                </a:solidFill>
              </a:rPr>
              <a:t>.Net</a:t>
            </a:r>
            <a:r>
              <a:rPr lang="en-US" dirty="0">
                <a:solidFill>
                  <a:prstClr val="black"/>
                </a:solidFill>
              </a:rPr>
              <a:t> Core v3.0 will not port more features from </a:t>
            </a:r>
            <a:r>
              <a:rPr lang="en-US" dirty="0" err="1">
                <a:solidFill>
                  <a:prstClr val="black"/>
                </a:solidFill>
              </a:rPr>
              <a:t>.Net</a:t>
            </a:r>
            <a:r>
              <a:rPr lang="en-US" dirty="0">
                <a:solidFill>
                  <a:prstClr val="black"/>
                </a:solidFill>
              </a:rPr>
              <a:t> Framework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.Net</a:t>
            </a:r>
            <a:r>
              <a:rPr lang="en-US" dirty="0">
                <a:solidFill>
                  <a:prstClr val="black"/>
                </a:solidFill>
              </a:rPr>
              <a:t> Framework 4.8 will be the last major version.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Existing applications that want to take advantage of the new features in .NET should consider moving to .NET Core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>
                <a:solidFill>
                  <a:srgbClr val="00D0FF"/>
                </a:solidFill>
              </a:rPr>
              <a:t>.Net</a:t>
            </a:r>
            <a:r>
              <a:rPr lang="es-ES" dirty="0">
                <a:solidFill>
                  <a:srgbClr val="00D0FF"/>
                </a:solidFill>
              </a:rPr>
              <a:t> 5</a:t>
            </a:r>
            <a:endParaRPr lang="en-US" dirty="0">
              <a:solidFill>
                <a:srgbClr val="00D0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5C8284-344B-4BA5-BF2F-73A25077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782200"/>
            <a:ext cx="6836818" cy="33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Full-</a:t>
            </a:r>
            <a:r>
              <a:rPr lang="ca-ES" dirty="0" err="1"/>
              <a:t>stack</a:t>
            </a:r>
            <a:r>
              <a:rPr lang="ca-ES" dirty="0"/>
              <a:t> </a:t>
            </a:r>
            <a:r>
              <a:rPr lang="ca-ES" dirty="0" err="1"/>
              <a:t>developer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Expert in .NET &amp; </a:t>
            </a:r>
            <a:r>
              <a:rPr lang="ca-ES" dirty="0" err="1"/>
              <a:t>Cloud</a:t>
            </a:r>
            <a:r>
              <a:rPr lang="ca-ES" dirty="0"/>
              <a:t> </a:t>
            </a:r>
            <a:r>
              <a:rPr lang="ca-ES" dirty="0" err="1"/>
              <a:t>solutions</a:t>
            </a:r>
            <a:endParaRPr lang="ca-E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https://www.linkedin.com/in/rtomasc/</a:t>
            </a:r>
            <a:endParaRPr lang="en-US" noProof="0" dirty="0"/>
          </a:p>
          <a:p>
            <a:r>
              <a:rPr lang="en-US" dirty="0" err="1"/>
              <a:t>rtomas</a:t>
            </a:r>
            <a:r>
              <a:rPr lang="en-US" noProof="0" dirty="0"/>
              <a:t>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 t="31718" r="17560" b="12834"/>
          <a:stretch/>
        </p:blipFill>
        <p:spPr>
          <a:xfrm>
            <a:off x="186826" y="2012923"/>
            <a:ext cx="2453782" cy="222914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ca-ES" dirty="0"/>
              <a:t>Ramón Tomás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Software Engineer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0608" y="4248921"/>
            <a:ext cx="3362259" cy="270241"/>
          </a:xfrm>
        </p:spPr>
        <p:txBody>
          <a:bodyPr/>
          <a:lstStyle/>
          <a:p>
            <a:r>
              <a:rPr lang="en-US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  <a:p>
            <a:r>
              <a:rPr lang="es-ES" dirty="0" err="1"/>
              <a:t>Tooling</a:t>
            </a:r>
            <a:endParaRPr lang="es-ES" dirty="0"/>
          </a:p>
          <a:p>
            <a:r>
              <a:rPr lang="es-ES" dirty="0" err="1"/>
              <a:t>ASP.Net</a:t>
            </a:r>
            <a:r>
              <a:rPr lang="es-ES" dirty="0"/>
              <a:t> Core </a:t>
            </a:r>
            <a:r>
              <a:rPr lang="es-ES" dirty="0" err="1"/>
              <a:t>features</a:t>
            </a:r>
            <a:endParaRPr lang="es-ES" dirty="0"/>
          </a:p>
          <a:p>
            <a:r>
              <a:rPr lang="es-ES" dirty="0"/>
              <a:t>Future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.Net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5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6C594E1-9B69-4D75-A2AE-30AE8BA7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774467"/>
            <a:ext cx="7194178" cy="42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4851089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Cross platform development and deployment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Performance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Open </a:t>
            </a:r>
            <a:r>
              <a:rPr lang="es-ES" dirty="0" err="1">
                <a:solidFill>
                  <a:prstClr val="black"/>
                </a:solidFill>
              </a:rPr>
              <a:t>source</a:t>
            </a: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Modular framework distributed as NuGet packages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Lightweight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ide-by-side runtime frameworks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.Net</a:t>
            </a:r>
            <a:r>
              <a:rPr lang="es-ES" dirty="0"/>
              <a:t> Core </a:t>
            </a:r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050" name="Picture 2" descr="Resultado de imagen de .net core">
            <a:extLst>
              <a:ext uri="{FF2B5EF4-FFF2-40B4-BE49-F238E27FC236}">
                <a16:creationId xmlns:a16="http://schemas.microsoft.com/office/drawing/2014/main" id="{7D7E2CC5-BB49-4009-9E40-FA39DB31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7" y="2563906"/>
            <a:ext cx="5045316" cy="1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4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Asp.Net</a:t>
            </a:r>
            <a:r>
              <a:rPr lang="es-ES" dirty="0"/>
              <a:t> Core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3074" name="Picture 2" descr="Resultado de imagen de asp.net core">
            <a:extLst>
              <a:ext uri="{FF2B5EF4-FFF2-40B4-BE49-F238E27FC236}">
                <a16:creationId xmlns:a16="http://schemas.microsoft.com/office/drawing/2014/main" id="{5AED73E6-BBCB-470D-889D-A5DC3A4D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1632466"/>
            <a:ext cx="9593348" cy="43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0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Tooling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396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4864"/>
            <a:ext cx="4851089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V</a:t>
            </a:r>
            <a:r>
              <a:rPr lang="en-US" dirty="0" err="1">
                <a:solidFill>
                  <a:prstClr val="black"/>
                </a:solidFill>
              </a:rPr>
              <a:t>isual</a:t>
            </a:r>
            <a:r>
              <a:rPr lang="en-US" dirty="0">
                <a:solidFill>
                  <a:prstClr val="black"/>
                </a:solidFill>
              </a:rPr>
              <a:t> studio 2017+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Visual </a:t>
            </a:r>
            <a:r>
              <a:rPr lang="es-ES" dirty="0" err="1">
                <a:solidFill>
                  <a:prstClr val="black"/>
                </a:solidFill>
              </a:rPr>
              <a:t>studio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MAC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Visual </a:t>
            </a:r>
            <a:r>
              <a:rPr lang="es-ES" dirty="0" err="1">
                <a:solidFill>
                  <a:prstClr val="black"/>
                </a:solidFill>
              </a:rPr>
              <a:t>studio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code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Command</a:t>
            </a:r>
            <a:r>
              <a:rPr lang="es-ES" dirty="0">
                <a:solidFill>
                  <a:prstClr val="black"/>
                </a:solidFill>
              </a:rPr>
              <a:t> Line Interface CLI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Tooling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53884</TotalTime>
  <Words>340</Words>
  <Application>Microsoft Office PowerPoint</Application>
  <PresentationFormat>Panorámica</PresentationFormat>
  <Paragraphs>96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Tw Cen MT</vt:lpstr>
      <vt:lpstr>Courier New</vt:lpstr>
      <vt:lpstr>Arial</vt:lpstr>
      <vt:lpstr>Open Sans</vt:lpstr>
      <vt:lpstr>Helvetica35-Thin</vt:lpstr>
      <vt:lpstr>Calibri</vt:lpstr>
      <vt:lpstr>ThemeLight</vt:lpstr>
      <vt:lpstr>NET CORE</vt:lpstr>
      <vt:lpstr>Presentación de PowerPoint</vt:lpstr>
      <vt:lpstr>Presentación de PowerPoint</vt:lpstr>
      <vt:lpstr>Presentación de PowerPoint</vt:lpstr>
      <vt:lpstr>.Net Architecture</vt:lpstr>
      <vt:lpstr>.Net Core Features</vt:lpstr>
      <vt:lpstr>Asp.Net Core</vt:lpstr>
      <vt:lpstr>Presentación de PowerPoint</vt:lpstr>
      <vt:lpstr>Tooling</vt:lpstr>
      <vt:lpstr>Presentación de PowerPoint</vt:lpstr>
      <vt:lpstr>Asp.net Core Middlewares</vt:lpstr>
      <vt:lpstr>Presentación de PowerPoint</vt:lpstr>
      <vt:lpstr>Asp.net Core  DI</vt:lpstr>
      <vt:lpstr>Presentación de PowerPoint</vt:lpstr>
      <vt:lpstr>Asp.net Core Logging </vt:lpstr>
      <vt:lpstr>Presentación de PowerPoint</vt:lpstr>
      <vt:lpstr>Configuration</vt:lpstr>
      <vt:lpstr>Presentación de PowerPoint</vt:lpstr>
      <vt:lpstr>Future of .Net .Net 5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1077</cp:revision>
  <dcterms:created xsi:type="dcterms:W3CDTF">2015-09-03T07:07:39Z</dcterms:created>
  <dcterms:modified xsi:type="dcterms:W3CDTF">2019-05-07T21:40:34Z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