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51" r:id="rId5"/>
  </p:sldMasterIdLst>
  <p:notesMasterIdLst>
    <p:notesMasterId r:id="rId42"/>
  </p:notesMasterIdLst>
  <p:handoutMasterIdLst>
    <p:handoutMasterId r:id="rId43"/>
  </p:handoutMasterIdLst>
  <p:sldIdLst>
    <p:sldId id="434" r:id="rId6"/>
    <p:sldId id="437" r:id="rId7"/>
    <p:sldId id="438" r:id="rId8"/>
    <p:sldId id="440" r:id="rId9"/>
    <p:sldId id="439" r:id="rId10"/>
    <p:sldId id="441" r:id="rId11"/>
    <p:sldId id="442" r:id="rId12"/>
    <p:sldId id="470" r:id="rId13"/>
    <p:sldId id="469" r:id="rId14"/>
    <p:sldId id="471" r:id="rId15"/>
    <p:sldId id="443" r:id="rId16"/>
    <p:sldId id="444" r:id="rId17"/>
    <p:sldId id="445" r:id="rId18"/>
    <p:sldId id="446" r:id="rId19"/>
    <p:sldId id="447" r:id="rId20"/>
    <p:sldId id="449" r:id="rId21"/>
    <p:sldId id="450" r:id="rId22"/>
    <p:sldId id="451" r:id="rId23"/>
    <p:sldId id="452" r:id="rId24"/>
    <p:sldId id="472" r:id="rId25"/>
    <p:sldId id="473" r:id="rId26"/>
    <p:sldId id="474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3" r:id="rId36"/>
    <p:sldId id="464" r:id="rId37"/>
    <p:sldId id="465" r:id="rId38"/>
    <p:sldId id="466" r:id="rId39"/>
    <p:sldId id="467" r:id="rId40"/>
    <p:sldId id="43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/>
  </p:cmAuthor>
  <p:cmAuthor id="2" name="Belen Muñiz" initials="BM" lastIdx="2" clrIdx="1">
    <p:extLst/>
  </p:cmAuthor>
  <p:cmAuthor id="3" name="belen muniz" initials="bm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BFF"/>
    <a:srgbClr val="01DBFF"/>
    <a:srgbClr val="33CC33"/>
    <a:srgbClr val="00CC99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CCF2C-F3AC-4646-8172-D2669115F4F5}" v="3501" dt="2018-10-17T13:40:11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88173" autoAdjust="0"/>
  </p:normalViewPr>
  <p:slideViewPr>
    <p:cSldViewPr snapToGrid="0">
      <p:cViewPr>
        <p:scale>
          <a:sx n="75" d="100"/>
          <a:sy n="75" d="100"/>
        </p:scale>
        <p:origin x="1042" y="22"/>
      </p:cViewPr>
      <p:guideLst>
        <p:guide pos="1232"/>
        <p:guide orient="horz" pos="1706"/>
        <p:guide orient="horz" pos="3838"/>
        <p:guide orient="horz" pos="10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7" d="100"/>
          <a:sy n="87" d="100"/>
        </p:scale>
        <p:origin x="294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Tomàs" userId="6521c259e9b1bec6" providerId="LiveId" clId="{7E6CCD0B-9F12-40C2-BB80-826B278C1A84}"/>
    <pc:docChg chg="undo custSel addSld delSld modSld sldOrd">
      <pc:chgData name="Eduard Tomàs" userId="6521c259e9b1bec6" providerId="LiveId" clId="{7E6CCD0B-9F12-40C2-BB80-826B278C1A84}" dt="2018-10-17T13:45:09.489" v="11145" actId="2696"/>
      <pc:docMkLst>
        <pc:docMk/>
      </pc:docMkLst>
      <pc:sldChg chg="modSp">
        <pc:chgData name="Eduard Tomàs" userId="6521c259e9b1bec6" providerId="LiveId" clId="{7E6CCD0B-9F12-40C2-BB80-826B278C1A84}" dt="2018-10-17T10:26:18.635" v="488" actId="20577"/>
        <pc:sldMkLst>
          <pc:docMk/>
          <pc:sldMk cId="1497661230" sldId="434"/>
        </pc:sldMkLst>
        <pc:spChg chg="mod">
          <ac:chgData name="Eduard Tomàs" userId="6521c259e9b1bec6" providerId="LiveId" clId="{7E6CCD0B-9F12-40C2-BB80-826B278C1A84}" dt="2018-10-17T10:26:18.635" v="488" actId="20577"/>
          <ac:spMkLst>
            <pc:docMk/>
            <pc:sldMk cId="1497661230" sldId="434"/>
            <ac:spMk id="78" creationId="{00000000-0000-0000-0000-000000000000}"/>
          </ac:spMkLst>
        </pc:spChg>
      </pc:sldChg>
      <pc:sldChg chg="modSp add modAnim">
        <pc:chgData name="Eduard Tomàs" userId="6521c259e9b1bec6" providerId="LiveId" clId="{7E6CCD0B-9F12-40C2-BB80-826B278C1A84}" dt="2018-10-17T10:25:55.542" v="483" actId="20577"/>
        <pc:sldMkLst>
          <pc:docMk/>
          <pc:sldMk cId="632856024" sldId="437"/>
        </pc:sldMkLst>
        <pc:spChg chg="mod">
          <ac:chgData name="Eduard Tomàs" userId="6521c259e9b1bec6" providerId="LiveId" clId="{7E6CCD0B-9F12-40C2-BB80-826B278C1A84}" dt="2018-10-17T10:25:55.542" v="483" actId="20577"/>
          <ac:spMkLst>
            <pc:docMk/>
            <pc:sldMk cId="632856024" sldId="437"/>
            <ac:spMk id="2" creationId="{549B3DFB-A538-4A45-B6BB-10DC93DAFD1D}"/>
          </ac:spMkLst>
        </pc:spChg>
        <pc:spChg chg="mod">
          <ac:chgData name="Eduard Tomàs" userId="6521c259e9b1bec6" providerId="LiveId" clId="{7E6CCD0B-9F12-40C2-BB80-826B278C1A84}" dt="2018-10-17T10:11:54.812" v="63" actId="20577"/>
          <ac:spMkLst>
            <pc:docMk/>
            <pc:sldMk cId="632856024" sldId="437"/>
            <ac:spMk id="3" creationId="{A7921949-B23C-4F30-BBC4-5E56FB0A887C}"/>
          </ac:spMkLst>
        </pc:spChg>
      </pc:sldChg>
      <pc:sldChg chg="del">
        <pc:chgData name="Eduard Tomàs" userId="6521c259e9b1bec6" providerId="LiveId" clId="{7E6CCD0B-9F12-40C2-BB80-826B278C1A84}" dt="2018-10-17T10:10:07.677" v="0" actId="2696"/>
        <pc:sldMkLst>
          <pc:docMk/>
          <pc:sldMk cId="4264105901" sldId="437"/>
        </pc:sldMkLst>
      </pc:sldChg>
      <pc:sldChg chg="del">
        <pc:chgData name="Eduard Tomàs" userId="6521c259e9b1bec6" providerId="LiveId" clId="{7E6CCD0B-9F12-40C2-BB80-826B278C1A84}" dt="2018-10-17T10:10:07.706" v="1" actId="2696"/>
        <pc:sldMkLst>
          <pc:docMk/>
          <pc:sldMk cId="2230011750" sldId="438"/>
        </pc:sldMkLst>
      </pc:sldChg>
      <pc:sldChg chg="addSp delSp modSp add modAnim">
        <pc:chgData name="Eduard Tomàs" userId="6521c259e9b1bec6" providerId="LiveId" clId="{7E6CCD0B-9F12-40C2-BB80-826B278C1A84}" dt="2018-10-17T10:30:47.305" v="581"/>
        <pc:sldMkLst>
          <pc:docMk/>
          <pc:sldMk cId="3649716444" sldId="438"/>
        </pc:sldMkLst>
        <pc:spChg chg="mod">
          <ac:chgData name="Eduard Tomàs" userId="6521c259e9b1bec6" providerId="LiveId" clId="{7E6CCD0B-9F12-40C2-BB80-826B278C1A84}" dt="2018-10-17T10:29:04.079" v="521" actId="14100"/>
          <ac:spMkLst>
            <pc:docMk/>
            <pc:sldMk cId="3649716444" sldId="438"/>
            <ac:spMk id="2" creationId="{8E00C184-A6CC-48B2-BF26-6C79441BEE33}"/>
          </ac:spMkLst>
        </pc:spChg>
        <pc:spChg chg="mod">
          <ac:chgData name="Eduard Tomàs" userId="6521c259e9b1bec6" providerId="LiveId" clId="{7E6CCD0B-9F12-40C2-BB80-826B278C1A84}" dt="2018-10-17T10:26:26.129" v="490"/>
          <ac:spMkLst>
            <pc:docMk/>
            <pc:sldMk cId="3649716444" sldId="438"/>
            <ac:spMk id="3" creationId="{2311576D-E015-4A7B-BA2B-AE8EDD963211}"/>
          </ac:spMkLst>
        </pc:spChg>
        <pc:spChg chg="add del mod">
          <ac:chgData name="Eduard Tomàs" userId="6521c259e9b1bec6" providerId="LiveId" clId="{7E6CCD0B-9F12-40C2-BB80-826B278C1A84}" dt="2018-10-17T10:29:14.335" v="524" actId="478"/>
          <ac:spMkLst>
            <pc:docMk/>
            <pc:sldMk cId="3649716444" sldId="438"/>
            <ac:spMk id="5" creationId="{C6DBD818-2FE8-4E1A-A8A7-9A888843534C}"/>
          </ac:spMkLst>
        </pc:spChg>
        <pc:spChg chg="add mod">
          <ac:chgData name="Eduard Tomàs" userId="6521c259e9b1bec6" providerId="LiveId" clId="{7E6CCD0B-9F12-40C2-BB80-826B278C1A84}" dt="2018-10-17T10:30:28.203" v="579" actId="692"/>
          <ac:spMkLst>
            <pc:docMk/>
            <pc:sldMk cId="3649716444" sldId="438"/>
            <ac:spMk id="6" creationId="{E606BA0F-AEB3-43C2-B2D2-03EE7CE298A2}"/>
          </ac:spMkLst>
        </pc:spChg>
        <pc:spChg chg="add mod">
          <ac:chgData name="Eduard Tomàs" userId="6521c259e9b1bec6" providerId="LiveId" clId="{7E6CCD0B-9F12-40C2-BB80-826B278C1A84}" dt="2018-10-17T10:30:28.203" v="579" actId="692"/>
          <ac:spMkLst>
            <pc:docMk/>
            <pc:sldMk cId="3649716444" sldId="438"/>
            <ac:spMk id="7" creationId="{0D459A9E-E992-4667-83A2-EDCCBB8A2F3A}"/>
          </ac:spMkLst>
        </pc:spChg>
        <pc:picChg chg="add mod">
          <ac:chgData name="Eduard Tomàs" userId="6521c259e9b1bec6" providerId="LiveId" clId="{7E6CCD0B-9F12-40C2-BB80-826B278C1A84}" dt="2018-10-17T10:28:56.271" v="519" actId="1076"/>
          <ac:picMkLst>
            <pc:docMk/>
            <pc:sldMk cId="3649716444" sldId="438"/>
            <ac:picMk id="4" creationId="{4B9E259C-4149-469A-A06B-DDD663B58B6D}"/>
          </ac:picMkLst>
        </pc:picChg>
      </pc:sldChg>
      <pc:sldChg chg="del">
        <pc:chgData name="Eduard Tomàs" userId="6521c259e9b1bec6" providerId="LiveId" clId="{7E6CCD0B-9F12-40C2-BB80-826B278C1A84}" dt="2018-10-17T10:10:07.737" v="2" actId="2696"/>
        <pc:sldMkLst>
          <pc:docMk/>
          <pc:sldMk cId="1883179978" sldId="439"/>
        </pc:sldMkLst>
      </pc:sldChg>
      <pc:sldChg chg="addSp delSp modSp add modAnim">
        <pc:chgData name="Eduard Tomàs" userId="6521c259e9b1bec6" providerId="LiveId" clId="{7E6CCD0B-9F12-40C2-BB80-826B278C1A84}" dt="2018-10-17T10:40:51.622" v="1003" actId="14100"/>
        <pc:sldMkLst>
          <pc:docMk/>
          <pc:sldMk cId="1989606395" sldId="439"/>
        </pc:sldMkLst>
        <pc:spChg chg="add del mod">
          <ac:chgData name="Eduard Tomàs" userId="6521c259e9b1bec6" providerId="LiveId" clId="{7E6CCD0B-9F12-40C2-BB80-826B278C1A84}" dt="2018-10-17T10:36:14.432" v="599" actId="478"/>
          <ac:spMkLst>
            <pc:docMk/>
            <pc:sldMk cId="1989606395" sldId="439"/>
            <ac:spMk id="2" creationId="{A3AC44B2-969C-41BB-AAD9-3CA45D72267A}"/>
          </ac:spMkLst>
        </pc:spChg>
        <pc:spChg chg="mod">
          <ac:chgData name="Eduard Tomàs" userId="6521c259e9b1bec6" providerId="LiveId" clId="{7E6CCD0B-9F12-40C2-BB80-826B278C1A84}" dt="2018-10-17T10:32:03.385" v="583"/>
          <ac:spMkLst>
            <pc:docMk/>
            <pc:sldMk cId="1989606395" sldId="439"/>
            <ac:spMk id="3" creationId="{238FD39C-EDE9-4A0C-9C4D-A51FCA321232}"/>
          </ac:spMkLst>
        </pc:spChg>
        <pc:spChg chg="add mod ord">
          <ac:chgData name="Eduard Tomàs" userId="6521c259e9b1bec6" providerId="LiveId" clId="{7E6CCD0B-9F12-40C2-BB80-826B278C1A84}" dt="2018-10-17T10:40:49.678" v="1002" actId="14100"/>
          <ac:spMkLst>
            <pc:docMk/>
            <pc:sldMk cId="1989606395" sldId="439"/>
            <ac:spMk id="6" creationId="{129AAD9A-341E-4DC1-B7E7-40E956B8F040}"/>
          </ac:spMkLst>
        </pc:spChg>
        <pc:spChg chg="add del mod">
          <ac:chgData name="Eduard Tomàs" userId="6521c259e9b1bec6" providerId="LiveId" clId="{7E6CCD0B-9F12-40C2-BB80-826B278C1A84}" dt="2018-10-17T10:36:21.971" v="600" actId="478"/>
          <ac:spMkLst>
            <pc:docMk/>
            <pc:sldMk cId="1989606395" sldId="439"/>
            <ac:spMk id="8" creationId="{CC3E6F06-83B6-46E3-ABE1-0C6DC25BB171}"/>
          </ac:spMkLst>
        </pc:spChg>
        <pc:spChg chg="add mod ord">
          <ac:chgData name="Eduard Tomàs" userId="6521c259e9b1bec6" providerId="LiveId" clId="{7E6CCD0B-9F12-40C2-BB80-826B278C1A84}" dt="2018-10-17T10:40:51.622" v="1003" actId="14100"/>
          <ac:spMkLst>
            <pc:docMk/>
            <pc:sldMk cId="1989606395" sldId="439"/>
            <ac:spMk id="9" creationId="{EE7771E6-9E4D-413E-ABED-4B77A3F8C800}"/>
          </ac:spMkLst>
        </pc:spChg>
        <pc:picChg chg="add del mod">
          <ac:chgData name="Eduard Tomàs" userId="6521c259e9b1bec6" providerId="LiveId" clId="{7E6CCD0B-9F12-40C2-BB80-826B278C1A84}" dt="2018-10-17T10:35:37.912" v="589"/>
          <ac:picMkLst>
            <pc:docMk/>
            <pc:sldMk cId="1989606395" sldId="439"/>
            <ac:picMk id="4" creationId="{8242A9DE-20C6-41AD-9DEE-53B62C086BD3}"/>
          </ac:picMkLst>
        </pc:picChg>
        <pc:picChg chg="add del mod">
          <ac:chgData name="Eduard Tomàs" userId="6521c259e9b1bec6" providerId="LiveId" clId="{7E6CCD0B-9F12-40C2-BB80-826B278C1A84}" dt="2018-10-17T10:40:33.979" v="998" actId="478"/>
          <ac:picMkLst>
            <pc:docMk/>
            <pc:sldMk cId="1989606395" sldId="439"/>
            <ac:picMk id="5" creationId="{A8A7CEA0-579D-42AA-92DA-9098417DDF92}"/>
          </ac:picMkLst>
        </pc:picChg>
        <pc:picChg chg="add mod">
          <ac:chgData name="Eduard Tomàs" userId="6521c259e9b1bec6" providerId="LiveId" clId="{7E6CCD0B-9F12-40C2-BB80-826B278C1A84}" dt="2018-10-17T10:40:37.647" v="1000" actId="1076"/>
          <ac:picMkLst>
            <pc:docMk/>
            <pc:sldMk cId="1989606395" sldId="439"/>
            <ac:picMk id="10" creationId="{2C7B348B-5457-44F1-85B9-F0F7D039354C}"/>
          </ac:picMkLst>
        </pc:picChg>
      </pc:sldChg>
      <pc:sldChg chg="modSp add">
        <pc:chgData name="Eduard Tomàs" userId="6521c259e9b1bec6" providerId="LiveId" clId="{7E6CCD0B-9F12-40C2-BB80-826B278C1A84}" dt="2018-10-17T10:39:46.189" v="997" actId="20577"/>
        <pc:sldMkLst>
          <pc:docMk/>
          <pc:sldMk cId="224585947" sldId="440"/>
        </pc:sldMkLst>
        <pc:spChg chg="mod">
          <ac:chgData name="Eduard Tomàs" userId="6521c259e9b1bec6" providerId="LiveId" clId="{7E6CCD0B-9F12-40C2-BB80-826B278C1A84}" dt="2018-10-17T10:39:46.189" v="997" actId="20577"/>
          <ac:spMkLst>
            <pc:docMk/>
            <pc:sldMk cId="224585947" sldId="440"/>
            <ac:spMk id="2" creationId="{B6FAB5D5-1E14-4C14-A689-D72E685A96FC}"/>
          </ac:spMkLst>
        </pc:spChg>
        <pc:spChg chg="mod">
          <ac:chgData name="Eduard Tomàs" userId="6521c259e9b1bec6" providerId="LiveId" clId="{7E6CCD0B-9F12-40C2-BB80-826B278C1A84}" dt="2018-10-17T10:38:01.628" v="636"/>
          <ac:spMkLst>
            <pc:docMk/>
            <pc:sldMk cId="224585947" sldId="440"/>
            <ac:spMk id="3" creationId="{258182A1-7A6F-4899-8F29-48B8B4A297C9}"/>
          </ac:spMkLst>
        </pc:spChg>
      </pc:sldChg>
      <pc:sldChg chg="del">
        <pc:chgData name="Eduard Tomàs" userId="6521c259e9b1bec6" providerId="LiveId" clId="{7E6CCD0B-9F12-40C2-BB80-826B278C1A84}" dt="2018-10-17T10:10:07.766" v="3" actId="2696"/>
        <pc:sldMkLst>
          <pc:docMk/>
          <pc:sldMk cId="585483591" sldId="440"/>
        </pc:sldMkLst>
      </pc:sldChg>
      <pc:sldChg chg="modSp add">
        <pc:chgData name="Eduard Tomàs" userId="6521c259e9b1bec6" providerId="LiveId" clId="{7E6CCD0B-9F12-40C2-BB80-826B278C1A84}" dt="2018-10-17T10:46:34.285" v="1633" actId="20577"/>
        <pc:sldMkLst>
          <pc:docMk/>
          <pc:sldMk cId="3070747713" sldId="441"/>
        </pc:sldMkLst>
        <pc:spChg chg="mod">
          <ac:chgData name="Eduard Tomàs" userId="6521c259e9b1bec6" providerId="LiveId" clId="{7E6CCD0B-9F12-40C2-BB80-826B278C1A84}" dt="2018-10-17T10:46:34.285" v="1633" actId="20577"/>
          <ac:spMkLst>
            <pc:docMk/>
            <pc:sldMk cId="3070747713" sldId="441"/>
            <ac:spMk id="2" creationId="{73C0F280-2553-4E96-A01D-6CC6CB9C7A7E}"/>
          </ac:spMkLst>
        </pc:spChg>
        <pc:spChg chg="mod">
          <ac:chgData name="Eduard Tomàs" userId="6521c259e9b1bec6" providerId="LiveId" clId="{7E6CCD0B-9F12-40C2-BB80-826B278C1A84}" dt="2018-10-17T10:41:03.139" v="1005"/>
          <ac:spMkLst>
            <pc:docMk/>
            <pc:sldMk cId="3070747713" sldId="441"/>
            <ac:spMk id="3" creationId="{7534D26A-65B9-4C2B-800F-CCC92400B3A6}"/>
          </ac:spMkLst>
        </pc:spChg>
      </pc:sldChg>
      <pc:sldChg chg="del">
        <pc:chgData name="Eduard Tomàs" userId="6521c259e9b1bec6" providerId="LiveId" clId="{7E6CCD0B-9F12-40C2-BB80-826B278C1A84}" dt="2018-10-17T10:10:07.791" v="4" actId="2696"/>
        <pc:sldMkLst>
          <pc:docMk/>
          <pc:sldMk cId="3597163890" sldId="441"/>
        </pc:sldMkLst>
      </pc:sldChg>
      <pc:sldChg chg="addSp delSp modSp add modAnim">
        <pc:chgData name="Eduard Tomàs" userId="6521c259e9b1bec6" providerId="LiveId" clId="{7E6CCD0B-9F12-40C2-BB80-826B278C1A84}" dt="2018-10-17T10:59:44.850" v="1667"/>
        <pc:sldMkLst>
          <pc:docMk/>
          <pc:sldMk cId="1165364423" sldId="442"/>
        </pc:sldMkLst>
        <pc:spChg chg="mod">
          <ac:chgData name="Eduard Tomàs" userId="6521c259e9b1bec6" providerId="LiveId" clId="{7E6CCD0B-9F12-40C2-BB80-826B278C1A84}" dt="2018-10-17T10:47:29.118" v="1653" actId="5793"/>
          <ac:spMkLst>
            <pc:docMk/>
            <pc:sldMk cId="1165364423" sldId="442"/>
            <ac:spMk id="2" creationId="{C5741974-E6C5-4659-B3A1-B422B98DFD62}"/>
          </ac:spMkLst>
        </pc:spChg>
        <pc:spChg chg="mod">
          <ac:chgData name="Eduard Tomàs" userId="6521c259e9b1bec6" providerId="LiveId" clId="{7E6CCD0B-9F12-40C2-BB80-826B278C1A84}" dt="2018-10-17T10:47:23.806" v="1635"/>
          <ac:spMkLst>
            <pc:docMk/>
            <pc:sldMk cId="1165364423" sldId="442"/>
            <ac:spMk id="3" creationId="{8EC40F28-C7F9-4E6F-A3D7-D60053E38139}"/>
          </ac:spMkLst>
        </pc:spChg>
        <pc:picChg chg="add mod">
          <ac:chgData name="Eduard Tomàs" userId="6521c259e9b1bec6" providerId="LiveId" clId="{7E6CCD0B-9F12-40C2-BB80-826B278C1A84}" dt="2018-10-17T10:57:38.700" v="1662" actId="14100"/>
          <ac:picMkLst>
            <pc:docMk/>
            <pc:sldMk cId="1165364423" sldId="442"/>
            <ac:picMk id="4" creationId="{B4D92124-A8FF-4CC5-8C07-1DEFE9E0ED09}"/>
          </ac:picMkLst>
        </pc:picChg>
        <pc:picChg chg="add del mod">
          <ac:chgData name="Eduard Tomàs" userId="6521c259e9b1bec6" providerId="LiveId" clId="{7E6CCD0B-9F12-40C2-BB80-826B278C1A84}" dt="2018-10-17T10:57:45.472" v="1663" actId="478"/>
          <ac:picMkLst>
            <pc:docMk/>
            <pc:sldMk cId="1165364423" sldId="442"/>
            <ac:picMk id="5" creationId="{18E2EE91-295F-49FD-B23E-4D559204F29E}"/>
          </ac:picMkLst>
        </pc:picChg>
        <pc:picChg chg="add mod">
          <ac:chgData name="Eduard Tomàs" userId="6521c259e9b1bec6" providerId="LiveId" clId="{7E6CCD0B-9F12-40C2-BB80-826B278C1A84}" dt="2018-10-17T10:59:37.521" v="1666" actId="1076"/>
          <ac:picMkLst>
            <pc:docMk/>
            <pc:sldMk cId="1165364423" sldId="442"/>
            <ac:picMk id="6" creationId="{C0ED7C0B-DB01-4AB7-BAAE-7CDCC0C7B0FC}"/>
          </ac:picMkLst>
        </pc:picChg>
      </pc:sldChg>
      <pc:sldChg chg="del">
        <pc:chgData name="Eduard Tomàs" userId="6521c259e9b1bec6" providerId="LiveId" clId="{7E6CCD0B-9F12-40C2-BB80-826B278C1A84}" dt="2018-10-17T10:10:07.818" v="5" actId="2696"/>
        <pc:sldMkLst>
          <pc:docMk/>
          <pc:sldMk cId="1718119925" sldId="442"/>
        </pc:sldMkLst>
      </pc:sldChg>
      <pc:sldChg chg="modSp add modAnim">
        <pc:chgData name="Eduard Tomàs" userId="6521c259e9b1bec6" providerId="LiveId" clId="{7E6CCD0B-9F12-40C2-BB80-826B278C1A84}" dt="2018-10-17T11:53:19.543" v="3512" actId="5793"/>
        <pc:sldMkLst>
          <pc:docMk/>
          <pc:sldMk cId="2365016025" sldId="443"/>
        </pc:sldMkLst>
        <pc:spChg chg="mod">
          <ac:chgData name="Eduard Tomàs" userId="6521c259e9b1bec6" providerId="LiveId" clId="{7E6CCD0B-9F12-40C2-BB80-826B278C1A84}" dt="2018-10-17T11:53:19.543" v="3512" actId="5793"/>
          <ac:spMkLst>
            <pc:docMk/>
            <pc:sldMk cId="2365016025" sldId="443"/>
            <ac:spMk id="2" creationId="{AE20F103-A85E-4B65-978E-13F90723F4CE}"/>
          </ac:spMkLst>
        </pc:spChg>
        <pc:spChg chg="mod">
          <ac:chgData name="Eduard Tomàs" userId="6521c259e9b1bec6" providerId="LiveId" clId="{7E6CCD0B-9F12-40C2-BB80-826B278C1A84}" dt="2018-10-17T10:59:58.159" v="1702" actId="20577"/>
          <ac:spMkLst>
            <pc:docMk/>
            <pc:sldMk cId="2365016025" sldId="443"/>
            <ac:spMk id="3" creationId="{5D0F9C61-101A-4184-ACF4-8FA721E74B06}"/>
          </ac:spMkLst>
        </pc:spChg>
      </pc:sldChg>
      <pc:sldChg chg="del">
        <pc:chgData name="Eduard Tomàs" userId="6521c259e9b1bec6" providerId="LiveId" clId="{7E6CCD0B-9F12-40C2-BB80-826B278C1A84}" dt="2018-10-17T10:10:07.841" v="6" actId="2696"/>
        <pc:sldMkLst>
          <pc:docMk/>
          <pc:sldMk cId="2456853236" sldId="443"/>
        </pc:sldMkLst>
      </pc:sldChg>
      <pc:sldChg chg="del">
        <pc:chgData name="Eduard Tomàs" userId="6521c259e9b1bec6" providerId="LiveId" clId="{7E6CCD0B-9F12-40C2-BB80-826B278C1A84}" dt="2018-10-17T10:10:07.870" v="7" actId="2696"/>
        <pc:sldMkLst>
          <pc:docMk/>
          <pc:sldMk cId="1848588956" sldId="444"/>
        </pc:sldMkLst>
      </pc:sldChg>
      <pc:sldChg chg="addSp modSp add modAnim">
        <pc:chgData name="Eduard Tomàs" userId="6521c259e9b1bec6" providerId="LiveId" clId="{7E6CCD0B-9F12-40C2-BB80-826B278C1A84}" dt="2018-10-17T11:05:38.794" v="2095"/>
        <pc:sldMkLst>
          <pc:docMk/>
          <pc:sldMk cId="3605401503" sldId="444"/>
        </pc:sldMkLst>
        <pc:spChg chg="mod">
          <ac:chgData name="Eduard Tomàs" userId="6521c259e9b1bec6" providerId="LiveId" clId="{7E6CCD0B-9F12-40C2-BB80-826B278C1A84}" dt="2018-10-17T11:05:33.754" v="2094" actId="113"/>
          <ac:spMkLst>
            <pc:docMk/>
            <pc:sldMk cId="3605401503" sldId="444"/>
            <ac:spMk id="2" creationId="{5FE9C9CB-A247-4FFC-AA4C-43A856701186}"/>
          </ac:spMkLst>
        </pc:spChg>
        <pc:spChg chg="mod">
          <ac:chgData name="Eduard Tomàs" userId="6521c259e9b1bec6" providerId="LiveId" clId="{7E6CCD0B-9F12-40C2-BB80-826B278C1A84}" dt="2018-10-17T11:04:28.614" v="1875" actId="20577"/>
          <ac:spMkLst>
            <pc:docMk/>
            <pc:sldMk cId="3605401503" sldId="444"/>
            <ac:spMk id="3" creationId="{B1B1F978-5FED-4467-9199-4EE5716F498B}"/>
          </ac:spMkLst>
        </pc:spChg>
        <pc:picChg chg="add mod">
          <ac:chgData name="Eduard Tomàs" userId="6521c259e9b1bec6" providerId="LiveId" clId="{7E6CCD0B-9F12-40C2-BB80-826B278C1A84}" dt="2018-10-17T11:04:36.493" v="1880" actId="1076"/>
          <ac:picMkLst>
            <pc:docMk/>
            <pc:sldMk cId="3605401503" sldId="444"/>
            <ac:picMk id="4" creationId="{3F491DC4-741A-4518-85EE-A0EB1E89A96E}"/>
          </ac:picMkLst>
        </pc:picChg>
      </pc:sldChg>
      <pc:sldChg chg="addSp delSp modSp add modAnim">
        <pc:chgData name="Eduard Tomàs" userId="6521c259e9b1bec6" providerId="LiveId" clId="{7E6CCD0B-9F12-40C2-BB80-826B278C1A84}" dt="2018-10-17T11:07:59.981" v="2185" actId="20577"/>
        <pc:sldMkLst>
          <pc:docMk/>
          <pc:sldMk cId="1636069520" sldId="445"/>
        </pc:sldMkLst>
        <pc:spChg chg="mod">
          <ac:chgData name="Eduard Tomàs" userId="6521c259e9b1bec6" providerId="LiveId" clId="{7E6CCD0B-9F12-40C2-BB80-826B278C1A84}" dt="2018-10-17T11:07:59.981" v="2185" actId="20577"/>
          <ac:spMkLst>
            <pc:docMk/>
            <pc:sldMk cId="1636069520" sldId="445"/>
            <ac:spMk id="2" creationId="{5FE9C9CB-A247-4FFC-AA4C-43A856701186}"/>
          </ac:spMkLst>
        </pc:spChg>
        <pc:picChg chg="del">
          <ac:chgData name="Eduard Tomàs" userId="6521c259e9b1bec6" providerId="LiveId" clId="{7E6CCD0B-9F12-40C2-BB80-826B278C1A84}" dt="2018-10-17T11:07:31.225" v="2097" actId="478"/>
          <ac:picMkLst>
            <pc:docMk/>
            <pc:sldMk cId="1636069520" sldId="445"/>
            <ac:picMk id="4" creationId="{3F491DC4-741A-4518-85EE-A0EB1E89A96E}"/>
          </ac:picMkLst>
        </pc:picChg>
        <pc:picChg chg="add mod">
          <ac:chgData name="Eduard Tomàs" userId="6521c259e9b1bec6" providerId="LiveId" clId="{7E6CCD0B-9F12-40C2-BB80-826B278C1A84}" dt="2018-10-17T11:07:36.246" v="2100" actId="1076"/>
          <ac:picMkLst>
            <pc:docMk/>
            <pc:sldMk cId="1636069520" sldId="445"/>
            <ac:picMk id="5" creationId="{ADC47189-52F0-4FE9-872C-6E5ED3A7C9CE}"/>
          </ac:picMkLst>
        </pc:picChg>
      </pc:sldChg>
      <pc:sldChg chg="del">
        <pc:chgData name="Eduard Tomàs" userId="6521c259e9b1bec6" providerId="LiveId" clId="{7E6CCD0B-9F12-40C2-BB80-826B278C1A84}" dt="2018-10-17T10:10:07.899" v="8" actId="2696"/>
        <pc:sldMkLst>
          <pc:docMk/>
          <pc:sldMk cId="4075149112" sldId="445"/>
        </pc:sldMkLst>
      </pc:sldChg>
      <pc:sldChg chg="del">
        <pc:chgData name="Eduard Tomàs" userId="6521c259e9b1bec6" providerId="LiveId" clId="{7E6CCD0B-9F12-40C2-BB80-826B278C1A84}" dt="2018-10-17T10:10:07.937" v="9" actId="2696"/>
        <pc:sldMkLst>
          <pc:docMk/>
          <pc:sldMk cId="943699401" sldId="446"/>
        </pc:sldMkLst>
      </pc:sldChg>
      <pc:sldChg chg="addSp delSp modSp add modAnim">
        <pc:chgData name="Eduard Tomàs" userId="6521c259e9b1bec6" providerId="LiveId" clId="{7E6CCD0B-9F12-40C2-BB80-826B278C1A84}" dt="2018-10-17T11:20:32.529" v="2395" actId="20577"/>
        <pc:sldMkLst>
          <pc:docMk/>
          <pc:sldMk cId="3966243950" sldId="446"/>
        </pc:sldMkLst>
        <pc:spChg chg="del mod">
          <ac:chgData name="Eduard Tomàs" userId="6521c259e9b1bec6" providerId="LiveId" clId="{7E6CCD0B-9F12-40C2-BB80-826B278C1A84}" dt="2018-10-17T11:19:19.995" v="2261"/>
          <ac:spMkLst>
            <pc:docMk/>
            <pc:sldMk cId="3966243950" sldId="446"/>
            <ac:spMk id="2" creationId="{803F3A52-89D5-4A94-8B15-08A92E210095}"/>
          </ac:spMkLst>
        </pc:spChg>
        <pc:spChg chg="mod">
          <ac:chgData name="Eduard Tomàs" userId="6521c259e9b1bec6" providerId="LiveId" clId="{7E6CCD0B-9F12-40C2-BB80-826B278C1A84}" dt="2018-10-17T11:08:25.001" v="2252" actId="20577"/>
          <ac:spMkLst>
            <pc:docMk/>
            <pc:sldMk cId="3966243950" sldId="446"/>
            <ac:spMk id="3" creationId="{3B66CBF1-FDD3-40BE-8AEF-FA82A624B73B}"/>
          </ac:spMkLst>
        </pc:spChg>
        <pc:spChg chg="add mod">
          <ac:chgData name="Eduard Tomàs" userId="6521c259e9b1bec6" providerId="LiveId" clId="{7E6CCD0B-9F12-40C2-BB80-826B278C1A84}" dt="2018-10-17T11:20:32.529" v="2395" actId="20577"/>
          <ac:spMkLst>
            <pc:docMk/>
            <pc:sldMk cId="3966243950" sldId="446"/>
            <ac:spMk id="6" creationId="{25FBD0FD-AB6F-41E1-8B6F-44545BDAB216}"/>
          </ac:spMkLst>
        </pc:spChg>
        <pc:picChg chg="add mod">
          <ac:chgData name="Eduard Tomàs" userId="6521c259e9b1bec6" providerId="LiveId" clId="{7E6CCD0B-9F12-40C2-BB80-826B278C1A84}" dt="2018-10-17T11:18:38.173" v="2257" actId="1076"/>
          <ac:picMkLst>
            <pc:docMk/>
            <pc:sldMk cId="3966243950" sldId="446"/>
            <ac:picMk id="4" creationId="{C4818940-CA51-4CAF-BA53-6F3CBF0FD571}"/>
          </ac:picMkLst>
        </pc:picChg>
        <pc:picChg chg="add mod">
          <ac:chgData name="Eduard Tomàs" userId="6521c259e9b1bec6" providerId="LiveId" clId="{7E6CCD0B-9F12-40C2-BB80-826B278C1A84}" dt="2018-10-17T11:19:04.733" v="2259" actId="1076"/>
          <ac:picMkLst>
            <pc:docMk/>
            <pc:sldMk cId="3966243950" sldId="446"/>
            <ac:picMk id="5" creationId="{60D2162F-EEEF-4FE2-B1F9-49201E452EE8}"/>
          </ac:picMkLst>
        </pc:picChg>
      </pc:sldChg>
      <pc:sldChg chg="del">
        <pc:chgData name="Eduard Tomàs" userId="6521c259e9b1bec6" providerId="LiveId" clId="{7E6CCD0B-9F12-40C2-BB80-826B278C1A84}" dt="2018-10-17T10:10:07.973" v="10" actId="2696"/>
        <pc:sldMkLst>
          <pc:docMk/>
          <pc:sldMk cId="349098642" sldId="447"/>
        </pc:sldMkLst>
      </pc:sldChg>
      <pc:sldChg chg="addSp delSp modSp add">
        <pc:chgData name="Eduard Tomàs" userId="6521c259e9b1bec6" providerId="LiveId" clId="{7E6CCD0B-9F12-40C2-BB80-826B278C1A84}" dt="2018-10-17T11:44:33.113" v="3258" actId="20577"/>
        <pc:sldMkLst>
          <pc:docMk/>
          <pc:sldMk cId="3962858550" sldId="447"/>
        </pc:sldMkLst>
        <pc:spChg chg="add del mod">
          <ac:chgData name="Eduard Tomàs" userId="6521c259e9b1bec6" providerId="LiveId" clId="{7E6CCD0B-9F12-40C2-BB80-826B278C1A84}" dt="2018-10-17T11:44:33.113" v="3258" actId="20577"/>
          <ac:spMkLst>
            <pc:docMk/>
            <pc:sldMk cId="3962858550" sldId="447"/>
            <ac:spMk id="2" creationId="{570C8E68-AA30-4527-8E9F-25921418277D}"/>
          </ac:spMkLst>
        </pc:spChg>
        <pc:spChg chg="mod">
          <ac:chgData name="Eduard Tomàs" userId="6521c259e9b1bec6" providerId="LiveId" clId="{7E6CCD0B-9F12-40C2-BB80-826B278C1A84}" dt="2018-10-17T11:20:59.629" v="2425" actId="20577"/>
          <ac:spMkLst>
            <pc:docMk/>
            <pc:sldMk cId="3962858550" sldId="447"/>
            <ac:spMk id="3" creationId="{3A6D19A0-51F0-44A7-8E27-2AEF533030A9}"/>
          </ac:spMkLst>
        </pc:spChg>
        <pc:picChg chg="add del mod">
          <ac:chgData name="Eduard Tomàs" userId="6521c259e9b1bec6" providerId="LiveId" clId="{7E6CCD0B-9F12-40C2-BB80-826B278C1A84}" dt="2018-10-17T11:29:25.643" v="2468"/>
          <ac:picMkLst>
            <pc:docMk/>
            <pc:sldMk cId="3962858550" sldId="447"/>
            <ac:picMk id="4" creationId="{C71C5F6E-B338-4D2A-988E-FD6783DEEF0F}"/>
          </ac:picMkLst>
        </pc:picChg>
        <pc:picChg chg="add del mod">
          <ac:chgData name="Eduard Tomàs" userId="6521c259e9b1bec6" providerId="LiveId" clId="{7E6CCD0B-9F12-40C2-BB80-826B278C1A84}" dt="2018-10-17T11:38:41.480" v="2812" actId="478"/>
          <ac:picMkLst>
            <pc:docMk/>
            <pc:sldMk cId="3962858550" sldId="447"/>
            <ac:picMk id="5" creationId="{A2B2DD26-5B74-479B-A813-DE1C935CC0ED}"/>
          </ac:picMkLst>
        </pc:picChg>
        <pc:picChg chg="add mod">
          <ac:chgData name="Eduard Tomàs" userId="6521c259e9b1bec6" providerId="LiveId" clId="{7E6CCD0B-9F12-40C2-BB80-826B278C1A84}" dt="2018-10-17T11:38:58.425" v="2814" actId="1076"/>
          <ac:picMkLst>
            <pc:docMk/>
            <pc:sldMk cId="3962858550" sldId="447"/>
            <ac:picMk id="6" creationId="{94968BF8-6941-41DF-9CD3-9CDBFEC4F4E9}"/>
          </ac:picMkLst>
        </pc:picChg>
      </pc:sldChg>
      <pc:sldChg chg="modSp add del">
        <pc:chgData name="Eduard Tomàs" userId="6521c259e9b1bec6" providerId="LiveId" clId="{7E6CCD0B-9F12-40C2-BB80-826B278C1A84}" dt="2018-10-17T11:24:55.351" v="2463" actId="2696"/>
        <pc:sldMkLst>
          <pc:docMk/>
          <pc:sldMk cId="1942838779" sldId="448"/>
        </pc:sldMkLst>
        <pc:spChg chg="mod">
          <ac:chgData name="Eduard Tomàs" userId="6521c259e9b1bec6" providerId="LiveId" clId="{7E6CCD0B-9F12-40C2-BB80-826B278C1A84}" dt="2018-10-17T11:22:47.630" v="2462" actId="20577"/>
          <ac:spMkLst>
            <pc:docMk/>
            <pc:sldMk cId="1942838779" sldId="448"/>
            <ac:spMk id="3" creationId="{622AAD7F-F23D-4D67-AFF8-6A6B8ADC3C8B}"/>
          </ac:spMkLst>
        </pc:spChg>
      </pc:sldChg>
      <pc:sldChg chg="addSp delSp modSp add del">
        <pc:chgData name="Eduard Tomàs" userId="6521c259e9b1bec6" providerId="LiveId" clId="{7E6CCD0B-9F12-40C2-BB80-826B278C1A84}" dt="2018-10-17T11:51:37.075" v="3266" actId="2696"/>
        <pc:sldMkLst>
          <pc:docMk/>
          <pc:sldMk cId="2122307377" sldId="448"/>
        </pc:sldMkLst>
        <pc:spChg chg="mod">
          <ac:chgData name="Eduard Tomàs" userId="6521c259e9b1bec6" providerId="LiveId" clId="{7E6CCD0B-9F12-40C2-BB80-826B278C1A84}" dt="2018-10-17T11:32:55.069" v="2810" actId="20577"/>
          <ac:spMkLst>
            <pc:docMk/>
            <pc:sldMk cId="2122307377" sldId="448"/>
            <ac:spMk id="2" creationId="{E6706491-0C3A-44AA-8130-2DE4F3A29449}"/>
          </ac:spMkLst>
        </pc:spChg>
        <pc:spChg chg="mod">
          <ac:chgData name="Eduard Tomàs" userId="6521c259e9b1bec6" providerId="LiveId" clId="{7E6CCD0B-9F12-40C2-BB80-826B278C1A84}" dt="2018-10-17T11:32:10.912" v="2685"/>
          <ac:spMkLst>
            <pc:docMk/>
            <pc:sldMk cId="2122307377" sldId="448"/>
            <ac:spMk id="3" creationId="{AFAB0F67-2554-4527-9803-E59185776499}"/>
          </ac:spMkLst>
        </pc:spChg>
        <pc:picChg chg="add del mod">
          <ac:chgData name="Eduard Tomàs" userId="6521c259e9b1bec6" providerId="LiveId" clId="{7E6CCD0B-9F12-40C2-BB80-826B278C1A84}" dt="2018-10-17T11:34:25.889" v="2811" actId="478"/>
          <ac:picMkLst>
            <pc:docMk/>
            <pc:sldMk cId="2122307377" sldId="448"/>
            <ac:picMk id="4" creationId="{6D5C27D4-E3D2-44D9-BEA7-AF7A8196A658}"/>
          </ac:picMkLst>
        </pc:picChg>
      </pc:sldChg>
      <pc:sldChg chg="addSp delSp modSp add">
        <pc:chgData name="Eduard Tomàs" userId="6521c259e9b1bec6" providerId="LiveId" clId="{7E6CCD0B-9F12-40C2-BB80-826B278C1A84}" dt="2018-10-17T11:50:56.575" v="3265" actId="478"/>
        <pc:sldMkLst>
          <pc:docMk/>
          <pc:sldMk cId="1057466261" sldId="449"/>
        </pc:sldMkLst>
        <pc:spChg chg="del">
          <ac:chgData name="Eduard Tomàs" userId="6521c259e9b1bec6" providerId="LiveId" clId="{7E6CCD0B-9F12-40C2-BB80-826B278C1A84}" dt="2018-10-17T11:50:34.441" v="3259"/>
          <ac:spMkLst>
            <pc:docMk/>
            <pc:sldMk cId="1057466261" sldId="449"/>
            <ac:spMk id="2" creationId="{56B77147-5060-447D-A1C4-EB2F9B8361EE}"/>
          </ac:spMkLst>
        </pc:spChg>
        <pc:spChg chg="mod">
          <ac:chgData name="Eduard Tomàs" userId="6521c259e9b1bec6" providerId="LiveId" clId="{7E6CCD0B-9F12-40C2-BB80-826B278C1A84}" dt="2018-10-17T11:44:14.783" v="3187"/>
          <ac:spMkLst>
            <pc:docMk/>
            <pc:sldMk cId="1057466261" sldId="449"/>
            <ac:spMk id="3" creationId="{1B677C4B-E509-4117-B82A-4E3A1781A88E}"/>
          </ac:spMkLst>
        </pc:spChg>
        <pc:picChg chg="add mod">
          <ac:chgData name="Eduard Tomàs" userId="6521c259e9b1bec6" providerId="LiveId" clId="{7E6CCD0B-9F12-40C2-BB80-826B278C1A84}" dt="2018-10-17T11:50:36.711" v="3260" actId="1076"/>
          <ac:picMkLst>
            <pc:docMk/>
            <pc:sldMk cId="1057466261" sldId="449"/>
            <ac:picMk id="4" creationId="{2608AE6C-EB2F-49A8-9F73-9C3948D72DBB}"/>
          </ac:picMkLst>
        </pc:picChg>
        <pc:picChg chg="add del mod">
          <ac:chgData name="Eduard Tomàs" userId="6521c259e9b1bec6" providerId="LiveId" clId="{7E6CCD0B-9F12-40C2-BB80-826B278C1A84}" dt="2018-10-17T11:50:56.575" v="3265" actId="478"/>
          <ac:picMkLst>
            <pc:docMk/>
            <pc:sldMk cId="1057466261" sldId="449"/>
            <ac:picMk id="5" creationId="{172E316B-F839-4CD6-83B8-B5D88153C7A9}"/>
          </ac:picMkLst>
        </pc:picChg>
      </pc:sldChg>
      <pc:sldChg chg="add del">
        <pc:chgData name="Eduard Tomàs" userId="6521c259e9b1bec6" providerId="LiveId" clId="{7E6CCD0B-9F12-40C2-BB80-826B278C1A84}" dt="2018-10-17T11:51:57.232" v="3268" actId="2696"/>
        <pc:sldMkLst>
          <pc:docMk/>
          <pc:sldMk cId="482052981" sldId="450"/>
        </pc:sldMkLst>
      </pc:sldChg>
      <pc:sldChg chg="addSp delSp modSp add modAnim">
        <pc:chgData name="Eduard Tomàs" userId="6521c259e9b1bec6" providerId="LiveId" clId="{7E6CCD0B-9F12-40C2-BB80-826B278C1A84}" dt="2018-10-17T11:57:52.051" v="3927" actId="20577"/>
        <pc:sldMkLst>
          <pc:docMk/>
          <pc:sldMk cId="1632343195" sldId="450"/>
        </pc:sldMkLst>
        <pc:spChg chg="mod">
          <ac:chgData name="Eduard Tomàs" userId="6521c259e9b1bec6" providerId="LiveId" clId="{7E6CCD0B-9F12-40C2-BB80-826B278C1A84}" dt="2018-10-17T11:57:52.051" v="3927" actId="20577"/>
          <ac:spMkLst>
            <pc:docMk/>
            <pc:sldMk cId="1632343195" sldId="450"/>
            <ac:spMk id="2" creationId="{4E92C3EC-2EE3-4C42-814C-327B73B36E1E}"/>
          </ac:spMkLst>
        </pc:spChg>
        <pc:spChg chg="mod">
          <ac:chgData name="Eduard Tomàs" userId="6521c259e9b1bec6" providerId="LiveId" clId="{7E6CCD0B-9F12-40C2-BB80-826B278C1A84}" dt="2018-10-17T11:54:18.228" v="3575" actId="20577"/>
          <ac:spMkLst>
            <pc:docMk/>
            <pc:sldMk cId="1632343195" sldId="450"/>
            <ac:spMk id="3" creationId="{3F4E3106-6FCE-48AE-8079-F4DF1BF3F39C}"/>
          </ac:spMkLst>
        </pc:spChg>
        <pc:spChg chg="add del">
          <ac:chgData name="Eduard Tomàs" userId="6521c259e9b1bec6" providerId="LiveId" clId="{7E6CCD0B-9F12-40C2-BB80-826B278C1A84}" dt="2018-10-17T11:54:23.702" v="3577"/>
          <ac:spMkLst>
            <pc:docMk/>
            <pc:sldMk cId="1632343195" sldId="450"/>
            <ac:spMk id="4" creationId="{A2FE7C58-6E69-4E55-A86C-3E05022EA3F4}"/>
          </ac:spMkLst>
        </pc:spChg>
        <pc:spChg chg="add del">
          <ac:chgData name="Eduard Tomàs" userId="6521c259e9b1bec6" providerId="LiveId" clId="{7E6CCD0B-9F12-40C2-BB80-826B278C1A84}" dt="2018-10-17T11:54:23.702" v="3577"/>
          <ac:spMkLst>
            <pc:docMk/>
            <pc:sldMk cId="1632343195" sldId="450"/>
            <ac:spMk id="5" creationId="{3B949B09-58E3-47FF-9BDA-77B7B8788B40}"/>
          </ac:spMkLst>
        </pc:spChg>
        <pc:spChg chg="add del">
          <ac:chgData name="Eduard Tomàs" userId="6521c259e9b1bec6" providerId="LiveId" clId="{7E6CCD0B-9F12-40C2-BB80-826B278C1A84}" dt="2018-10-17T11:54:23.702" v="3577"/>
          <ac:spMkLst>
            <pc:docMk/>
            <pc:sldMk cId="1632343195" sldId="450"/>
            <ac:spMk id="6" creationId="{F11824C5-D369-483F-983B-997D1B157F3C}"/>
          </ac:spMkLst>
        </pc:spChg>
        <pc:spChg chg="add del">
          <ac:chgData name="Eduard Tomàs" userId="6521c259e9b1bec6" providerId="LiveId" clId="{7E6CCD0B-9F12-40C2-BB80-826B278C1A84}" dt="2018-10-17T11:54:23.702" v="3577"/>
          <ac:spMkLst>
            <pc:docMk/>
            <pc:sldMk cId="1632343195" sldId="450"/>
            <ac:spMk id="7" creationId="{97BC8269-BE43-4A1D-9D6C-917E03C04D8D}"/>
          </ac:spMkLst>
        </pc:spChg>
        <pc:spChg chg="add del">
          <ac:chgData name="Eduard Tomàs" userId="6521c259e9b1bec6" providerId="LiveId" clId="{7E6CCD0B-9F12-40C2-BB80-826B278C1A84}" dt="2018-10-17T11:54:23.702" v="3577"/>
          <ac:spMkLst>
            <pc:docMk/>
            <pc:sldMk cId="1632343195" sldId="450"/>
            <ac:spMk id="8" creationId="{188DC138-0A78-4E10-BA8F-79370284C6FB}"/>
          </ac:spMkLst>
        </pc:spChg>
        <pc:spChg chg="add del">
          <ac:chgData name="Eduard Tomàs" userId="6521c259e9b1bec6" providerId="LiveId" clId="{7E6CCD0B-9F12-40C2-BB80-826B278C1A84}" dt="2018-10-17T11:54:25.626" v="3579"/>
          <ac:spMkLst>
            <pc:docMk/>
            <pc:sldMk cId="1632343195" sldId="450"/>
            <ac:spMk id="9" creationId="{9291FC87-5CE7-4CDF-ACAC-91D4A247E7B7}"/>
          </ac:spMkLst>
        </pc:spChg>
        <pc:spChg chg="add del">
          <ac:chgData name="Eduard Tomàs" userId="6521c259e9b1bec6" providerId="LiveId" clId="{7E6CCD0B-9F12-40C2-BB80-826B278C1A84}" dt="2018-10-17T11:54:25.626" v="3579"/>
          <ac:spMkLst>
            <pc:docMk/>
            <pc:sldMk cId="1632343195" sldId="450"/>
            <ac:spMk id="10" creationId="{F5CCF084-F184-4ACE-919F-DE0E7BE4DD35}"/>
          </ac:spMkLst>
        </pc:spChg>
        <pc:spChg chg="add del">
          <ac:chgData name="Eduard Tomàs" userId="6521c259e9b1bec6" providerId="LiveId" clId="{7E6CCD0B-9F12-40C2-BB80-826B278C1A84}" dt="2018-10-17T11:54:25.626" v="3579"/>
          <ac:spMkLst>
            <pc:docMk/>
            <pc:sldMk cId="1632343195" sldId="450"/>
            <ac:spMk id="11" creationId="{497740CA-130C-4361-B88E-C981E95AC4B4}"/>
          </ac:spMkLst>
        </pc:spChg>
        <pc:spChg chg="add del">
          <ac:chgData name="Eduard Tomàs" userId="6521c259e9b1bec6" providerId="LiveId" clId="{7E6CCD0B-9F12-40C2-BB80-826B278C1A84}" dt="2018-10-17T11:54:25.626" v="3579"/>
          <ac:spMkLst>
            <pc:docMk/>
            <pc:sldMk cId="1632343195" sldId="450"/>
            <ac:spMk id="12" creationId="{52E5E908-6785-4005-BE50-2938EAAF6002}"/>
          </ac:spMkLst>
        </pc:spChg>
        <pc:spChg chg="add del">
          <ac:chgData name="Eduard Tomàs" userId="6521c259e9b1bec6" providerId="LiveId" clId="{7E6CCD0B-9F12-40C2-BB80-826B278C1A84}" dt="2018-10-17T11:54:25.626" v="3579"/>
          <ac:spMkLst>
            <pc:docMk/>
            <pc:sldMk cId="1632343195" sldId="450"/>
            <ac:spMk id="13" creationId="{BD609FE1-E2AA-468D-B157-1566B3FC884F}"/>
          </ac:spMkLst>
        </pc:spChg>
        <pc:spChg chg="add del">
          <ac:chgData name="Eduard Tomàs" userId="6521c259e9b1bec6" providerId="LiveId" clId="{7E6CCD0B-9F12-40C2-BB80-826B278C1A84}" dt="2018-10-17T11:54:27.463" v="3584"/>
          <ac:spMkLst>
            <pc:docMk/>
            <pc:sldMk cId="1632343195" sldId="450"/>
            <ac:spMk id="14" creationId="{7F090849-D300-44B3-82FE-1A38620C35B4}"/>
          </ac:spMkLst>
        </pc:spChg>
        <pc:spChg chg="add del">
          <ac:chgData name="Eduard Tomàs" userId="6521c259e9b1bec6" providerId="LiveId" clId="{7E6CCD0B-9F12-40C2-BB80-826B278C1A84}" dt="2018-10-17T11:54:27.463" v="3584"/>
          <ac:spMkLst>
            <pc:docMk/>
            <pc:sldMk cId="1632343195" sldId="450"/>
            <ac:spMk id="15" creationId="{642878CD-50EA-4810-B8A5-78AE305E3129}"/>
          </ac:spMkLst>
        </pc:spChg>
        <pc:spChg chg="add del">
          <ac:chgData name="Eduard Tomàs" userId="6521c259e9b1bec6" providerId="LiveId" clId="{7E6CCD0B-9F12-40C2-BB80-826B278C1A84}" dt="2018-10-17T11:54:27.463" v="3584"/>
          <ac:spMkLst>
            <pc:docMk/>
            <pc:sldMk cId="1632343195" sldId="450"/>
            <ac:spMk id="16" creationId="{7BBFC33D-3166-4582-88D7-EFA582F997A0}"/>
          </ac:spMkLst>
        </pc:spChg>
        <pc:spChg chg="add del">
          <ac:chgData name="Eduard Tomàs" userId="6521c259e9b1bec6" providerId="LiveId" clId="{7E6CCD0B-9F12-40C2-BB80-826B278C1A84}" dt="2018-10-17T11:54:27.463" v="3584"/>
          <ac:spMkLst>
            <pc:docMk/>
            <pc:sldMk cId="1632343195" sldId="450"/>
            <ac:spMk id="17" creationId="{025CAA84-4BDF-4749-83D1-AF3778FF4C4D}"/>
          </ac:spMkLst>
        </pc:spChg>
        <pc:spChg chg="add del">
          <ac:chgData name="Eduard Tomàs" userId="6521c259e9b1bec6" providerId="LiveId" clId="{7E6CCD0B-9F12-40C2-BB80-826B278C1A84}" dt="2018-10-17T11:54:27.463" v="3584"/>
          <ac:spMkLst>
            <pc:docMk/>
            <pc:sldMk cId="1632343195" sldId="450"/>
            <ac:spMk id="18" creationId="{55916203-9CFC-4F2A-83F5-360E7008ACCD}"/>
          </ac:spMkLst>
        </pc:spChg>
        <pc:spChg chg="add del">
          <ac:chgData name="Eduard Tomàs" userId="6521c259e9b1bec6" providerId="LiveId" clId="{7E6CCD0B-9F12-40C2-BB80-826B278C1A84}" dt="2018-10-17T11:54:35.687" v="3586"/>
          <ac:spMkLst>
            <pc:docMk/>
            <pc:sldMk cId="1632343195" sldId="450"/>
            <ac:spMk id="19" creationId="{7BA89422-6AC1-4003-A9DA-75D6006BB97A}"/>
          </ac:spMkLst>
        </pc:spChg>
        <pc:spChg chg="add del">
          <ac:chgData name="Eduard Tomàs" userId="6521c259e9b1bec6" providerId="LiveId" clId="{7E6CCD0B-9F12-40C2-BB80-826B278C1A84}" dt="2018-10-17T11:54:35.687" v="3586"/>
          <ac:spMkLst>
            <pc:docMk/>
            <pc:sldMk cId="1632343195" sldId="450"/>
            <ac:spMk id="20" creationId="{F498366E-FD56-48A3-9225-C6CDF6BDBCE8}"/>
          </ac:spMkLst>
        </pc:spChg>
        <pc:spChg chg="add del">
          <ac:chgData name="Eduard Tomàs" userId="6521c259e9b1bec6" providerId="LiveId" clId="{7E6CCD0B-9F12-40C2-BB80-826B278C1A84}" dt="2018-10-17T11:54:35.687" v="3586"/>
          <ac:spMkLst>
            <pc:docMk/>
            <pc:sldMk cId="1632343195" sldId="450"/>
            <ac:spMk id="21" creationId="{9AF2BCCB-8D97-4D63-A87F-55F91FB5BF3D}"/>
          </ac:spMkLst>
        </pc:spChg>
        <pc:spChg chg="add del">
          <ac:chgData name="Eduard Tomàs" userId="6521c259e9b1bec6" providerId="LiveId" clId="{7E6CCD0B-9F12-40C2-BB80-826B278C1A84}" dt="2018-10-17T11:54:35.687" v="3586"/>
          <ac:spMkLst>
            <pc:docMk/>
            <pc:sldMk cId="1632343195" sldId="450"/>
            <ac:spMk id="22" creationId="{4D017AF9-A186-4BF1-A4ED-F6CA693FD39A}"/>
          </ac:spMkLst>
        </pc:spChg>
        <pc:spChg chg="add del">
          <ac:chgData name="Eduard Tomàs" userId="6521c259e9b1bec6" providerId="LiveId" clId="{7E6CCD0B-9F12-40C2-BB80-826B278C1A84}" dt="2018-10-17T11:54:35.687" v="3586"/>
          <ac:spMkLst>
            <pc:docMk/>
            <pc:sldMk cId="1632343195" sldId="450"/>
            <ac:spMk id="23" creationId="{119BB435-BBE1-4CE5-85CE-F76D7AE21A10}"/>
          </ac:spMkLst>
        </pc:spChg>
      </pc:sldChg>
      <pc:sldChg chg="addSp delSp modSp add delAnim modAnim">
        <pc:chgData name="Eduard Tomàs" userId="6521c259e9b1bec6" providerId="LiveId" clId="{7E6CCD0B-9F12-40C2-BB80-826B278C1A84}" dt="2018-10-17T12:15:33.444" v="4035" actId="478"/>
        <pc:sldMkLst>
          <pc:docMk/>
          <pc:sldMk cId="2094414816" sldId="451"/>
        </pc:sldMkLst>
        <pc:spChg chg="mod">
          <ac:chgData name="Eduard Tomàs" userId="6521c259e9b1bec6" providerId="LiveId" clId="{7E6CCD0B-9F12-40C2-BB80-826B278C1A84}" dt="2018-10-17T12:15:07.061" v="4008" actId="14100"/>
          <ac:spMkLst>
            <pc:docMk/>
            <pc:sldMk cId="2094414816" sldId="451"/>
            <ac:spMk id="2" creationId="{098588F5-CC69-448D-B702-DB66978F0A35}"/>
          </ac:spMkLst>
        </pc:spChg>
        <pc:spChg chg="mod">
          <ac:chgData name="Eduard Tomàs" userId="6521c259e9b1bec6" providerId="LiveId" clId="{7E6CCD0B-9F12-40C2-BB80-826B278C1A84}" dt="2018-10-17T11:58:06.129" v="3929"/>
          <ac:spMkLst>
            <pc:docMk/>
            <pc:sldMk cId="2094414816" sldId="451"/>
            <ac:spMk id="3" creationId="{5D8816FF-F784-415E-8A4E-80B6B0007B64}"/>
          </ac:spMkLst>
        </pc:spChg>
        <pc:spChg chg="add del mod">
          <ac:chgData name="Eduard Tomàs" userId="6521c259e9b1bec6" providerId="LiveId" clId="{7E6CCD0B-9F12-40C2-BB80-826B278C1A84}" dt="2018-10-17T12:15:33.444" v="4035" actId="478"/>
          <ac:spMkLst>
            <pc:docMk/>
            <pc:sldMk cId="2094414816" sldId="451"/>
            <ac:spMk id="7" creationId="{ECD798C2-F7EE-4F29-8EBA-2320EEB30FF0}"/>
          </ac:spMkLst>
        </pc:spChg>
        <pc:picChg chg="add mod">
          <ac:chgData name="Eduard Tomàs" userId="6521c259e9b1bec6" providerId="LiveId" clId="{7E6CCD0B-9F12-40C2-BB80-826B278C1A84}" dt="2018-10-17T12:13:49.429" v="3996" actId="1076"/>
          <ac:picMkLst>
            <pc:docMk/>
            <pc:sldMk cId="2094414816" sldId="451"/>
            <ac:picMk id="4" creationId="{153D2AA3-1A01-4A0F-8370-92FE64CB32CC}"/>
          </ac:picMkLst>
        </pc:picChg>
        <pc:picChg chg="add mod">
          <ac:chgData name="Eduard Tomàs" userId="6521c259e9b1bec6" providerId="LiveId" clId="{7E6CCD0B-9F12-40C2-BB80-826B278C1A84}" dt="2018-10-17T12:14:06.581" v="3998" actId="1076"/>
          <ac:picMkLst>
            <pc:docMk/>
            <pc:sldMk cId="2094414816" sldId="451"/>
            <ac:picMk id="5" creationId="{60E4EC29-C372-4D43-8B0A-9FD20892024F}"/>
          </ac:picMkLst>
        </pc:picChg>
        <pc:picChg chg="add mod">
          <ac:chgData name="Eduard Tomàs" userId="6521c259e9b1bec6" providerId="LiveId" clId="{7E6CCD0B-9F12-40C2-BB80-826B278C1A84}" dt="2018-10-17T12:14:43.613" v="4004" actId="1076"/>
          <ac:picMkLst>
            <pc:docMk/>
            <pc:sldMk cId="2094414816" sldId="451"/>
            <ac:picMk id="6" creationId="{5E70828C-A40C-4677-A462-6741070DBADD}"/>
          </ac:picMkLst>
        </pc:picChg>
      </pc:sldChg>
      <pc:sldChg chg="modSp add modAnim">
        <pc:chgData name="Eduard Tomàs" userId="6521c259e9b1bec6" providerId="LiveId" clId="{7E6CCD0B-9F12-40C2-BB80-826B278C1A84}" dt="2018-10-17T12:19:16.992" v="4598" actId="20577"/>
        <pc:sldMkLst>
          <pc:docMk/>
          <pc:sldMk cId="1361227662" sldId="452"/>
        </pc:sldMkLst>
        <pc:spChg chg="mod">
          <ac:chgData name="Eduard Tomàs" userId="6521c259e9b1bec6" providerId="LiveId" clId="{7E6CCD0B-9F12-40C2-BB80-826B278C1A84}" dt="2018-10-17T12:19:16.992" v="4598" actId="20577"/>
          <ac:spMkLst>
            <pc:docMk/>
            <pc:sldMk cId="1361227662" sldId="452"/>
            <ac:spMk id="2" creationId="{A72CEC9A-78FF-4589-AF5F-310B9238E22A}"/>
          </ac:spMkLst>
        </pc:spChg>
        <pc:spChg chg="mod">
          <ac:chgData name="Eduard Tomàs" userId="6521c259e9b1bec6" providerId="LiveId" clId="{7E6CCD0B-9F12-40C2-BB80-826B278C1A84}" dt="2018-10-17T12:15:45.693" v="4037"/>
          <ac:spMkLst>
            <pc:docMk/>
            <pc:sldMk cId="1361227662" sldId="452"/>
            <ac:spMk id="3" creationId="{55D5EA4F-6412-412E-BFD7-F263520344C9}"/>
          </ac:spMkLst>
        </pc:spChg>
      </pc:sldChg>
      <pc:sldChg chg="modSp add modAnim">
        <pc:chgData name="Eduard Tomàs" userId="6521c259e9b1bec6" providerId="LiveId" clId="{7E6CCD0B-9F12-40C2-BB80-826B278C1A84}" dt="2018-10-17T12:18:49.045" v="4589"/>
        <pc:sldMkLst>
          <pc:docMk/>
          <pc:sldMk cId="1738344732" sldId="453"/>
        </pc:sldMkLst>
        <pc:spChg chg="mod">
          <ac:chgData name="Eduard Tomàs" userId="6521c259e9b1bec6" providerId="LiveId" clId="{7E6CCD0B-9F12-40C2-BB80-826B278C1A84}" dt="2018-10-17T12:18:02.691" v="4584" actId="20577"/>
          <ac:spMkLst>
            <pc:docMk/>
            <pc:sldMk cId="1738344732" sldId="453"/>
            <ac:spMk id="2" creationId="{3F1D05CE-6BE1-418B-B8AF-B044498C02D6}"/>
          </ac:spMkLst>
        </pc:spChg>
        <pc:spChg chg="mod">
          <ac:chgData name="Eduard Tomàs" userId="6521c259e9b1bec6" providerId="LiveId" clId="{7E6CCD0B-9F12-40C2-BB80-826B278C1A84}" dt="2018-10-17T12:17:10.254" v="4311" actId="20577"/>
          <ac:spMkLst>
            <pc:docMk/>
            <pc:sldMk cId="1738344732" sldId="453"/>
            <ac:spMk id="3" creationId="{C720C3A8-ED8F-41C4-9F85-65E8099F50D0}"/>
          </ac:spMkLst>
        </pc:spChg>
      </pc:sldChg>
      <pc:sldChg chg="modSp add modAnim">
        <pc:chgData name="Eduard Tomàs" userId="6521c259e9b1bec6" providerId="LiveId" clId="{7E6CCD0B-9F12-40C2-BB80-826B278C1A84}" dt="2018-10-17T12:28:23.257" v="5340"/>
        <pc:sldMkLst>
          <pc:docMk/>
          <pc:sldMk cId="566971498" sldId="454"/>
        </pc:sldMkLst>
        <pc:spChg chg="mod">
          <ac:chgData name="Eduard Tomàs" userId="6521c259e9b1bec6" providerId="LiveId" clId="{7E6CCD0B-9F12-40C2-BB80-826B278C1A84}" dt="2018-10-17T12:28:14.495" v="5339" actId="20577"/>
          <ac:spMkLst>
            <pc:docMk/>
            <pc:sldMk cId="566971498" sldId="454"/>
            <ac:spMk id="2" creationId="{D703D3D4-0BC9-41BF-A287-FE44ED32537C}"/>
          </ac:spMkLst>
        </pc:spChg>
        <pc:spChg chg="mod">
          <ac:chgData name="Eduard Tomàs" userId="6521c259e9b1bec6" providerId="LiveId" clId="{7E6CCD0B-9F12-40C2-BB80-826B278C1A84}" dt="2018-10-17T12:25:05.030" v="4641" actId="20577"/>
          <ac:spMkLst>
            <pc:docMk/>
            <pc:sldMk cId="566971498" sldId="454"/>
            <ac:spMk id="3" creationId="{1D6D1EC8-86FF-4934-B047-6073EF808F53}"/>
          </ac:spMkLst>
        </pc:spChg>
      </pc:sldChg>
      <pc:sldChg chg="modSp add del">
        <pc:chgData name="Eduard Tomàs" userId="6521c259e9b1bec6" providerId="LiveId" clId="{7E6CCD0B-9F12-40C2-BB80-826B278C1A84}" dt="2018-10-17T12:24:55.885" v="4617" actId="2696"/>
        <pc:sldMkLst>
          <pc:docMk/>
          <pc:sldMk cId="994839703" sldId="454"/>
        </pc:sldMkLst>
        <pc:spChg chg="mod">
          <ac:chgData name="Eduard Tomàs" userId="6521c259e9b1bec6" providerId="LiveId" clId="{7E6CCD0B-9F12-40C2-BB80-826B278C1A84}" dt="2018-10-17T12:21:19.431" v="4616" actId="20577"/>
          <ac:spMkLst>
            <pc:docMk/>
            <pc:sldMk cId="994839703" sldId="454"/>
            <ac:spMk id="3" creationId="{7973D2A7-E295-4E17-97CB-F13A3FA9A803}"/>
          </ac:spMkLst>
        </pc:spChg>
      </pc:sldChg>
      <pc:sldChg chg="modSp add modAnim">
        <pc:chgData name="Eduard Tomàs" userId="6521c259e9b1bec6" providerId="LiveId" clId="{7E6CCD0B-9F12-40C2-BB80-826B278C1A84}" dt="2018-10-17T12:33:59.059" v="5637"/>
        <pc:sldMkLst>
          <pc:docMk/>
          <pc:sldMk cId="3627403401" sldId="455"/>
        </pc:sldMkLst>
        <pc:spChg chg="mod">
          <ac:chgData name="Eduard Tomàs" userId="6521c259e9b1bec6" providerId="LiveId" clId="{7E6CCD0B-9F12-40C2-BB80-826B278C1A84}" dt="2018-10-17T12:33:46.240" v="5636" actId="20577"/>
          <ac:spMkLst>
            <pc:docMk/>
            <pc:sldMk cId="3627403401" sldId="455"/>
            <ac:spMk id="2" creationId="{2AE74453-D44C-4802-B2A6-B76CD7ECF5A6}"/>
          </ac:spMkLst>
        </pc:spChg>
        <pc:spChg chg="mod">
          <ac:chgData name="Eduard Tomàs" userId="6521c259e9b1bec6" providerId="LiveId" clId="{7E6CCD0B-9F12-40C2-BB80-826B278C1A84}" dt="2018-10-17T12:32:03.752" v="5399" actId="20577"/>
          <ac:spMkLst>
            <pc:docMk/>
            <pc:sldMk cId="3627403401" sldId="455"/>
            <ac:spMk id="3" creationId="{ECEF22BB-610E-4E60-9A55-1A07CE005A0C}"/>
          </ac:spMkLst>
        </pc:spChg>
      </pc:sldChg>
      <pc:sldChg chg="addSp delSp modSp add modAnim">
        <pc:chgData name="Eduard Tomàs" userId="6521c259e9b1bec6" providerId="LiveId" clId="{7E6CCD0B-9F12-40C2-BB80-826B278C1A84}" dt="2018-10-17T12:39:02.608" v="5806" actId="20577"/>
        <pc:sldMkLst>
          <pc:docMk/>
          <pc:sldMk cId="57444235" sldId="456"/>
        </pc:sldMkLst>
        <pc:spChg chg="del">
          <ac:chgData name="Eduard Tomàs" userId="6521c259e9b1bec6" providerId="LiveId" clId="{7E6CCD0B-9F12-40C2-BB80-826B278C1A84}" dt="2018-10-17T12:36:32.102" v="5677"/>
          <ac:spMkLst>
            <pc:docMk/>
            <pc:sldMk cId="57444235" sldId="456"/>
            <ac:spMk id="2" creationId="{B79A6F14-3E35-4675-A642-A86414B86233}"/>
          </ac:spMkLst>
        </pc:spChg>
        <pc:spChg chg="mod">
          <ac:chgData name="Eduard Tomàs" userId="6521c259e9b1bec6" providerId="LiveId" clId="{7E6CCD0B-9F12-40C2-BB80-826B278C1A84}" dt="2018-10-17T12:36:30.869" v="5676" actId="20577"/>
          <ac:spMkLst>
            <pc:docMk/>
            <pc:sldMk cId="57444235" sldId="456"/>
            <ac:spMk id="3" creationId="{977E6160-8555-4535-BE8B-3741A51F5C82}"/>
          </ac:spMkLst>
        </pc:spChg>
        <pc:spChg chg="add mod">
          <ac:chgData name="Eduard Tomàs" userId="6521c259e9b1bec6" providerId="LiveId" clId="{7E6CCD0B-9F12-40C2-BB80-826B278C1A84}" dt="2018-10-17T12:39:02.608" v="5806" actId="20577"/>
          <ac:spMkLst>
            <pc:docMk/>
            <pc:sldMk cId="57444235" sldId="456"/>
            <ac:spMk id="7" creationId="{45F4E1A2-827C-4723-AC05-158D46110984}"/>
          </ac:spMkLst>
        </pc:spChg>
        <pc:picChg chg="add mod">
          <ac:chgData name="Eduard Tomàs" userId="6521c259e9b1bec6" providerId="LiveId" clId="{7E6CCD0B-9F12-40C2-BB80-826B278C1A84}" dt="2018-10-17T12:36:33.690" v="5678" actId="1076"/>
          <ac:picMkLst>
            <pc:docMk/>
            <pc:sldMk cId="57444235" sldId="456"/>
            <ac:picMk id="4" creationId="{A603F703-C6D6-4ABD-9512-B26A64220202}"/>
          </ac:picMkLst>
        </pc:picChg>
        <pc:picChg chg="add mod">
          <ac:chgData name="Eduard Tomàs" userId="6521c259e9b1bec6" providerId="LiveId" clId="{7E6CCD0B-9F12-40C2-BB80-826B278C1A84}" dt="2018-10-17T12:37:09.693" v="5686" actId="1076"/>
          <ac:picMkLst>
            <pc:docMk/>
            <pc:sldMk cId="57444235" sldId="456"/>
            <ac:picMk id="5" creationId="{22AA1D98-7914-4F1C-A4F3-94162F8CB9AD}"/>
          </ac:picMkLst>
        </pc:picChg>
        <pc:picChg chg="add mod">
          <ac:chgData name="Eduard Tomàs" userId="6521c259e9b1bec6" providerId="LiveId" clId="{7E6CCD0B-9F12-40C2-BB80-826B278C1A84}" dt="2018-10-17T12:37:47.458" v="5689" actId="1076"/>
          <ac:picMkLst>
            <pc:docMk/>
            <pc:sldMk cId="57444235" sldId="456"/>
            <ac:picMk id="6" creationId="{B95D78B9-B1C6-4536-B527-108ACCBD8A24}"/>
          </ac:picMkLst>
        </pc:picChg>
      </pc:sldChg>
      <pc:sldChg chg="add del">
        <pc:chgData name="Eduard Tomàs" userId="6521c259e9b1bec6" providerId="LiveId" clId="{7E6CCD0B-9F12-40C2-BB80-826B278C1A84}" dt="2018-10-17T12:37:00.747" v="5682" actId="2696"/>
        <pc:sldMkLst>
          <pc:docMk/>
          <pc:sldMk cId="2669780109" sldId="457"/>
        </pc:sldMkLst>
      </pc:sldChg>
      <pc:sldChg chg="modSp add modAnim">
        <pc:chgData name="Eduard Tomàs" userId="6521c259e9b1bec6" providerId="LiveId" clId="{7E6CCD0B-9F12-40C2-BB80-826B278C1A84}" dt="2018-10-17T12:40:35.299" v="6174"/>
        <pc:sldMkLst>
          <pc:docMk/>
          <pc:sldMk cId="2704352863" sldId="457"/>
        </pc:sldMkLst>
        <pc:spChg chg="mod">
          <ac:chgData name="Eduard Tomàs" userId="6521c259e9b1bec6" providerId="LiveId" clId="{7E6CCD0B-9F12-40C2-BB80-826B278C1A84}" dt="2018-10-17T12:40:28.543" v="6173" actId="5793"/>
          <ac:spMkLst>
            <pc:docMk/>
            <pc:sldMk cId="2704352863" sldId="457"/>
            <ac:spMk id="2" creationId="{2AE74453-D44C-4802-B2A6-B76CD7ECF5A6}"/>
          </ac:spMkLst>
        </pc:spChg>
      </pc:sldChg>
      <pc:sldChg chg="modSp add">
        <pc:chgData name="Eduard Tomàs" userId="6521c259e9b1bec6" providerId="LiveId" clId="{7E6CCD0B-9F12-40C2-BB80-826B278C1A84}" dt="2018-10-17T12:47:48.392" v="6660" actId="20577"/>
        <pc:sldMkLst>
          <pc:docMk/>
          <pc:sldMk cId="3369046554" sldId="458"/>
        </pc:sldMkLst>
        <pc:spChg chg="mod">
          <ac:chgData name="Eduard Tomàs" userId="6521c259e9b1bec6" providerId="LiveId" clId="{7E6CCD0B-9F12-40C2-BB80-826B278C1A84}" dt="2018-10-17T12:47:48.392" v="6660" actId="20577"/>
          <ac:spMkLst>
            <pc:docMk/>
            <pc:sldMk cId="3369046554" sldId="458"/>
            <ac:spMk id="2" creationId="{6F30E4A8-A0FC-4423-97B1-BC3E64B18C31}"/>
          </ac:spMkLst>
        </pc:spChg>
        <pc:spChg chg="mod">
          <ac:chgData name="Eduard Tomàs" userId="6521c259e9b1bec6" providerId="LiveId" clId="{7E6CCD0B-9F12-40C2-BB80-826B278C1A84}" dt="2018-10-17T12:41:15.730" v="6186" actId="20577"/>
          <ac:spMkLst>
            <pc:docMk/>
            <pc:sldMk cId="3369046554" sldId="458"/>
            <ac:spMk id="3" creationId="{2DF5FE7D-E69A-4686-B386-A98F6A370714}"/>
          </ac:spMkLst>
        </pc:spChg>
      </pc:sldChg>
      <pc:sldChg chg="addSp delSp modSp add modAnim">
        <pc:chgData name="Eduard Tomàs" userId="6521c259e9b1bec6" providerId="LiveId" clId="{7E6CCD0B-9F12-40C2-BB80-826B278C1A84}" dt="2018-10-17T12:50:53.484" v="7017"/>
        <pc:sldMkLst>
          <pc:docMk/>
          <pc:sldMk cId="124935717" sldId="459"/>
        </pc:sldMkLst>
        <pc:spChg chg="add del mod">
          <ac:chgData name="Eduard Tomàs" userId="6521c259e9b1bec6" providerId="LiveId" clId="{7E6CCD0B-9F12-40C2-BB80-826B278C1A84}" dt="2018-10-17T12:50:41.226" v="7016" actId="20577"/>
          <ac:spMkLst>
            <pc:docMk/>
            <pc:sldMk cId="124935717" sldId="459"/>
            <ac:spMk id="2" creationId="{41B82799-37D4-4814-B1D8-A3BBE95CF10D}"/>
          </ac:spMkLst>
        </pc:spChg>
        <pc:spChg chg="mod">
          <ac:chgData name="Eduard Tomàs" userId="6521c259e9b1bec6" providerId="LiveId" clId="{7E6CCD0B-9F12-40C2-BB80-826B278C1A84}" dt="2018-10-17T12:47:54.896" v="6674" actId="20577"/>
          <ac:spMkLst>
            <pc:docMk/>
            <pc:sldMk cId="124935717" sldId="459"/>
            <ac:spMk id="3" creationId="{F57A42F7-AE4D-43D7-AF5C-396F304F0E09}"/>
          </ac:spMkLst>
        </pc:spChg>
        <pc:picChg chg="add del mod">
          <ac:chgData name="Eduard Tomàs" userId="6521c259e9b1bec6" providerId="LiveId" clId="{7E6CCD0B-9F12-40C2-BB80-826B278C1A84}" dt="2018-10-17T12:49:37.542" v="6680"/>
          <ac:picMkLst>
            <pc:docMk/>
            <pc:sldMk cId="124935717" sldId="459"/>
            <ac:picMk id="4" creationId="{81FB0BDB-089D-4EB3-AE21-42D0102C6976}"/>
          </ac:picMkLst>
        </pc:picChg>
        <pc:picChg chg="add mod">
          <ac:chgData name="Eduard Tomàs" userId="6521c259e9b1bec6" providerId="LiveId" clId="{7E6CCD0B-9F12-40C2-BB80-826B278C1A84}" dt="2018-10-17T12:49:46.705" v="6685" actId="14100"/>
          <ac:picMkLst>
            <pc:docMk/>
            <pc:sldMk cId="124935717" sldId="459"/>
            <ac:picMk id="5" creationId="{DD38AFD6-132A-4AFE-94D4-FC3719A9290E}"/>
          </ac:picMkLst>
        </pc:picChg>
      </pc:sldChg>
      <pc:sldChg chg="modSp add modAnim">
        <pc:chgData name="Eduard Tomàs" userId="6521c259e9b1bec6" providerId="LiveId" clId="{7E6CCD0B-9F12-40C2-BB80-826B278C1A84}" dt="2018-10-17T12:56:01.636" v="7483" actId="20577"/>
        <pc:sldMkLst>
          <pc:docMk/>
          <pc:sldMk cId="245429340" sldId="460"/>
        </pc:sldMkLst>
        <pc:spChg chg="mod">
          <ac:chgData name="Eduard Tomàs" userId="6521c259e9b1bec6" providerId="LiveId" clId="{7E6CCD0B-9F12-40C2-BB80-826B278C1A84}" dt="2018-10-17T12:56:01.636" v="7483" actId="20577"/>
          <ac:spMkLst>
            <pc:docMk/>
            <pc:sldMk cId="245429340" sldId="460"/>
            <ac:spMk id="2" creationId="{B77F148D-0BBD-45FC-98DE-EB54E21CC437}"/>
          </ac:spMkLst>
        </pc:spChg>
        <pc:spChg chg="mod">
          <ac:chgData name="Eduard Tomàs" userId="6521c259e9b1bec6" providerId="LiveId" clId="{7E6CCD0B-9F12-40C2-BB80-826B278C1A84}" dt="2018-10-17T12:52:19.172" v="7059" actId="20577"/>
          <ac:spMkLst>
            <pc:docMk/>
            <pc:sldMk cId="245429340" sldId="460"/>
            <ac:spMk id="3" creationId="{93A18DD0-963F-476B-B36A-DC7E9806B305}"/>
          </ac:spMkLst>
        </pc:spChg>
      </pc:sldChg>
      <pc:sldChg chg="modSp add del modAnim">
        <pc:chgData name="Eduard Tomàs" userId="6521c259e9b1bec6" providerId="LiveId" clId="{7E6CCD0B-9F12-40C2-BB80-826B278C1A84}" dt="2018-10-17T13:08:26.692" v="8371" actId="2696"/>
        <pc:sldMkLst>
          <pc:docMk/>
          <pc:sldMk cId="497750658" sldId="461"/>
        </pc:sldMkLst>
        <pc:spChg chg="mod">
          <ac:chgData name="Eduard Tomàs" userId="6521c259e9b1bec6" providerId="LiveId" clId="{7E6CCD0B-9F12-40C2-BB80-826B278C1A84}" dt="2018-10-17T13:00:28.796" v="7891" actId="20577"/>
          <ac:spMkLst>
            <pc:docMk/>
            <pc:sldMk cId="497750658" sldId="461"/>
            <ac:spMk id="2" creationId="{71FC6667-CABB-47E9-AADE-B7C132B13BCC}"/>
          </ac:spMkLst>
        </pc:spChg>
        <pc:spChg chg="mod">
          <ac:chgData name="Eduard Tomàs" userId="6521c259e9b1bec6" providerId="LiveId" clId="{7E6CCD0B-9F12-40C2-BB80-826B278C1A84}" dt="2018-10-17T12:57:26.582" v="7485"/>
          <ac:spMkLst>
            <pc:docMk/>
            <pc:sldMk cId="497750658" sldId="461"/>
            <ac:spMk id="3" creationId="{FFDEE56B-9C3D-4148-8F25-9A8B5455006E}"/>
          </ac:spMkLst>
        </pc:spChg>
      </pc:sldChg>
      <pc:sldChg chg="addSp delSp modSp add del">
        <pc:chgData name="Eduard Tomàs" userId="6521c259e9b1bec6" providerId="LiveId" clId="{7E6CCD0B-9F12-40C2-BB80-826B278C1A84}" dt="2018-10-17T13:08:14.710" v="8367" actId="2696"/>
        <pc:sldMkLst>
          <pc:docMk/>
          <pc:sldMk cId="3748294258" sldId="462"/>
        </pc:sldMkLst>
        <pc:spChg chg="del">
          <ac:chgData name="Eduard Tomàs" userId="6521c259e9b1bec6" providerId="LiveId" clId="{7E6CCD0B-9F12-40C2-BB80-826B278C1A84}" dt="2018-10-17T13:04:57.970" v="7893"/>
          <ac:spMkLst>
            <pc:docMk/>
            <pc:sldMk cId="3748294258" sldId="462"/>
            <ac:spMk id="2" creationId="{C1D433D0-01D2-43AA-AA3D-140E98AD1D95}"/>
          </ac:spMkLst>
        </pc:spChg>
        <pc:spChg chg="mod">
          <ac:chgData name="Eduard Tomàs" userId="6521c259e9b1bec6" providerId="LiveId" clId="{7E6CCD0B-9F12-40C2-BB80-826B278C1A84}" dt="2018-10-17T13:00:44.006" v="7892"/>
          <ac:spMkLst>
            <pc:docMk/>
            <pc:sldMk cId="3748294258" sldId="462"/>
            <ac:spMk id="3" creationId="{02420CD4-02BF-443B-AF74-E17BC45499C0}"/>
          </ac:spMkLst>
        </pc:spChg>
        <pc:spChg chg="add mod">
          <ac:chgData name="Eduard Tomàs" userId="6521c259e9b1bec6" providerId="LiveId" clId="{7E6CCD0B-9F12-40C2-BB80-826B278C1A84}" dt="2018-10-17T13:06:48.685" v="8019" actId="20577"/>
          <ac:spMkLst>
            <pc:docMk/>
            <pc:sldMk cId="3748294258" sldId="462"/>
            <ac:spMk id="6" creationId="{46A5F7A9-8D3D-408C-9206-4D5BA4BFA997}"/>
          </ac:spMkLst>
        </pc:spChg>
        <pc:picChg chg="add del mod">
          <ac:chgData name="Eduard Tomàs" userId="6521c259e9b1bec6" providerId="LiveId" clId="{7E6CCD0B-9F12-40C2-BB80-826B278C1A84}" dt="2018-10-17T13:05:04.269" v="7895" actId="478"/>
          <ac:picMkLst>
            <pc:docMk/>
            <pc:sldMk cId="3748294258" sldId="462"/>
            <ac:picMk id="4" creationId="{9C007B36-B940-413C-A261-3A4AA73D46AB}"/>
          </ac:picMkLst>
        </pc:picChg>
        <pc:picChg chg="add del mod">
          <ac:chgData name="Eduard Tomàs" userId="6521c259e9b1bec6" providerId="LiveId" clId="{7E6CCD0B-9F12-40C2-BB80-826B278C1A84}" dt="2018-10-17T13:05:24.422" v="7899" actId="478"/>
          <ac:picMkLst>
            <pc:docMk/>
            <pc:sldMk cId="3748294258" sldId="462"/>
            <ac:picMk id="7" creationId="{0D7314B9-6039-48CD-983A-426E5653A673}"/>
          </ac:picMkLst>
        </pc:picChg>
        <pc:picChg chg="add mod">
          <ac:chgData name="Eduard Tomàs" userId="6521c259e9b1bec6" providerId="LiveId" clId="{7E6CCD0B-9F12-40C2-BB80-826B278C1A84}" dt="2018-10-17T13:05:38.034" v="7901" actId="1076"/>
          <ac:picMkLst>
            <pc:docMk/>
            <pc:sldMk cId="3748294258" sldId="462"/>
            <ac:picMk id="8" creationId="{19CA39B8-6AC9-4609-B06D-9A7DB0FF30A1}"/>
          </ac:picMkLst>
        </pc:picChg>
        <pc:picChg chg="add mod">
          <ac:chgData name="Eduard Tomàs" userId="6521c259e9b1bec6" providerId="LiveId" clId="{7E6CCD0B-9F12-40C2-BB80-826B278C1A84}" dt="2018-10-17T13:05:54.651" v="7903" actId="1076"/>
          <ac:picMkLst>
            <pc:docMk/>
            <pc:sldMk cId="3748294258" sldId="462"/>
            <ac:picMk id="9" creationId="{633AB86C-4691-4C88-BE62-9002EA7E1A8D}"/>
          </ac:picMkLst>
        </pc:picChg>
        <pc:picChg chg="add mod">
          <ac:chgData name="Eduard Tomàs" userId="6521c259e9b1bec6" providerId="LiveId" clId="{7E6CCD0B-9F12-40C2-BB80-826B278C1A84}" dt="2018-10-17T13:06:11.629" v="7905" actId="1076"/>
          <ac:picMkLst>
            <pc:docMk/>
            <pc:sldMk cId="3748294258" sldId="462"/>
            <ac:picMk id="10" creationId="{2952EF37-FFBF-49D0-8081-1F60561C76AF}"/>
          </ac:picMkLst>
        </pc:picChg>
      </pc:sldChg>
      <pc:sldChg chg="modSp add modAnim">
        <pc:chgData name="Eduard Tomàs" userId="6521c259e9b1bec6" providerId="LiveId" clId="{7E6CCD0B-9F12-40C2-BB80-826B278C1A84}" dt="2018-10-17T13:08:08.891" v="8366"/>
        <pc:sldMkLst>
          <pc:docMk/>
          <pc:sldMk cId="1791218839" sldId="463"/>
        </pc:sldMkLst>
        <pc:spChg chg="mod">
          <ac:chgData name="Eduard Tomàs" userId="6521c259e9b1bec6" providerId="LiveId" clId="{7E6CCD0B-9F12-40C2-BB80-826B278C1A84}" dt="2018-10-17T13:08:04.371" v="8365" actId="20577"/>
          <ac:spMkLst>
            <pc:docMk/>
            <pc:sldMk cId="1791218839" sldId="463"/>
            <ac:spMk id="6" creationId="{46A5F7A9-8D3D-408C-9206-4D5BA4BFA997}"/>
          </ac:spMkLst>
        </pc:spChg>
      </pc:sldChg>
      <pc:sldChg chg="addSp delSp modSp add modAnim">
        <pc:chgData name="Eduard Tomàs" userId="6521c259e9b1bec6" providerId="LiveId" clId="{7E6CCD0B-9F12-40C2-BB80-826B278C1A84}" dt="2018-10-17T13:16:19.857" v="8499"/>
        <pc:sldMkLst>
          <pc:docMk/>
          <pc:sldMk cId="1415280702" sldId="464"/>
        </pc:sldMkLst>
        <pc:spChg chg="mod">
          <ac:chgData name="Eduard Tomàs" userId="6521c259e9b1bec6" providerId="LiveId" clId="{7E6CCD0B-9F12-40C2-BB80-826B278C1A84}" dt="2018-10-17T13:16:12.010" v="8497" actId="27636"/>
          <ac:spMkLst>
            <pc:docMk/>
            <pc:sldMk cId="1415280702" sldId="464"/>
            <ac:spMk id="2" creationId="{71FC6667-CABB-47E9-AADE-B7C132B13BCC}"/>
          </ac:spMkLst>
        </pc:spChg>
        <pc:picChg chg="add mod">
          <ac:chgData name="Eduard Tomàs" userId="6521c259e9b1bec6" providerId="LiveId" clId="{7E6CCD0B-9F12-40C2-BB80-826B278C1A84}" dt="2018-10-17T13:16:14.832" v="8498" actId="1076"/>
          <ac:picMkLst>
            <pc:docMk/>
            <pc:sldMk cId="1415280702" sldId="464"/>
            <ac:picMk id="4" creationId="{A75913B9-A4B2-4C02-BA4D-B99976EE8880}"/>
          </ac:picMkLst>
        </pc:picChg>
        <pc:picChg chg="add del mod">
          <ac:chgData name="Eduard Tomàs" userId="6521c259e9b1bec6" providerId="LiveId" clId="{7E6CCD0B-9F12-40C2-BB80-826B278C1A84}" dt="2018-10-17T13:16:14.832" v="8498" actId="1076"/>
          <ac:picMkLst>
            <pc:docMk/>
            <pc:sldMk cId="1415280702" sldId="464"/>
            <ac:picMk id="5" creationId="{C68A4CA9-A3A4-4B95-A3B3-FC1A44ABE451}"/>
          </ac:picMkLst>
        </pc:picChg>
      </pc:sldChg>
      <pc:sldChg chg="addSp modSp add modAnim">
        <pc:chgData name="Eduard Tomàs" userId="6521c259e9b1bec6" providerId="LiveId" clId="{7E6CCD0B-9F12-40C2-BB80-826B278C1A84}" dt="2018-10-17T13:18:04.510" v="8751" actId="20577"/>
        <pc:sldMkLst>
          <pc:docMk/>
          <pc:sldMk cId="2389769746" sldId="465"/>
        </pc:sldMkLst>
        <pc:spChg chg="mod">
          <ac:chgData name="Eduard Tomàs" userId="6521c259e9b1bec6" providerId="LiveId" clId="{7E6CCD0B-9F12-40C2-BB80-826B278C1A84}" dt="2018-10-17T13:17:40.294" v="8693" actId="14100"/>
          <ac:spMkLst>
            <pc:docMk/>
            <pc:sldMk cId="2389769746" sldId="465"/>
            <ac:spMk id="2" creationId="{77497B19-8FD6-4D55-AF16-A9791F22E470}"/>
          </ac:spMkLst>
        </pc:spChg>
        <pc:spChg chg="mod">
          <ac:chgData name="Eduard Tomàs" userId="6521c259e9b1bec6" providerId="LiveId" clId="{7E6CCD0B-9F12-40C2-BB80-826B278C1A84}" dt="2018-10-17T13:16:28.357" v="8501"/>
          <ac:spMkLst>
            <pc:docMk/>
            <pc:sldMk cId="2389769746" sldId="465"/>
            <ac:spMk id="3" creationId="{950AC653-DE45-4FE4-9FCC-C62629759DAA}"/>
          </ac:spMkLst>
        </pc:spChg>
        <pc:spChg chg="add mod">
          <ac:chgData name="Eduard Tomàs" userId="6521c259e9b1bec6" providerId="LiveId" clId="{7E6CCD0B-9F12-40C2-BB80-826B278C1A84}" dt="2018-10-17T13:18:04.510" v="8751" actId="20577"/>
          <ac:spMkLst>
            <pc:docMk/>
            <pc:sldMk cId="2389769746" sldId="465"/>
            <ac:spMk id="5" creationId="{5B0819C0-0BF5-4C79-A5E7-B6B071049CD4}"/>
          </ac:spMkLst>
        </pc:spChg>
        <pc:picChg chg="add mod">
          <ac:chgData name="Eduard Tomàs" userId="6521c259e9b1bec6" providerId="LiveId" clId="{7E6CCD0B-9F12-40C2-BB80-826B278C1A84}" dt="2018-10-17T13:17:36.864" v="8692" actId="1076"/>
          <ac:picMkLst>
            <pc:docMk/>
            <pc:sldMk cId="2389769746" sldId="465"/>
            <ac:picMk id="4" creationId="{186D3DE5-BF21-4EEB-BF75-100FFA6F8FA4}"/>
          </ac:picMkLst>
        </pc:picChg>
      </pc:sldChg>
      <pc:sldChg chg="addSp modSp add modAnim">
        <pc:chgData name="Eduard Tomàs" userId="6521c259e9b1bec6" providerId="LiveId" clId="{7E6CCD0B-9F12-40C2-BB80-826B278C1A84}" dt="2018-10-17T13:22:32.034" v="8893"/>
        <pc:sldMkLst>
          <pc:docMk/>
          <pc:sldMk cId="4151217916" sldId="466"/>
        </pc:sldMkLst>
        <pc:spChg chg="mod">
          <ac:chgData name="Eduard Tomàs" userId="6521c259e9b1bec6" providerId="LiveId" clId="{7E6CCD0B-9F12-40C2-BB80-826B278C1A84}" dt="2018-10-17T13:20:26.708" v="8829" actId="20577"/>
          <ac:spMkLst>
            <pc:docMk/>
            <pc:sldMk cId="4151217916" sldId="466"/>
            <ac:spMk id="2" creationId="{60F4BB47-89D4-4FED-9143-DA031701A0A2}"/>
          </ac:spMkLst>
        </pc:spChg>
        <pc:spChg chg="mod">
          <ac:chgData name="Eduard Tomàs" userId="6521c259e9b1bec6" providerId="LiveId" clId="{7E6CCD0B-9F12-40C2-BB80-826B278C1A84}" dt="2018-10-17T13:18:12.949" v="8753"/>
          <ac:spMkLst>
            <pc:docMk/>
            <pc:sldMk cId="4151217916" sldId="466"/>
            <ac:spMk id="3" creationId="{E31DA08D-6BA6-4B09-9B7C-B18F27CEC3FC}"/>
          </ac:spMkLst>
        </pc:spChg>
        <pc:picChg chg="add mod">
          <ac:chgData name="Eduard Tomàs" userId="6521c259e9b1bec6" providerId="LiveId" clId="{7E6CCD0B-9F12-40C2-BB80-826B278C1A84}" dt="2018-10-17T13:20:14.030" v="8805" actId="1076"/>
          <ac:picMkLst>
            <pc:docMk/>
            <pc:sldMk cId="4151217916" sldId="466"/>
            <ac:picMk id="4" creationId="{E8AE8BA6-306D-4A1F-B4DC-9419F6CC06DD}"/>
          </ac:picMkLst>
        </pc:picChg>
      </pc:sldChg>
      <pc:sldChg chg="addSp delSp modSp add modAnim">
        <pc:chgData name="Eduard Tomàs" userId="6521c259e9b1bec6" providerId="LiveId" clId="{7E6CCD0B-9F12-40C2-BB80-826B278C1A84}" dt="2018-10-17T13:22:40.236" v="8895"/>
        <pc:sldMkLst>
          <pc:docMk/>
          <pc:sldMk cId="2939293568" sldId="467"/>
        </pc:sldMkLst>
        <pc:spChg chg="mod">
          <ac:chgData name="Eduard Tomàs" userId="6521c259e9b1bec6" providerId="LiveId" clId="{7E6CCD0B-9F12-40C2-BB80-826B278C1A84}" dt="2018-10-17T13:22:20.052" v="8891" actId="14100"/>
          <ac:spMkLst>
            <pc:docMk/>
            <pc:sldMk cId="2939293568" sldId="467"/>
            <ac:spMk id="2" creationId="{60F4BB47-89D4-4FED-9143-DA031701A0A2}"/>
          </ac:spMkLst>
        </pc:spChg>
        <pc:picChg chg="del">
          <ac:chgData name="Eduard Tomàs" userId="6521c259e9b1bec6" providerId="LiveId" clId="{7E6CCD0B-9F12-40C2-BB80-826B278C1A84}" dt="2018-10-17T13:20:47.712" v="8888" actId="478"/>
          <ac:picMkLst>
            <pc:docMk/>
            <pc:sldMk cId="2939293568" sldId="467"/>
            <ac:picMk id="4" creationId="{E8AE8BA6-306D-4A1F-B4DC-9419F6CC06DD}"/>
          </ac:picMkLst>
        </pc:picChg>
        <pc:picChg chg="add mod">
          <ac:chgData name="Eduard Tomàs" userId="6521c259e9b1bec6" providerId="LiveId" clId="{7E6CCD0B-9F12-40C2-BB80-826B278C1A84}" dt="2018-10-17T13:22:16.363" v="8890" actId="1076"/>
          <ac:picMkLst>
            <pc:docMk/>
            <pc:sldMk cId="2939293568" sldId="467"/>
            <ac:picMk id="5" creationId="{78622C8E-99D1-47EC-B580-F6E14146B528}"/>
          </ac:picMkLst>
        </pc:picChg>
      </pc:sldChg>
      <pc:sldChg chg="modSp add modAnim">
        <pc:chgData name="Eduard Tomàs" userId="6521c259e9b1bec6" providerId="LiveId" clId="{7E6CCD0B-9F12-40C2-BB80-826B278C1A84}" dt="2018-10-17T13:40:00.263" v="10777" actId="20577"/>
        <pc:sldMkLst>
          <pc:docMk/>
          <pc:sldMk cId="2748098521" sldId="468"/>
        </pc:sldMkLst>
        <pc:spChg chg="mod">
          <ac:chgData name="Eduard Tomàs" userId="6521c259e9b1bec6" providerId="LiveId" clId="{7E6CCD0B-9F12-40C2-BB80-826B278C1A84}" dt="2018-10-17T13:40:00.263" v="10777" actId="20577"/>
          <ac:spMkLst>
            <pc:docMk/>
            <pc:sldMk cId="2748098521" sldId="468"/>
            <ac:spMk id="2" creationId="{87A8D9AD-9C18-4C32-AE34-0C9DF2B549BD}"/>
          </ac:spMkLst>
        </pc:spChg>
        <pc:spChg chg="mod">
          <ac:chgData name="Eduard Tomàs" userId="6521c259e9b1bec6" providerId="LiveId" clId="{7E6CCD0B-9F12-40C2-BB80-826B278C1A84}" dt="2018-10-17T13:36:43.196" v="10250" actId="20577"/>
          <ac:spMkLst>
            <pc:docMk/>
            <pc:sldMk cId="2748098521" sldId="468"/>
            <ac:spMk id="3" creationId="{951968C7-AF71-49D6-AF78-551199ACAF8A}"/>
          </ac:spMkLst>
        </pc:spChg>
      </pc:sldChg>
      <pc:sldChg chg="modSp add">
        <pc:chgData name="Eduard Tomàs" userId="6521c259e9b1bec6" providerId="LiveId" clId="{7E6CCD0B-9F12-40C2-BB80-826B278C1A84}" dt="2018-10-17T13:31:20.844" v="9816" actId="20577"/>
        <pc:sldMkLst>
          <pc:docMk/>
          <pc:sldMk cId="204388008" sldId="469"/>
        </pc:sldMkLst>
        <pc:spChg chg="mod">
          <ac:chgData name="Eduard Tomàs" userId="6521c259e9b1bec6" providerId="LiveId" clId="{7E6CCD0B-9F12-40C2-BB80-826B278C1A84}" dt="2018-10-17T13:31:20.844" v="9816" actId="20577"/>
          <ac:spMkLst>
            <pc:docMk/>
            <pc:sldMk cId="204388008" sldId="469"/>
            <ac:spMk id="2" creationId="{3080F5BC-E6DA-49EA-A970-3C6F4DE65645}"/>
          </ac:spMkLst>
        </pc:spChg>
      </pc:sldChg>
      <pc:sldChg chg="modSp add del ord">
        <pc:chgData name="Eduard Tomàs" userId="6521c259e9b1bec6" providerId="LiveId" clId="{7E6CCD0B-9F12-40C2-BB80-826B278C1A84}" dt="2018-10-17T13:28:17.653" v="9309" actId="2696"/>
        <pc:sldMkLst>
          <pc:docMk/>
          <pc:sldMk cId="3585912956" sldId="469"/>
        </pc:sldMkLst>
        <pc:spChg chg="mod">
          <ac:chgData name="Eduard Tomàs" userId="6521c259e9b1bec6" providerId="LiveId" clId="{7E6CCD0B-9F12-40C2-BB80-826B278C1A84}" dt="2018-10-17T13:27:35.024" v="9307" actId="20577"/>
          <ac:spMkLst>
            <pc:docMk/>
            <pc:sldMk cId="3585912956" sldId="469"/>
            <ac:spMk id="2" creationId="{3080F5BC-E6DA-49EA-A970-3C6F4DE65645}"/>
          </ac:spMkLst>
        </pc:spChg>
        <pc:spChg chg="mod">
          <ac:chgData name="Eduard Tomàs" userId="6521c259e9b1bec6" providerId="LiveId" clId="{7E6CCD0B-9F12-40C2-BB80-826B278C1A84}" dt="2018-10-17T13:25:44.525" v="8946" actId="20577"/>
          <ac:spMkLst>
            <pc:docMk/>
            <pc:sldMk cId="3585912956" sldId="469"/>
            <ac:spMk id="3" creationId="{D21F28C5-C4DB-4EFE-A053-9EC58DBF17A5}"/>
          </ac:spMkLst>
        </pc:spChg>
      </pc:sldChg>
      <pc:sldChg chg="modSp add modAnim">
        <pc:chgData name="Eduard Tomàs" userId="6521c259e9b1bec6" providerId="LiveId" clId="{7E6CCD0B-9F12-40C2-BB80-826B278C1A84}" dt="2018-10-17T13:30:16.921" v="9700" actId="20577"/>
        <pc:sldMkLst>
          <pc:docMk/>
          <pc:sldMk cId="2426012321" sldId="470"/>
        </pc:sldMkLst>
        <pc:spChg chg="mod">
          <ac:chgData name="Eduard Tomàs" userId="6521c259e9b1bec6" providerId="LiveId" clId="{7E6CCD0B-9F12-40C2-BB80-826B278C1A84}" dt="2018-10-17T13:30:16.921" v="9700" actId="20577"/>
          <ac:spMkLst>
            <pc:docMk/>
            <pc:sldMk cId="2426012321" sldId="470"/>
            <ac:spMk id="2" creationId="{C8889A23-2247-4EF8-8625-40EB9FD71665}"/>
          </ac:spMkLst>
        </pc:spChg>
        <pc:spChg chg="mod">
          <ac:chgData name="Eduard Tomàs" userId="6521c259e9b1bec6" providerId="LiveId" clId="{7E6CCD0B-9F12-40C2-BB80-826B278C1A84}" dt="2018-10-17T13:28:44.819" v="9339" actId="20577"/>
          <ac:spMkLst>
            <pc:docMk/>
            <pc:sldMk cId="2426012321" sldId="470"/>
            <ac:spMk id="3" creationId="{732059A0-D737-452C-BB43-3064D9A7762B}"/>
          </ac:spMkLst>
        </pc:spChg>
      </pc:sldChg>
      <pc:sldChg chg="modSp add modAnim">
        <pc:chgData name="Eduard Tomàs" userId="6521c259e9b1bec6" providerId="LiveId" clId="{7E6CCD0B-9F12-40C2-BB80-826B278C1A84}" dt="2018-10-17T13:34:34.629" v="10103" actId="20577"/>
        <pc:sldMkLst>
          <pc:docMk/>
          <pc:sldMk cId="389603816" sldId="471"/>
        </pc:sldMkLst>
        <pc:spChg chg="mod">
          <ac:chgData name="Eduard Tomàs" userId="6521c259e9b1bec6" providerId="LiveId" clId="{7E6CCD0B-9F12-40C2-BB80-826B278C1A84}" dt="2018-10-17T13:34:22.688" v="10089" actId="404"/>
          <ac:spMkLst>
            <pc:docMk/>
            <pc:sldMk cId="389603816" sldId="471"/>
            <ac:spMk id="2" creationId="{C05AF879-416C-4707-8910-AF539CA20F52}"/>
          </ac:spMkLst>
        </pc:spChg>
        <pc:spChg chg="mod">
          <ac:chgData name="Eduard Tomàs" userId="6521c259e9b1bec6" providerId="LiveId" clId="{7E6CCD0B-9F12-40C2-BB80-826B278C1A84}" dt="2018-10-17T13:34:34.629" v="10103" actId="20577"/>
          <ac:spMkLst>
            <pc:docMk/>
            <pc:sldMk cId="389603816" sldId="471"/>
            <ac:spMk id="3" creationId="{27F136F1-2008-4527-A361-E45E7986E87F}"/>
          </ac:spMkLst>
        </pc:spChg>
      </pc:sldChg>
      <pc:sldChg chg="modSp add del">
        <pc:chgData name="Eduard Tomàs" userId="6521c259e9b1bec6" providerId="LiveId" clId="{7E6CCD0B-9F12-40C2-BB80-826B278C1A84}" dt="2018-10-17T13:45:09.489" v="11145" actId="2696"/>
        <pc:sldMkLst>
          <pc:docMk/>
          <pc:sldMk cId="3776364659" sldId="472"/>
        </pc:sldMkLst>
        <pc:spChg chg="mod">
          <ac:chgData name="Eduard Tomàs" userId="6521c259e9b1bec6" providerId="LiveId" clId="{7E6CCD0B-9F12-40C2-BB80-826B278C1A84}" dt="2018-10-17T13:42:18.818" v="11144" actId="20577"/>
          <ac:spMkLst>
            <pc:docMk/>
            <pc:sldMk cId="3776364659" sldId="472"/>
            <ac:spMk id="2" creationId="{89D0206C-20F0-4D63-8EDE-944E33317D34}"/>
          </ac:spMkLst>
        </pc:spChg>
        <pc:spChg chg="mod">
          <ac:chgData name="Eduard Tomàs" userId="6521c259e9b1bec6" providerId="LiveId" clId="{7E6CCD0B-9F12-40C2-BB80-826B278C1A84}" dt="2018-10-17T13:40:33.089" v="10821" actId="20577"/>
          <ac:spMkLst>
            <pc:docMk/>
            <pc:sldMk cId="3776364659" sldId="472"/>
            <ac:spMk id="3" creationId="{4EBC59C9-0EEE-4F92-964E-64FDA95853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06/05/2019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566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799999"/>
            <a:ext cx="1008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295999" y="719999"/>
            <a:ext cx="10080000" cy="720000"/>
          </a:xfrm>
        </p:spPr>
        <p:txBody>
          <a:bodyPr>
            <a:normAutofit/>
          </a:bodyPr>
          <a:lstStyle>
            <a:lvl1pPr>
              <a:defRPr sz="3200" b="0" i="0" cap="none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8" name="L-Shape 7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7617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623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89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94" y="5350562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2167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3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295999" y="720000"/>
            <a:ext cx="5400000" cy="720000"/>
          </a:xfrm>
        </p:spPr>
        <p:txBody>
          <a:bodyPr>
            <a:noAutofit/>
          </a:bodyPr>
          <a:lstStyle>
            <a:lvl1pPr>
              <a:defRPr sz="3200" b="0" i="0" cap="none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41724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99" y="3240000"/>
            <a:ext cx="5400000" cy="25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295999" y="2160000"/>
            <a:ext cx="5400000" cy="720000"/>
          </a:xfrm>
        </p:spPr>
        <p:txBody>
          <a:bodyPr>
            <a:noAutofit/>
          </a:bodyPr>
          <a:lstStyle>
            <a:lvl1pPr>
              <a:defRPr sz="3200" cap="none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860328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000" y="1800000"/>
            <a:ext cx="5400000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976000" y="720000"/>
            <a:ext cx="5400000" cy="720000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7" name="L-Shape 6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194732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0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1681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64451" y="2734057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rgbClr val="FFFF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864451" y="3486532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rgbClr val="01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320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/>
          <p:cNvSpPr>
            <a:spLocks noGrp="1"/>
          </p:cNvSpPr>
          <p:nvPr>
            <p:ph sz="quarter" idx="11"/>
          </p:nvPr>
        </p:nvSpPr>
        <p:spPr>
          <a:xfrm>
            <a:off x="324279" y="1139568"/>
            <a:ext cx="11579856" cy="491833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606060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86869" y="512764"/>
            <a:ext cx="11618264" cy="30003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286868" y="93647"/>
            <a:ext cx="11617267" cy="419117"/>
          </a:xfrm>
          <a:prstGeom prst="rect">
            <a:avLst/>
          </a:prstGeom>
        </p:spPr>
        <p:txBody>
          <a:bodyPr vert="horz"/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18" descr="JIVE 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1" y="6415759"/>
            <a:ext cx="680556" cy="2453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555939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571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título"/>
          <p:cNvSpPr>
            <a:spLocks noGrp="1"/>
          </p:cNvSpPr>
          <p:nvPr>
            <p:ph type="title"/>
          </p:nvPr>
        </p:nvSpPr>
        <p:spPr bwMode="auto">
          <a:xfrm>
            <a:off x="285710" y="142852"/>
            <a:ext cx="1047757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749239"/>
      </p:ext>
    </p:extLst>
  </p:cSld>
  <p:clrMapOvr>
    <a:masterClrMapping/>
  </p:clrMapOvr>
  <p:transition spd="slow"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657633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columna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2765"/>
            <a:ext cx="12192000" cy="1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765"/>
            <a:ext cx="12192000" cy="1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Rectangle 9"/>
          <p:cNvSpPr/>
          <p:nvPr/>
        </p:nvSpPr>
        <p:spPr>
          <a:xfrm>
            <a:off x="1" y="2765"/>
            <a:ext cx="12192000" cy="11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0"/>
            <a:ext cx="11520000" cy="1143000"/>
          </a:xfrm>
        </p:spPr>
        <p:txBody>
          <a:bodyPr>
            <a:normAutofit/>
          </a:bodyPr>
          <a:lstStyle>
            <a:lvl1pPr>
              <a:defRPr sz="4267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11424640" cy="4525963"/>
          </a:xfrm>
        </p:spPr>
        <p:txBody>
          <a:bodyPr/>
          <a:lstStyle>
            <a:lvl1pPr marL="457189" indent="-457189"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667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4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600160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220974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666933" indent="-228594"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-3299" y="2768"/>
            <a:ext cx="96000" cy="1104000"/>
          </a:xfrm>
          <a:prstGeom prst="rect">
            <a:avLst/>
          </a:prstGeom>
          <a:solidFill>
            <a:srgbClr val="19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2" name="Rectangle 11"/>
          <p:cNvSpPr/>
          <p:nvPr/>
        </p:nvSpPr>
        <p:spPr>
          <a:xfrm>
            <a:off x="-3299" y="2768"/>
            <a:ext cx="96000" cy="1104000"/>
          </a:xfrm>
          <a:prstGeom prst="rect">
            <a:avLst/>
          </a:prstGeom>
          <a:solidFill>
            <a:srgbClr val="19B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5" name="Rectangle 14"/>
          <p:cNvSpPr/>
          <p:nvPr userDrawn="1"/>
        </p:nvSpPr>
        <p:spPr>
          <a:xfrm>
            <a:off x="-3299" y="2768"/>
            <a:ext cx="96000" cy="11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80713697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4055458"/>
            <a:ext cx="4640867" cy="987107"/>
          </a:xfrm>
        </p:spPr>
        <p:txBody>
          <a:bodyPr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6784" y="2938971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404777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o"/>
          <p:cNvSpPr/>
          <p:nvPr userDrawn="1"/>
        </p:nvSpPr>
        <p:spPr>
          <a:xfrm>
            <a:off x="5885970" y="841786"/>
            <a:ext cx="5403970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26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047507" y="701083"/>
            <a:ext cx="20969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  <a:latin typeface="Helvetica" charset="0"/>
                <a:ea typeface="Helvetica" charset="0"/>
                <a:cs typeface="Helvetica" charset="0"/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447330" y="3155308"/>
            <a:ext cx="27382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28046 Madrid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BILBAO</a:t>
            </a:r>
            <a:endParaRPr lang="es-ES" sz="2800" b="0" dirty="0">
              <a:solidFill>
                <a:srgbClr val="01DB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299764" y="3155308"/>
            <a:ext cx="2760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Ledesma 10-bis, Planta 3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dpto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2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48001 Bilbao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BARCELONA</a:t>
            </a:r>
            <a:endParaRPr lang="es-ES" sz="2800" b="0" dirty="0">
              <a:solidFill>
                <a:srgbClr val="01DB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690087" y="3155308"/>
            <a:ext cx="2141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Comte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1400" b="0" i="0" kern="1200" baseline="0" dirty="0" err="1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d’Urgell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 240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, 4º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08036 Barcelona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T. (+34) </a:t>
            </a:r>
            <a:r>
              <a:rPr lang="is-I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93 7978 566</a:t>
            </a:r>
            <a:endParaRPr lang="es-ES" sz="1400" b="0" i="0" kern="1200" dirty="0">
              <a:solidFill>
                <a:schemeClr val="bg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SEVILLA</a:t>
            </a:r>
            <a:endParaRPr lang="es-ES" sz="2800" b="0" dirty="0">
              <a:solidFill>
                <a:srgbClr val="01DB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132226" y="3155308"/>
            <a:ext cx="2461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Edificio Renta Sevilla, 3º A</a:t>
            </a:r>
          </a:p>
          <a:p>
            <a:pPr algn="ctr"/>
            <a:r>
              <a:rPr lang="es-ES" sz="1400" b="0" i="0" kern="120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41020 Sevilla</a:t>
            </a:r>
            <a:endParaRPr lang="es-ES" sz="1400" b="0" i="0" kern="1200" dirty="0">
              <a:solidFill>
                <a:schemeClr val="bg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DUBAI</a:t>
            </a:r>
            <a:endParaRPr lang="es-ES" sz="2800" b="0" dirty="0">
              <a:solidFill>
                <a:srgbClr val="01DB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769398" y="5427359"/>
            <a:ext cx="2540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LONDON</a:t>
            </a:r>
            <a:endParaRPr lang="es-ES" sz="2800" b="0" dirty="0">
              <a:solidFill>
                <a:srgbClr val="01DB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014331" y="5427359"/>
            <a:ext cx="21162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30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  <a:latin typeface="Helvetica" charset="0"/>
                <a:ea typeface="Helvetica" charset="0"/>
                <a:cs typeface="Helvetica" charset="0"/>
              </a:rPr>
              <a:t>SEATTLE</a:t>
            </a:r>
            <a:endParaRPr lang="es-ES" sz="2800" b="0" dirty="0">
              <a:solidFill>
                <a:srgbClr val="01DB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7952951" y="5427359"/>
            <a:ext cx="2082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Helvetica" charset="0"/>
                <a:ea typeface="Helvetica" charset="0"/>
                <a:cs typeface="Helvetica" charset="0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6866" y="1867306"/>
            <a:ext cx="11151917" cy="1218795"/>
          </a:xfrm>
        </p:spPr>
        <p:txBody>
          <a:bodyPr lIns="91440" anchor="b" anchorCtr="0"/>
          <a:lstStyle>
            <a:lvl1pPr>
              <a:defRPr sz="72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841" y="3842049"/>
            <a:ext cx="10240453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i="0" kern="1200" spc="-71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4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08618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01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396"/>
              </a:spcBef>
              <a:buNone/>
              <a:defRPr sz="4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20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231434" indent="0">
              <a:buNone/>
              <a:defRPr sz="20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456530" indent="0">
              <a:buNone/>
              <a:defRPr sz="20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692721" indent="0">
              <a:buNone/>
              <a:defRPr sz="20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2273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598802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54" tIns="45654" rIns="45654" bIns="456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75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6" y="616804"/>
            <a:ext cx="5233764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55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608599" indent="0">
              <a:buNone/>
              <a:defRPr sz="2700" b="1"/>
            </a:lvl2pPr>
            <a:lvl3pPr marL="1217199" indent="0">
              <a:buNone/>
              <a:defRPr sz="2400" b="1"/>
            </a:lvl3pPr>
            <a:lvl4pPr marL="1825798" indent="0">
              <a:buNone/>
              <a:defRPr sz="2100" b="1"/>
            </a:lvl4pPr>
            <a:lvl5pPr marL="2434397" indent="0">
              <a:buNone/>
              <a:defRPr sz="2100" b="1"/>
            </a:lvl5pPr>
            <a:lvl6pPr marL="3042997" indent="0">
              <a:buNone/>
              <a:defRPr sz="2100" b="1"/>
            </a:lvl6pPr>
            <a:lvl7pPr marL="3651596" indent="0">
              <a:buNone/>
              <a:defRPr sz="2100" b="1"/>
            </a:lvl7pPr>
            <a:lvl8pPr marL="4260194" indent="0">
              <a:buNone/>
              <a:defRPr sz="2100" b="1"/>
            </a:lvl8pPr>
            <a:lvl9pPr marL="4868795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29" y="688976"/>
            <a:ext cx="548617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None/>
              <a:defRPr lang="en-US" sz="20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912898" indent="-380374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898" indent="-228225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7199" indent="-228225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424" indent="-228225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520837" y="1900239"/>
            <a:ext cx="5256813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198"/>
              </a:spcBef>
              <a:buFont typeface="Arial" pitchFamily="34" charset="0"/>
              <a:buNone/>
              <a:defRPr lang="en-US" sz="20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912898" indent="-380374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2898" indent="-228225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7199" indent="-228225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5424" indent="-228225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454288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21456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77173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8963" y="3530663"/>
            <a:ext cx="540359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DBFF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207734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0" pos="719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54" tIns="45654" rIns="45654" bIns="456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75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5" y="1447802"/>
            <a:ext cx="11155094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20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20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20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20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 userDrawn="1"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‹Nº›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35835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4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021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653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2721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4"/>
            <a:ext cx="5396365" cy="2462213"/>
          </a:xfrm>
        </p:spPr>
        <p:txBody>
          <a:bodyPr/>
          <a:lstStyle>
            <a:lvl1pPr marL="0" indent="0">
              <a:spcBef>
                <a:spcPts val="1198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1" marR="0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021" marR="0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9699" marR="0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6380" marR="0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302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7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7361945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63838"/>
            <a:ext cx="10972800" cy="629602"/>
          </a:xfrm>
          <a:prstGeom prst="rect">
            <a:avLst/>
          </a:prstGeom>
        </p:spPr>
        <p:txBody>
          <a:bodyPr vert="horz"/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3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917" y="6319521"/>
            <a:ext cx="627804" cy="533719"/>
          </a:xfrm>
          <a:prstGeom prst="rect">
            <a:avLst/>
          </a:prstGeom>
        </p:spPr>
        <p:txBody>
          <a:bodyPr anchor="ctr"/>
          <a:lstStyle>
            <a:lvl1pPr>
              <a:defRPr sz="1200" b="1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A33765F2-1C82-864E-97D6-0CCE9ECAF3E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841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Text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6916" y="274639"/>
            <a:ext cx="11578168" cy="569904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rgbClr val="0983AD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6916" y="1139825"/>
            <a:ext cx="11578168" cy="50355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983AD"/>
              </a:buClr>
              <a:buSzPct val="80000"/>
              <a:buFont typeface="Lucida Grande"/>
              <a:buChar char="›"/>
              <a:defRPr sz="2400"/>
            </a:lvl1pPr>
            <a:lvl2pPr marL="742950" indent="-285750">
              <a:buClr>
                <a:srgbClr val="0983AD"/>
              </a:buClr>
              <a:buSzPct val="70000"/>
              <a:buFont typeface="Lucida Grande"/>
              <a:buChar char="»"/>
              <a:defRPr sz="2400"/>
            </a:lvl2pPr>
            <a:lvl3pPr marL="1143000" indent="-228600">
              <a:buClr>
                <a:srgbClr val="0983AD"/>
              </a:buClr>
              <a:buSzPct val="80000"/>
              <a:buFont typeface="Arial"/>
              <a:buChar char="•"/>
              <a:defRPr sz="2400"/>
            </a:lvl3pPr>
            <a:lvl4pPr marL="1600200" indent="-228600">
              <a:buClr>
                <a:srgbClr val="0983AD"/>
              </a:buClr>
              <a:buFont typeface="Lucida Grande"/>
              <a:buChar char="›"/>
              <a:defRPr sz="2400"/>
            </a:lvl4pPr>
            <a:lvl5pPr marL="2057400" indent="-228600">
              <a:buClr>
                <a:srgbClr val="0983AD"/>
              </a:buClr>
              <a:buFont typeface="Lucida Grande"/>
              <a:buChar char="›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855256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18076" y="3045174"/>
            <a:ext cx="8479699" cy="58477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0" i="0" cap="none" baseline="0">
                <a:solidFill>
                  <a:srgbClr val="01DBFF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4" name="L-Shape 3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76071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b="0" i="0" cap="none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47472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396447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10080000" cy="720000"/>
          </a:xfrm>
        </p:spPr>
        <p:txBody>
          <a:bodyPr>
            <a:normAutofit/>
          </a:bodyPr>
          <a:lstStyle>
            <a:lvl1pPr>
              <a:defRPr sz="3600" b="0" i="0" cap="none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3040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872" y="5361000"/>
            <a:ext cx="2335672" cy="2335672"/>
          </a:xfrm>
          <a:prstGeom prst="rect">
            <a:avLst/>
          </a:prstGeom>
        </p:spPr>
      </p:pic>
      <p:sp>
        <p:nvSpPr>
          <p:cNvPr id="6" name="L-Shape 5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703617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24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96000" y="720000"/>
            <a:ext cx="10079276" cy="720000"/>
          </a:xfrm>
        </p:spPr>
        <p:txBody>
          <a:bodyPr>
            <a:normAutofit/>
          </a:bodyPr>
          <a:lstStyle>
            <a:lvl1pPr>
              <a:defRPr sz="3200" b="0" i="0" cap="none" baseline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s-ES" dirty="0"/>
          </a:p>
        </p:txBody>
      </p:sp>
      <p:sp>
        <p:nvSpPr>
          <p:cNvPr id="2" name="L-Shape 1"/>
          <p:cNvSpPr/>
          <p:nvPr userDrawn="1"/>
        </p:nvSpPr>
        <p:spPr>
          <a:xfrm rot="10800000">
            <a:off x="11652000" y="0"/>
            <a:ext cx="540000" cy="5400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41" y="5350562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5" r:id="rId2"/>
    <p:sldLayoutId id="2147483706" r:id="rId3"/>
    <p:sldLayoutId id="2147483700" r:id="rId4"/>
    <p:sldLayoutId id="2147483678" r:id="rId5"/>
    <p:sldLayoutId id="2147483741" r:id="rId6"/>
    <p:sldLayoutId id="2147483701" r:id="rId7"/>
    <p:sldLayoutId id="2147483742" r:id="rId8"/>
    <p:sldLayoutId id="2147483679" r:id="rId9"/>
    <p:sldLayoutId id="2147483704" r:id="rId10"/>
    <p:sldLayoutId id="2147483702" r:id="rId11"/>
    <p:sldLayoutId id="2147483743" r:id="rId12"/>
    <p:sldLayoutId id="2147483707" r:id="rId13"/>
    <p:sldLayoutId id="2147483745" r:id="rId14"/>
    <p:sldLayoutId id="2147483744" r:id="rId15"/>
    <p:sldLayoutId id="2147483697" r:id="rId16"/>
    <p:sldLayoutId id="2147483703" r:id="rId17"/>
    <p:sldLayoutId id="214748374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</p:sldLayoutIdLst>
  <p:transition spd="slow">
    <p:fade/>
  </p:transition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9" y="228603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3"/>
            <a:ext cx="11155094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914363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914363"/>
              <a:t>‹Nº›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</p:sldLayoutIdLst>
  <p:transition spd="slow">
    <p:fade/>
  </p:transition>
  <p:hf hdr="0" ftr="0" dt="0"/>
  <p:txStyles>
    <p:titleStyle>
      <a:lvl1pPr algn="l" defTabSz="913022" rtl="0" eaLnBrk="1" latinLnBrk="0" hangingPunct="1">
        <a:lnSpc>
          <a:spcPct val="90000"/>
        </a:lnSpc>
        <a:spcBef>
          <a:spcPct val="0"/>
        </a:spcBef>
        <a:buNone/>
        <a:defRPr lang="en-US" sz="5500" b="0" i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339227" marR="0" indent="-339227" algn="l" defTabSz="9130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3600" b="0" i="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572247" marR="0" indent="-233021" algn="l" defTabSz="9130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24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797342" marR="0" indent="-225094" algn="l" defTabSz="9130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97342" algn="l"/>
        </a:tabLst>
        <a:defRPr sz="24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1028777" marR="0" indent="-231434" algn="l" defTabSz="9130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20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1253871" marR="0" indent="-225094" algn="l" defTabSz="91302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1253871" algn="l"/>
        </a:tabLst>
        <a:defRPr sz="20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2510811" indent="-228256" algn="l" defTabSz="913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322" indent="-228256" algn="l" defTabSz="913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833" indent="-228256" algn="l" defTabSz="913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344" indent="-228256" algn="l" defTabSz="9130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11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22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533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044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555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066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578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089" algn="l" defTabSz="9130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6270171" y="4465033"/>
            <a:ext cx="4744559" cy="987107"/>
          </a:xfrm>
        </p:spPr>
        <p:txBody>
          <a:bodyPr>
            <a:noAutofit/>
          </a:bodyPr>
          <a:lstStyle/>
          <a:p>
            <a:r>
              <a:rPr lang="es-ES" sz="5400" dirty="0">
                <a:latin typeface="Helvetica" charset="0"/>
                <a:ea typeface="Helvetica" charset="0"/>
                <a:cs typeface="Helvetica" charset="0"/>
              </a:rPr>
              <a:t>SOLID</a:t>
            </a:r>
            <a:endParaRPr lang="es-ES" sz="54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AF879-416C-4707-8910-AF539CA2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wanted a banana but what you got was a gorilla holding the banana and the entire jungle” (Joe </a:t>
            </a:r>
            <a:r>
              <a:rPr lang="en-US" dirty="0" err="1"/>
              <a:t>Amstrong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 banana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Jungle.GetMonkeyHabitat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Trees.FindMonkey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().Banana;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136F1-2008-4527-A361-E45E7986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Banana problem”</a:t>
            </a:r>
          </a:p>
        </p:txBody>
      </p:sp>
    </p:spTree>
    <p:extLst>
      <p:ext uri="{BB962C8B-B14F-4D97-AF65-F5344CB8AC3E}">
        <p14:creationId xmlns:p14="http://schemas.microsoft.com/office/powerpoint/2010/main" val="389603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20F103-A85E-4B65-978E-13F90723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535" y="1800000"/>
            <a:ext cx="5603740" cy="4320000"/>
          </a:xfrm>
        </p:spPr>
        <p:txBody>
          <a:bodyPr>
            <a:normAutofit/>
          </a:bodyPr>
          <a:lstStyle/>
          <a:p>
            <a:r>
              <a:rPr lang="en-US" i="1" u="sng" dirty="0"/>
              <a:t>“You should be able to extend a classes behavior, without modifying it.” – Robert C. Martin</a:t>
            </a:r>
          </a:p>
          <a:p>
            <a:endParaRPr lang="en-US" i="1" dirty="0"/>
          </a:p>
          <a:p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abstracciones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Pero el OCP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que el “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”…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0F9C61-101A-4184-ACF4-8FA721E7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Object Closed Principle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FE447-15C6-4EFE-B3EA-F3F0B9B0B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8" y="1800000"/>
            <a:ext cx="4747917" cy="38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16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9C9CB-A247-4FFC-AA4C-43A85670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226" y="1800000"/>
            <a:ext cx="6146050" cy="4320000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b="1" dirty="0" err="1"/>
              <a:t>aparece</a:t>
            </a:r>
            <a:r>
              <a:rPr lang="en-US" b="1" dirty="0"/>
              <a:t> una </a:t>
            </a:r>
            <a:r>
              <a:rPr lang="en-US" b="1" dirty="0" err="1"/>
              <a:t>nueva</a:t>
            </a:r>
            <a:r>
              <a:rPr lang="en-US" b="1" dirty="0"/>
              <a:t> </a:t>
            </a:r>
            <a:r>
              <a:rPr lang="en-US" b="1" dirty="0" err="1"/>
              <a:t>figura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Modificar</a:t>
            </a:r>
            <a:r>
              <a:rPr lang="en-US" b="1" dirty="0"/>
              <a:t> Drawing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el nuevo </a:t>
            </a:r>
            <a:r>
              <a:rPr lang="en-US" dirty="0" err="1"/>
              <a:t>DrawXXX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Modificar</a:t>
            </a:r>
            <a:r>
              <a:rPr lang="en-US" b="1" dirty="0"/>
              <a:t> el </a:t>
            </a:r>
            <a:r>
              <a:rPr lang="en-US" b="1" dirty="0" err="1"/>
              <a:t>cliente</a:t>
            </a:r>
            <a:r>
              <a:rPr lang="en-US" b="1" dirty="0"/>
              <a:t> de Drawing</a:t>
            </a:r>
            <a:r>
              <a:rPr lang="en-US" dirty="0"/>
              <a:t> para </a:t>
            </a:r>
            <a:r>
              <a:rPr lang="en-US" dirty="0" err="1"/>
              <a:t>llamar</a:t>
            </a:r>
            <a:r>
              <a:rPr lang="en-US" dirty="0"/>
              <a:t> al nuevo </a:t>
            </a:r>
            <a:r>
              <a:rPr lang="en-US" dirty="0" err="1"/>
              <a:t>DrawXXX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1F978-5FED-4467-9199-4EE5716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Open Closed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91DC4-741A-4518-85EE-A0EB1E89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51" y="1933762"/>
            <a:ext cx="4019048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01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9C9CB-A247-4FFC-AA4C-43A85670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226" y="1800000"/>
            <a:ext cx="6146050" cy="4320000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b="1" dirty="0" err="1"/>
              <a:t>aparece</a:t>
            </a:r>
            <a:r>
              <a:rPr lang="en-US" b="1" dirty="0"/>
              <a:t> una </a:t>
            </a:r>
            <a:r>
              <a:rPr lang="en-US" b="1" dirty="0" err="1"/>
              <a:t>nueva</a:t>
            </a:r>
            <a:r>
              <a:rPr lang="en-US" b="1" dirty="0"/>
              <a:t> </a:t>
            </a:r>
            <a:r>
              <a:rPr lang="en-US" b="1" dirty="0" err="1"/>
              <a:t>figura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Modificar</a:t>
            </a:r>
            <a:r>
              <a:rPr lang="en-US" b="1" dirty="0"/>
              <a:t> Drawing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el nuevo </a:t>
            </a:r>
            <a:r>
              <a:rPr lang="en-US" dirty="0" err="1"/>
              <a:t>DrawXXX</a:t>
            </a:r>
            <a:r>
              <a:rPr lang="en-US" dirty="0"/>
              <a:t> y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i="1" dirty="0" err="1"/>
              <a:t>DrawFigure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el nuevo </a:t>
            </a:r>
            <a:r>
              <a:rPr lang="en-US" dirty="0" err="1"/>
              <a:t>caso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1F978-5FED-4467-9199-4EE5716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Open Closed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47189-52F0-4FE9-872C-6E5ED3A7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4" y="1595639"/>
            <a:ext cx="4371429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9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66CBF1-FDD3-40BE-8AEF-FA82A624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Open Closed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18940-CA51-4CAF-BA53-6F3CBF0F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" y="1557563"/>
            <a:ext cx="6523809" cy="36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2162F-EEEF-4FE2-B1F9-49201E45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" y="5410255"/>
            <a:ext cx="3466667" cy="87619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5FBD0FD-AB6F-41E1-8B6F-44545BDA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225" y="1800225"/>
            <a:ext cx="4241800" cy="4319588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b="1" dirty="0" err="1"/>
              <a:t>aparece</a:t>
            </a:r>
            <a:r>
              <a:rPr lang="en-US" b="1" dirty="0"/>
              <a:t> una </a:t>
            </a:r>
            <a:r>
              <a:rPr lang="en-US" b="1" dirty="0" err="1"/>
              <a:t>nueva</a:t>
            </a:r>
            <a:r>
              <a:rPr lang="en-US" b="1" dirty="0"/>
              <a:t> </a:t>
            </a:r>
            <a:r>
              <a:rPr lang="en-US" b="1" dirty="0" err="1"/>
              <a:t>figura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Añadir</a:t>
            </a:r>
            <a:r>
              <a:rPr lang="en-US" b="1" dirty="0"/>
              <a:t> una </a:t>
            </a:r>
            <a:r>
              <a:rPr lang="en-US" b="1" dirty="0" err="1"/>
              <a:t>nueva</a:t>
            </a:r>
            <a:r>
              <a:rPr lang="en-US" b="1" dirty="0"/>
              <a:t> </a:t>
            </a:r>
            <a:r>
              <a:rPr lang="en-US" b="1" dirty="0" err="1"/>
              <a:t>clase</a:t>
            </a:r>
            <a:r>
              <a:rPr lang="en-US" b="1" dirty="0"/>
              <a:t> que </a:t>
            </a:r>
            <a:r>
              <a:rPr lang="en-US" b="1" dirty="0" err="1"/>
              <a:t>implemente</a:t>
            </a:r>
            <a:r>
              <a:rPr lang="en-US" b="1" dirty="0"/>
              <a:t> </a:t>
            </a:r>
            <a:r>
              <a:rPr lang="en-US" b="1" dirty="0" err="1"/>
              <a:t>IDrawer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439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C8E68-AA30-4527-8E9F-25921418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325" y="1800000"/>
            <a:ext cx="4583950" cy="432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ordena</a:t>
            </a:r>
            <a:r>
              <a:rPr lang="en-US" dirty="0"/>
              <a:t> un array de </a:t>
            </a:r>
            <a:r>
              <a:rPr lang="en-US" dirty="0" err="1"/>
              <a:t>cadenas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Funciona</a:t>
            </a:r>
            <a:r>
              <a:rPr lang="en-US" dirty="0"/>
              <a:t> bien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que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interesar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ordenación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 Valor </a:t>
            </a:r>
            <a:r>
              <a:rPr lang="en-US" dirty="0" err="1"/>
              <a:t>numérico</a:t>
            </a:r>
            <a:r>
              <a:rPr lang="en-US" dirty="0"/>
              <a:t>, case-insensitive, …)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b="1" dirty="0" err="1"/>
              <a:t>algoritmo</a:t>
            </a:r>
            <a:r>
              <a:rPr lang="en-US" b="1" dirty="0"/>
              <a:t> de </a:t>
            </a:r>
            <a:r>
              <a:rPr lang="en-US" b="1" dirty="0" err="1"/>
              <a:t>ordenación</a:t>
            </a:r>
            <a:r>
              <a:rPr lang="en-US" b="1" dirty="0"/>
              <a:t> no cambia, solo el </a:t>
            </a:r>
            <a:r>
              <a:rPr lang="en-US" b="1" dirty="0" err="1"/>
              <a:t>criterio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19A0-51F0-44A7-8E27-2AEF5330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Strategy Pattern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68BF8-6941-41DF-9CD3-9CDBFEC4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27" y="1495666"/>
            <a:ext cx="4638095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5855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8AE6C-EB2F-49A8-9F73-9C3948D72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1562100"/>
            <a:ext cx="6039195" cy="43195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677C4B-E509-4117-B82A-4E3A1781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Strategy Pattern</a:t>
            </a:r>
          </a:p>
        </p:txBody>
      </p:sp>
    </p:spTree>
    <p:extLst>
      <p:ext uri="{BB962C8B-B14F-4D97-AF65-F5344CB8AC3E}">
        <p14:creationId xmlns:p14="http://schemas.microsoft.com/office/powerpoint/2010/main" val="105746626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2C3EC-2EE3-4C42-814C-327B73B3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1800000"/>
            <a:ext cx="6417195" cy="4320000"/>
          </a:xfrm>
        </p:spPr>
        <p:txBody>
          <a:bodyPr>
            <a:normAutofit fontScale="92500" lnSpcReduction="20000"/>
          </a:bodyPr>
          <a:lstStyle/>
          <a:p>
            <a:r>
              <a:rPr lang="es-ES" i="1" u="sng" dirty="0"/>
              <a:t>Sea ϕ</a:t>
            </a:r>
            <a:r>
              <a:rPr lang="es-ES" b="1" i="1" u="sng" dirty="0"/>
              <a:t>(x)</a:t>
            </a:r>
            <a:r>
              <a:rPr lang="es-ES" i="1" u="sng" dirty="0"/>
              <a:t> una propiedad comprobable acerca de los objetos </a:t>
            </a:r>
            <a:r>
              <a:rPr lang="es-ES" b="1" i="1" u="sng" dirty="0"/>
              <a:t>x</a:t>
            </a:r>
            <a:r>
              <a:rPr lang="es-ES" i="1" u="sng" dirty="0"/>
              <a:t> de tipo T. Entonces ϕ</a:t>
            </a:r>
            <a:r>
              <a:rPr lang="es-ES" b="1" i="1" u="sng" dirty="0"/>
              <a:t>(y)</a:t>
            </a:r>
            <a:r>
              <a:rPr lang="es-ES" i="1" u="sng" dirty="0"/>
              <a:t> debe ser verdad para los objetos </a:t>
            </a:r>
            <a:r>
              <a:rPr lang="es-ES" b="1" i="1" u="sng" dirty="0"/>
              <a:t>y</a:t>
            </a:r>
            <a:r>
              <a:rPr lang="es-ES" i="1" u="sng" dirty="0"/>
              <a:t> del tipo </a:t>
            </a:r>
            <a:r>
              <a:rPr lang="es-ES" b="1" i="1" u="sng" dirty="0"/>
              <a:t>S</a:t>
            </a:r>
            <a:r>
              <a:rPr lang="es-ES" i="1" u="sng" dirty="0"/>
              <a:t> donde </a:t>
            </a:r>
            <a:r>
              <a:rPr lang="es-ES" b="1" i="1" u="sng" dirty="0"/>
              <a:t>S</a:t>
            </a:r>
            <a:r>
              <a:rPr lang="es-ES" u="sng" dirty="0"/>
              <a:t>,</a:t>
            </a:r>
            <a:r>
              <a:rPr lang="es-ES" i="1" u="sng" dirty="0"/>
              <a:t> es un subtipo de </a:t>
            </a:r>
            <a:r>
              <a:rPr lang="es-ES" b="1" i="1" u="sng" dirty="0"/>
              <a:t>T</a:t>
            </a:r>
            <a:endParaRPr lang="es-ES" i="1" u="sng" dirty="0"/>
          </a:p>
          <a:p>
            <a:endParaRPr lang="es-ES" i="1" dirty="0"/>
          </a:p>
          <a:p>
            <a:r>
              <a:rPr lang="es-ES" dirty="0"/>
              <a:t>Principio difícil de cumplir ya que C# </a:t>
            </a:r>
            <a:r>
              <a:rPr lang="es-ES" b="1" dirty="0"/>
              <a:t>no da las herramientas para ello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LSP </a:t>
            </a:r>
            <a:r>
              <a:rPr lang="es-ES" b="1" dirty="0"/>
              <a:t>NO trata sobre herencia. </a:t>
            </a:r>
            <a:r>
              <a:rPr lang="es-ES" dirty="0"/>
              <a:t>LSP </a:t>
            </a:r>
            <a:r>
              <a:rPr lang="es-ES" b="1" dirty="0"/>
              <a:t>NO trata sobre polimorfismo</a:t>
            </a:r>
          </a:p>
          <a:p>
            <a:endParaRPr lang="es-ES" b="1" dirty="0"/>
          </a:p>
          <a:p>
            <a:r>
              <a:rPr lang="en-US" dirty="0"/>
              <a:t>LSP </a:t>
            </a:r>
            <a:r>
              <a:rPr lang="en-US" dirty="0" err="1"/>
              <a:t>trata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qué</a:t>
            </a:r>
            <a:r>
              <a:rPr lang="en-US" b="1" dirty="0"/>
              <a:t> es y </a:t>
            </a:r>
            <a:r>
              <a:rPr lang="en-US" b="1" dirty="0" err="1"/>
              <a:t>qué</a:t>
            </a:r>
            <a:r>
              <a:rPr lang="en-US" b="1" dirty="0"/>
              <a:t> no es </a:t>
            </a:r>
            <a:r>
              <a:rPr lang="en-US" b="1" dirty="0" err="1"/>
              <a:t>válido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una </a:t>
            </a:r>
            <a:r>
              <a:rPr lang="en-US" b="1" dirty="0" err="1"/>
              <a:t>relación</a:t>
            </a:r>
            <a:r>
              <a:rPr lang="en-US" b="1" dirty="0"/>
              <a:t> is-a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E3106-6FCE-48AE-8079-F4DF1BF3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pic>
        <p:nvPicPr>
          <p:cNvPr id="1026" name="Picture 2" descr="Resultado de imagen de liskov">
            <a:extLst>
              <a:ext uri="{FF2B5EF4-FFF2-40B4-BE49-F238E27FC236}">
                <a16:creationId xmlns:a16="http://schemas.microsoft.com/office/drawing/2014/main" id="{8C7EF3F9-6D9F-458B-8D86-C79CBA50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" y="2154555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43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588F5-CC69-448D-B702-DB66978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473334"/>
          </a:xfrm>
        </p:spPr>
        <p:txBody>
          <a:bodyPr/>
          <a:lstStyle/>
          <a:p>
            <a:r>
              <a:rPr lang="en-US" dirty="0" err="1"/>
              <a:t>Heredar</a:t>
            </a:r>
            <a:r>
              <a:rPr lang="en-US" dirty="0"/>
              <a:t> 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cumplir</a:t>
            </a:r>
            <a:r>
              <a:rPr lang="en-US" b="1" dirty="0"/>
              <a:t> </a:t>
            </a:r>
            <a:r>
              <a:rPr lang="en-US" b="1" dirty="0" err="1"/>
              <a:t>automáticamente</a:t>
            </a:r>
            <a:r>
              <a:rPr lang="en-US" b="1" dirty="0"/>
              <a:t> el LSP: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816FF-F784-415E-8A4E-80B6B00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D2AA3-1A01-4A0F-8370-92FE64CB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2409882"/>
            <a:ext cx="3247619" cy="9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4EC29-C372-4D43-8B0A-9FD20892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0" y="3460716"/>
            <a:ext cx="4180952" cy="9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0828C-A40C-4677-A462-6741070D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00" y="4511550"/>
            <a:ext cx="4485714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4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2CEC9A-78FF-4589-AF5F-310B9238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de: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Precondiciones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Postcondiciones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Invariantes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pueden</a:t>
            </a:r>
            <a:r>
              <a:rPr lang="en-US" b="1" dirty="0"/>
              <a:t> </a:t>
            </a:r>
            <a:r>
              <a:rPr lang="en-US" b="1" dirty="0" err="1"/>
              <a:t>añadir</a:t>
            </a:r>
            <a:r>
              <a:rPr lang="en-US" b="1" dirty="0"/>
              <a:t> </a:t>
            </a:r>
            <a:r>
              <a:rPr lang="en-US" b="1" dirty="0" err="1"/>
              <a:t>precondiciones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pueden</a:t>
            </a:r>
            <a:r>
              <a:rPr lang="en-US" b="1" dirty="0"/>
              <a:t> </a:t>
            </a:r>
            <a:r>
              <a:rPr lang="en-US" b="1" dirty="0" err="1"/>
              <a:t>eliminar</a:t>
            </a:r>
            <a:r>
              <a:rPr lang="en-US" b="1" dirty="0"/>
              <a:t> </a:t>
            </a:r>
            <a:r>
              <a:rPr lang="en-US" b="1" dirty="0" err="1"/>
              <a:t>postcondiciones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pueden</a:t>
            </a:r>
            <a:r>
              <a:rPr lang="en-US" b="1" dirty="0"/>
              <a:t> </a:t>
            </a:r>
            <a:r>
              <a:rPr lang="en-US" b="1" dirty="0" err="1"/>
              <a:t>modificar</a:t>
            </a:r>
            <a:r>
              <a:rPr lang="en-US" b="1" dirty="0"/>
              <a:t> </a:t>
            </a:r>
            <a:r>
              <a:rPr lang="en-US" b="1" dirty="0" err="1"/>
              <a:t>invariantes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5EA4F-6412-412E-BFD7-F2635203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361227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9B3DFB-A538-4A45-B6BB-10DC93DA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59" y="1799998"/>
            <a:ext cx="6166684" cy="4010865"/>
          </a:xfrm>
        </p:spPr>
        <p:txBody>
          <a:bodyPr>
            <a:normAutofit fontScale="92500" lnSpcReduction="10000"/>
          </a:bodyPr>
          <a:lstStyle/>
          <a:p>
            <a:r>
              <a:rPr lang="en-US" i="1" u="sng" dirty="0"/>
              <a:t>“A class should have one, and only one, reason to change.” – Robert C. Martin</a:t>
            </a:r>
          </a:p>
          <a:p>
            <a:endParaRPr lang="es-ES" dirty="0"/>
          </a:p>
          <a:p>
            <a:r>
              <a:rPr lang="es-ES" b="1" dirty="0"/>
              <a:t>Actor:</a:t>
            </a:r>
            <a:r>
              <a:rPr lang="es-ES" dirty="0"/>
              <a:t> Rol que juega un usuario/sistema externo con el que interaccionamos</a:t>
            </a:r>
            <a:endParaRPr lang="es-ES" b="1" dirty="0"/>
          </a:p>
          <a:p>
            <a:endParaRPr lang="es-ES" dirty="0"/>
          </a:p>
          <a:p>
            <a:r>
              <a:rPr lang="es-ES" b="1" dirty="0"/>
              <a:t>Responsabilidad</a:t>
            </a:r>
            <a:r>
              <a:rPr lang="es-ES" dirty="0"/>
              <a:t>: Un conjunto de funciones que sirve a un Actor</a:t>
            </a:r>
          </a:p>
          <a:p>
            <a:endParaRPr lang="es-ES" dirty="0"/>
          </a:p>
          <a:p>
            <a:r>
              <a:rPr lang="es-ES" dirty="0"/>
              <a:t>Cuando cambian las necesidades de un actor, cambiarán las funciones que sirven a él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921949-B23C-4F30-BBC4-5E56FB0A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Single Responsibility Principle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95F83C-96F1-48E1-8386-738B9E55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3" y="1799998"/>
            <a:ext cx="4646540" cy="37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6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588F5-CC69-448D-B702-DB66978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663" y="1682296"/>
            <a:ext cx="4188543" cy="1036442"/>
          </a:xfrm>
        </p:spPr>
        <p:txBody>
          <a:bodyPr>
            <a:normAutofit/>
          </a:bodyPr>
          <a:lstStyle/>
          <a:p>
            <a:r>
              <a:rPr lang="en-US" dirty="0"/>
              <a:t>Preconditions must not be more restrictive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816FF-F784-415E-8A4E-80B6B00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BB249E-6D00-4D12-B0EB-DE8110CE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37" y="2200517"/>
            <a:ext cx="6183223" cy="34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0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588F5-CC69-448D-B702-DB66978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93" y="1567725"/>
            <a:ext cx="4337883" cy="719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Postconditions must not be more permissive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816FF-F784-415E-8A4E-80B6B00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83802E-018E-4A34-9699-AE413547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39" y="1567725"/>
            <a:ext cx="4006880" cy="48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08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588F5-CC69-448D-B702-DB66978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93" y="1567725"/>
            <a:ext cx="4337883" cy="719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Invariant is a condition that remains true for the lifetime of the object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816FF-F784-415E-8A4E-80B6B00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27C717-BD0B-4B8C-BD4B-BD6EB328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2" y="1567725"/>
            <a:ext cx="4854736" cy="45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1D05CE-6BE1-418B-B8AF-B044498C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b="1" dirty="0"/>
              <a:t>no da </a:t>
            </a:r>
            <a:r>
              <a:rPr lang="en-US" b="1" dirty="0" err="1"/>
              <a:t>ningún</a:t>
            </a:r>
            <a:r>
              <a:rPr lang="en-US" b="1" dirty="0"/>
              <a:t> </a:t>
            </a:r>
            <a:r>
              <a:rPr lang="en-US" b="1" dirty="0" err="1"/>
              <a:t>mecanismo</a:t>
            </a:r>
            <a:r>
              <a:rPr lang="en-US" b="1" dirty="0"/>
              <a:t> para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precondiciones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postcondiciones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invariantes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Sin </a:t>
            </a:r>
            <a:r>
              <a:rPr lang="en-US" dirty="0" err="1"/>
              <a:t>eso</a:t>
            </a:r>
            <a:r>
              <a:rPr lang="en-US" dirty="0"/>
              <a:t>, el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b="1" dirty="0"/>
              <a:t>no </a:t>
            </a:r>
            <a:r>
              <a:rPr lang="en-US" b="1" dirty="0" err="1"/>
              <a:t>puede</a:t>
            </a:r>
            <a:r>
              <a:rPr lang="en-US" b="1" dirty="0"/>
              <a:t> </a:t>
            </a:r>
            <a:r>
              <a:rPr lang="en-US" b="1" dirty="0" err="1"/>
              <a:t>ofrecer</a:t>
            </a:r>
            <a:r>
              <a:rPr lang="en-US" b="1" dirty="0"/>
              <a:t> </a:t>
            </a:r>
            <a:r>
              <a:rPr lang="en-US" b="1" dirty="0" err="1"/>
              <a:t>ninguna</a:t>
            </a:r>
            <a:r>
              <a:rPr lang="en-US" b="1" dirty="0"/>
              <a:t> </a:t>
            </a:r>
            <a:r>
              <a:rPr lang="en-US" b="1" dirty="0" err="1"/>
              <a:t>ayuda</a:t>
            </a:r>
            <a:r>
              <a:rPr lang="en-US" b="1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cumplimiento</a:t>
            </a:r>
            <a:r>
              <a:rPr lang="en-US" dirty="0"/>
              <a:t> del LSP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20C3A8-ED8F-41C4-9F85-65E8099F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y C#</a:t>
            </a:r>
          </a:p>
        </p:txBody>
      </p:sp>
    </p:spTree>
    <p:extLst>
      <p:ext uri="{BB962C8B-B14F-4D97-AF65-F5344CB8AC3E}">
        <p14:creationId xmlns:p14="http://schemas.microsoft.com/office/powerpoint/2010/main" val="1738344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03D3D4-0BC9-41BF-A287-FE44ED32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con un </a:t>
            </a:r>
            <a:r>
              <a:rPr lang="en-US" b="1" dirty="0" err="1"/>
              <a:t>paradigma</a:t>
            </a:r>
            <a:r>
              <a:rPr lang="en-US" b="1" dirty="0"/>
              <a:t> de </a:t>
            </a:r>
            <a:r>
              <a:rPr lang="en-US" b="1" dirty="0" err="1"/>
              <a:t>programación</a:t>
            </a:r>
            <a:r>
              <a:rPr lang="en-US" b="1" dirty="0"/>
              <a:t> </a:t>
            </a:r>
            <a:r>
              <a:rPr lang="en-US" b="1" dirty="0" err="1"/>
              <a:t>conocida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“</a:t>
            </a:r>
            <a:r>
              <a:rPr lang="en-US" b="1" dirty="0" err="1"/>
              <a:t>diseño</a:t>
            </a:r>
            <a:r>
              <a:rPr lang="en-US" b="1" dirty="0"/>
              <a:t> por </a:t>
            </a:r>
            <a:r>
              <a:rPr lang="en-US" b="1" dirty="0" err="1"/>
              <a:t>contratos</a:t>
            </a:r>
            <a:r>
              <a:rPr lang="en-US" b="1" dirty="0"/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C# no </a:t>
            </a:r>
            <a:r>
              <a:rPr lang="en-US" dirty="0" err="1"/>
              <a:t>soporta</a:t>
            </a:r>
            <a:r>
              <a:rPr lang="en-US" dirty="0"/>
              <a:t> “</a:t>
            </a:r>
            <a:r>
              <a:rPr lang="en-US" dirty="0" err="1"/>
              <a:t>diseño</a:t>
            </a:r>
            <a:r>
              <a:rPr lang="en-US" dirty="0"/>
              <a:t> por </a:t>
            </a:r>
            <a:r>
              <a:rPr lang="en-US" dirty="0" err="1"/>
              <a:t>contratos</a:t>
            </a:r>
            <a:r>
              <a:rPr lang="en-US" dirty="0"/>
              <a:t>” (</a:t>
            </a:r>
            <a:r>
              <a:rPr lang="en-US" dirty="0" err="1"/>
              <a:t>ni</a:t>
            </a:r>
            <a:r>
              <a:rPr lang="en-US" dirty="0"/>
              <a:t> Java, </a:t>
            </a:r>
            <a:r>
              <a:rPr lang="en-US" dirty="0" err="1"/>
              <a:t>ni</a:t>
            </a:r>
            <a:r>
              <a:rPr lang="en-US" dirty="0"/>
              <a:t> JavaScript, </a:t>
            </a:r>
            <a:r>
              <a:rPr lang="en-US" dirty="0" err="1"/>
              <a:t>ni</a:t>
            </a:r>
            <a:r>
              <a:rPr lang="en-US" dirty="0"/>
              <a:t> TypeScript, </a:t>
            </a:r>
            <a:r>
              <a:rPr lang="en-US" dirty="0" err="1"/>
              <a:t>ni</a:t>
            </a:r>
            <a:r>
              <a:rPr lang="en-US" dirty="0"/>
              <a:t> C++ </a:t>
            </a:r>
            <a:r>
              <a:rPr lang="en-US" dirty="0" err="1"/>
              <a:t>ni</a:t>
            </a:r>
            <a:r>
              <a:rPr lang="en-US" dirty="0"/>
              <a:t> tantos </a:t>
            </a:r>
            <a:r>
              <a:rPr lang="en-US" dirty="0" err="1"/>
              <a:t>otros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intentó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“</a:t>
            </a:r>
            <a:r>
              <a:rPr lang="en-US" dirty="0" err="1"/>
              <a:t>diseño</a:t>
            </a:r>
            <a:r>
              <a:rPr lang="en-US" dirty="0"/>
              <a:t> por </a:t>
            </a:r>
            <a:r>
              <a:rPr lang="en-US" dirty="0" err="1"/>
              <a:t>contratos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.NET (primero Spec#, </a:t>
            </a:r>
            <a:r>
              <a:rPr lang="en-US" dirty="0" err="1"/>
              <a:t>luego</a:t>
            </a:r>
            <a:r>
              <a:rPr lang="en-US" dirty="0"/>
              <a:t> Code contracts)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de </a:t>
            </a:r>
            <a:r>
              <a:rPr lang="en-US" dirty="0" err="1"/>
              <a:t>esas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r>
              <a:rPr lang="en-US" dirty="0"/>
              <a:t> ha </a:t>
            </a:r>
            <a:r>
              <a:rPr lang="en-US" dirty="0" err="1"/>
              <a:t>tenido</a:t>
            </a:r>
            <a:r>
              <a:rPr lang="en-US" dirty="0"/>
              <a:t> </a:t>
            </a:r>
            <a:r>
              <a:rPr lang="en-US" dirty="0" err="1"/>
              <a:t>tracción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6D1EC8-86FF-4934-B047-6073EF80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y </a:t>
            </a:r>
            <a:r>
              <a:rPr lang="en-US" dirty="0" err="1"/>
              <a:t>contratos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71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74453-D44C-4802-B2A6-B76CD7EC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err="1"/>
              <a:t>Ningún</a:t>
            </a:r>
            <a:r>
              <a:rPr lang="en-US" i="1" u="sng" dirty="0"/>
              <a:t> </a:t>
            </a:r>
            <a:r>
              <a:rPr lang="en-US" i="1" u="sng" dirty="0" err="1"/>
              <a:t>cliente</a:t>
            </a:r>
            <a:r>
              <a:rPr lang="en-US" i="1" u="sng" dirty="0"/>
              <a:t> </a:t>
            </a:r>
            <a:r>
              <a:rPr lang="en-US" i="1" u="sng" dirty="0" err="1"/>
              <a:t>debería</a:t>
            </a:r>
            <a:r>
              <a:rPr lang="en-US" i="1" u="sng" dirty="0"/>
              <a:t> </a:t>
            </a:r>
            <a:r>
              <a:rPr lang="en-US" i="1" u="sng" dirty="0" err="1"/>
              <a:t>estar</a:t>
            </a:r>
            <a:r>
              <a:rPr lang="en-US" i="1" u="sng" dirty="0"/>
              <a:t> </a:t>
            </a:r>
            <a:r>
              <a:rPr lang="en-US" i="1" u="sng" dirty="0" err="1"/>
              <a:t>forzado</a:t>
            </a:r>
            <a:r>
              <a:rPr lang="en-US" i="1" u="sng" dirty="0"/>
              <a:t> a </a:t>
            </a:r>
            <a:r>
              <a:rPr lang="en-US" i="1" u="sng" dirty="0" err="1"/>
              <a:t>depender</a:t>
            </a:r>
            <a:r>
              <a:rPr lang="en-US" i="1" u="sng" dirty="0"/>
              <a:t> de </a:t>
            </a:r>
            <a:r>
              <a:rPr lang="en-US" i="1" u="sng" dirty="0" err="1"/>
              <a:t>métodos</a:t>
            </a:r>
            <a:r>
              <a:rPr lang="en-US" i="1" u="sng" dirty="0"/>
              <a:t> que no use</a:t>
            </a:r>
          </a:p>
          <a:p>
            <a:endParaRPr lang="en-US" b="1" i="1" dirty="0"/>
          </a:p>
          <a:p>
            <a:r>
              <a:rPr lang="en-US" dirty="0"/>
              <a:t>O </a:t>
            </a:r>
            <a:r>
              <a:rPr lang="en-US" dirty="0" err="1"/>
              <a:t>dicho</a:t>
            </a:r>
            <a:r>
              <a:rPr lang="en-US" dirty="0"/>
              <a:t> de </a:t>
            </a:r>
            <a:r>
              <a:rPr lang="en-US" dirty="0" err="1"/>
              <a:t>otro</a:t>
            </a:r>
            <a:r>
              <a:rPr lang="en-US" dirty="0"/>
              <a:t> modo: </a:t>
            </a:r>
            <a:r>
              <a:rPr lang="en-US" dirty="0" err="1"/>
              <a:t>varias</a:t>
            </a:r>
            <a:r>
              <a:rPr lang="en-US" dirty="0"/>
              <a:t> interfaces </a:t>
            </a:r>
            <a:r>
              <a:rPr lang="en-US" dirty="0" err="1"/>
              <a:t>específicas</a:t>
            </a:r>
            <a:r>
              <a:rPr lang="en-US" dirty="0"/>
              <a:t> son </a:t>
            </a:r>
            <a:r>
              <a:rPr lang="en-US" dirty="0" err="1"/>
              <a:t>mejores</a:t>
            </a:r>
            <a:r>
              <a:rPr lang="en-US" dirty="0"/>
              <a:t> que un </a:t>
            </a:r>
            <a:r>
              <a:rPr lang="en-US" dirty="0" err="1"/>
              <a:t>generalista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F22BB-610E-4E60-9A55-1A07CE00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6274034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03F703-C6D6-4ABD-9512-B26A64220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0" y="1583622"/>
            <a:ext cx="2285714" cy="14571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7E6160-8555-4535-BE8B-3741A51F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1D98-7914-4F1C-A4F3-94162F8C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52" y="1583622"/>
            <a:ext cx="3238095" cy="3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D78B9-B1C6-4536-B527-108ACCBD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495" y="1583622"/>
            <a:ext cx="3723809" cy="325714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5F4E1A2-827C-4723-AC05-158D46110984}"/>
              </a:ext>
            </a:extLst>
          </p:cNvPr>
          <p:cNvSpPr txBox="1">
            <a:spLocks/>
          </p:cNvSpPr>
          <p:nvPr/>
        </p:nvSpPr>
        <p:spPr>
          <a:xfrm>
            <a:off x="1296001" y="4898929"/>
            <a:ext cx="10079275" cy="126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240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ISmartDevice</a:t>
            </a:r>
            <a:r>
              <a:rPr lang="en-US" dirty="0"/>
              <a:t> es </a:t>
            </a:r>
            <a:r>
              <a:rPr lang="en-US" dirty="0" err="1"/>
              <a:t>demasiado</a:t>
            </a:r>
            <a:r>
              <a:rPr lang="en-US" dirty="0"/>
              <a:t> </a:t>
            </a:r>
            <a:r>
              <a:rPr lang="en-US" dirty="0" err="1"/>
              <a:t>generalista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4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74453-D44C-4802-B2A6-B76CD7EC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 de las interfaces </a:t>
            </a:r>
            <a:r>
              <a:rPr lang="en-US" dirty="0" err="1"/>
              <a:t>generalistas</a:t>
            </a:r>
            <a:r>
              <a:rPr lang="en-US" dirty="0"/>
              <a:t> no es solo que </a:t>
            </a:r>
            <a:r>
              <a:rPr lang="en-US" dirty="0" err="1"/>
              <a:t>obligan</a:t>
            </a:r>
            <a:r>
              <a:rPr lang="en-US" dirty="0"/>
              <a:t> 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demasiados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 es que </a:t>
            </a:r>
            <a:r>
              <a:rPr lang="en-US" b="1" dirty="0" err="1"/>
              <a:t>ocultan</a:t>
            </a:r>
            <a:r>
              <a:rPr lang="en-US" b="1" dirty="0"/>
              <a:t> las </a:t>
            </a:r>
            <a:r>
              <a:rPr lang="en-US" b="1" dirty="0" err="1"/>
              <a:t>dependencias</a:t>
            </a:r>
            <a:r>
              <a:rPr lang="en-US" dirty="0"/>
              <a:t>. Un </a:t>
            </a:r>
            <a:r>
              <a:rPr lang="en-US" dirty="0" err="1"/>
              <a:t>código</a:t>
            </a:r>
            <a:r>
              <a:rPr lang="en-US" dirty="0"/>
              <a:t> que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ISmartDevice</a:t>
            </a:r>
            <a:r>
              <a:rPr lang="en-US" dirty="0"/>
              <a:t> no se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imprimir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escanear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fax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F22BB-610E-4E60-9A55-1A07CE00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704352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30E4A8-A0FC-4423-97B1-BC3E64B1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ISP y SRP </a:t>
            </a:r>
            <a:r>
              <a:rPr lang="en-US" dirty="0" err="1"/>
              <a:t>tienen</a:t>
            </a:r>
            <a:r>
              <a:rPr lang="en-US" dirty="0"/>
              <a:t> una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directa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SRP se </a:t>
            </a:r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i="1" dirty="0" err="1"/>
              <a:t>implementación</a:t>
            </a:r>
            <a:r>
              <a:rPr lang="en-US" i="1" dirty="0"/>
              <a:t> </a:t>
            </a:r>
            <a:r>
              <a:rPr lang="en-US" dirty="0"/>
              <a:t>de un </a:t>
            </a:r>
            <a:r>
              <a:rPr lang="en-US" dirty="0" err="1"/>
              <a:t>módulo</a:t>
            </a:r>
            <a:endParaRPr lang="en-US" dirty="0"/>
          </a:p>
          <a:p>
            <a:r>
              <a:rPr lang="en-US" dirty="0"/>
              <a:t>ISP se </a:t>
            </a:r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 err="1"/>
              <a:t>como</a:t>
            </a:r>
            <a:r>
              <a:rPr lang="en-US" i="1" dirty="0"/>
              <a:t> se consume</a:t>
            </a:r>
            <a:r>
              <a:rPr lang="en-US" dirty="0"/>
              <a:t> un modulo</a:t>
            </a:r>
          </a:p>
          <a:p>
            <a:endParaRPr lang="en-US" dirty="0"/>
          </a:p>
          <a:p>
            <a:r>
              <a:rPr lang="en-US" dirty="0"/>
              <a:t>Pero, es </a:t>
            </a:r>
            <a:r>
              <a:rPr lang="en-US" dirty="0" err="1"/>
              <a:t>posible</a:t>
            </a:r>
            <a:r>
              <a:rPr lang="en-US" dirty="0"/>
              <a:t> que se </a:t>
            </a:r>
            <a:r>
              <a:rPr lang="en-US" dirty="0" err="1"/>
              <a:t>viole</a:t>
            </a:r>
            <a:r>
              <a:rPr lang="en-US" dirty="0"/>
              <a:t> ISP y no SRP (y </a:t>
            </a:r>
            <a:r>
              <a:rPr lang="en-US" dirty="0" err="1"/>
              <a:t>viceversa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5FE7D-E69A-4686-B386-A98F6A37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y SRP</a:t>
            </a:r>
          </a:p>
        </p:txBody>
      </p:sp>
    </p:spTree>
    <p:extLst>
      <p:ext uri="{BB962C8B-B14F-4D97-AF65-F5344CB8AC3E}">
        <p14:creationId xmlns:p14="http://schemas.microsoft.com/office/powerpoint/2010/main" val="3369046554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B82799-37D4-4814-B1D8-A3BBE95C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0" y="1800000"/>
            <a:ext cx="6174625" cy="4320000"/>
          </a:xfrm>
        </p:spPr>
        <p:txBody>
          <a:bodyPr/>
          <a:lstStyle/>
          <a:p>
            <a:r>
              <a:rPr lang="en-US" dirty="0"/>
              <a:t>El ISP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comprometido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hay luces </a:t>
            </a:r>
            <a:r>
              <a:rPr lang="en-US" dirty="0" err="1"/>
              <a:t>cuya</a:t>
            </a:r>
            <a:r>
              <a:rPr lang="en-US" dirty="0"/>
              <a:t> </a:t>
            </a:r>
            <a:r>
              <a:rPr lang="en-US" dirty="0" err="1"/>
              <a:t>intensidad</a:t>
            </a:r>
            <a:r>
              <a:rPr lang="en-US" dirty="0"/>
              <a:t> 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/</a:t>
            </a:r>
            <a:r>
              <a:rPr lang="en-US" dirty="0" err="1"/>
              <a:t>disminuír</a:t>
            </a:r>
            <a:endParaRPr lang="en-US" dirty="0"/>
          </a:p>
          <a:p>
            <a:endParaRPr lang="en-US" dirty="0"/>
          </a:p>
          <a:p>
            <a:r>
              <a:rPr lang="en-US" dirty="0"/>
              <a:t>El SRP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comprometido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los 4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sirven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Actor (el </a:t>
            </a:r>
            <a:r>
              <a:rPr lang="en-US" dirty="0" err="1"/>
              <a:t>usuario</a:t>
            </a:r>
            <a:r>
              <a:rPr lang="en-US" dirty="0"/>
              <a:t>) y </a:t>
            </a:r>
            <a:r>
              <a:rPr lang="en-US" dirty="0" err="1"/>
              <a:t>cambiarán</a:t>
            </a:r>
            <a:r>
              <a:rPr lang="en-US" dirty="0"/>
              <a:t> por una sola </a:t>
            </a:r>
            <a:r>
              <a:rPr lang="en-US" dirty="0" err="1"/>
              <a:t>razón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7A42F7-AE4D-43D7-AF5C-396F304F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y SRP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8AFD6-132A-4AFE-94D4-FC3719A9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99" y="1406281"/>
            <a:ext cx="3709095" cy="50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5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00C184-A6CC-48B2-BF26-6C79441B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524100"/>
          </a:xfrm>
        </p:spPr>
        <p:txBody>
          <a:bodyPr/>
          <a:lstStyle/>
          <a:p>
            <a:r>
              <a:rPr lang="en-US" dirty="0" err="1"/>
              <a:t>Mezcla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1576D-E015-4A7B-BA2B-AE8EDD96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Single Responsibility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E259C-4149-469A-A06B-DDD663B5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2448057"/>
            <a:ext cx="7076190" cy="2114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06BA0F-AEB3-43C2-B2D2-03EE7CE298A2}"/>
              </a:ext>
            </a:extLst>
          </p:cNvPr>
          <p:cNvSpPr/>
          <p:nvPr/>
        </p:nvSpPr>
        <p:spPr>
          <a:xfrm>
            <a:off x="1562100" y="2876550"/>
            <a:ext cx="9333900" cy="6379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Sirven</a:t>
            </a:r>
            <a:r>
              <a:rPr lang="en-US" dirty="0"/>
              <a:t> a </a:t>
            </a:r>
            <a:r>
              <a:rPr lang="en-US" dirty="0" err="1"/>
              <a:t>Negocio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59A9E-E992-4667-83A2-EDCCBB8A2F3A}"/>
              </a:ext>
            </a:extLst>
          </p:cNvPr>
          <p:cNvSpPr/>
          <p:nvPr/>
        </p:nvSpPr>
        <p:spPr>
          <a:xfrm>
            <a:off x="1562100" y="3638417"/>
            <a:ext cx="9333900" cy="79070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Sirven</a:t>
            </a:r>
            <a:r>
              <a:rPr lang="en-US" dirty="0"/>
              <a:t> a </a:t>
            </a:r>
            <a:r>
              <a:rPr lang="en-US" dirty="0" err="1"/>
              <a:t>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164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7F148D-0BBD-45FC-98DE-EB54E21C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920" y="1800000"/>
            <a:ext cx="4776355" cy="43200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i="1" u="sng" dirty="0"/>
              <a:t>Los </a:t>
            </a:r>
            <a:r>
              <a:rPr lang="en-US" i="1" u="sng" dirty="0" err="1"/>
              <a:t>módulos</a:t>
            </a:r>
            <a:r>
              <a:rPr lang="en-US" i="1" u="sng" dirty="0"/>
              <a:t> de alto </a:t>
            </a:r>
            <a:r>
              <a:rPr lang="en-US" i="1" u="sng" dirty="0" err="1"/>
              <a:t>nivel</a:t>
            </a:r>
            <a:r>
              <a:rPr lang="en-US" i="1" u="sng" dirty="0"/>
              <a:t> no </a:t>
            </a:r>
            <a:r>
              <a:rPr lang="en-US" i="1" u="sng" dirty="0" err="1"/>
              <a:t>deben</a:t>
            </a:r>
            <a:r>
              <a:rPr lang="en-US" i="1" u="sng" dirty="0"/>
              <a:t> </a:t>
            </a:r>
            <a:r>
              <a:rPr lang="en-US" i="1" u="sng" dirty="0" err="1"/>
              <a:t>depender</a:t>
            </a:r>
            <a:r>
              <a:rPr lang="en-US" i="1" u="sng" dirty="0"/>
              <a:t> de </a:t>
            </a:r>
            <a:r>
              <a:rPr lang="en-US" i="1" u="sng" dirty="0" err="1"/>
              <a:t>módulos</a:t>
            </a:r>
            <a:r>
              <a:rPr lang="en-US" i="1" u="sng" dirty="0"/>
              <a:t> de bajo </a:t>
            </a:r>
            <a:r>
              <a:rPr lang="en-US" i="1" u="sng" dirty="0" err="1"/>
              <a:t>nivel</a:t>
            </a:r>
            <a:r>
              <a:rPr lang="en-US" i="1" u="sng" dirty="0"/>
              <a:t>. Ambos </a:t>
            </a:r>
            <a:r>
              <a:rPr lang="en-US" i="1" u="sng" dirty="0" err="1"/>
              <a:t>deben</a:t>
            </a:r>
            <a:r>
              <a:rPr lang="en-US" i="1" u="sng" dirty="0"/>
              <a:t> </a:t>
            </a:r>
            <a:r>
              <a:rPr lang="en-US" i="1" u="sng" dirty="0" err="1"/>
              <a:t>depender</a:t>
            </a:r>
            <a:r>
              <a:rPr lang="en-US" i="1" u="sng" dirty="0"/>
              <a:t> de </a:t>
            </a:r>
            <a:r>
              <a:rPr lang="en-US" i="1" u="sng" dirty="0" err="1"/>
              <a:t>abstracciones</a:t>
            </a:r>
            <a:endParaRPr lang="en-US" i="1" u="sng" dirty="0"/>
          </a:p>
          <a:p>
            <a:endParaRPr lang="en-US" i="1" u="sng" dirty="0"/>
          </a:p>
          <a:p>
            <a:r>
              <a:rPr lang="en-US" i="1" u="sng" dirty="0"/>
              <a:t>Las </a:t>
            </a:r>
            <a:r>
              <a:rPr lang="en-US" i="1" u="sng" dirty="0" err="1"/>
              <a:t>abstracciones</a:t>
            </a:r>
            <a:r>
              <a:rPr lang="en-US" i="1" u="sng" dirty="0"/>
              <a:t> no </a:t>
            </a:r>
            <a:r>
              <a:rPr lang="en-US" i="1" u="sng" dirty="0" err="1"/>
              <a:t>deben</a:t>
            </a:r>
            <a:r>
              <a:rPr lang="en-US" i="1" u="sng" dirty="0"/>
              <a:t> </a:t>
            </a:r>
            <a:r>
              <a:rPr lang="en-US" i="1" u="sng" dirty="0" err="1"/>
              <a:t>depender</a:t>
            </a:r>
            <a:r>
              <a:rPr lang="en-US" i="1" u="sng" dirty="0"/>
              <a:t> de los </a:t>
            </a:r>
            <a:r>
              <a:rPr lang="en-US" i="1" u="sng" dirty="0" err="1"/>
              <a:t>detalles</a:t>
            </a:r>
            <a:r>
              <a:rPr lang="en-US" i="1" u="sng" dirty="0"/>
              <a:t>. Los </a:t>
            </a:r>
            <a:r>
              <a:rPr lang="en-US" i="1" u="sng" dirty="0" err="1"/>
              <a:t>detalles</a:t>
            </a:r>
            <a:r>
              <a:rPr lang="en-US" i="1" u="sng" dirty="0"/>
              <a:t> </a:t>
            </a:r>
            <a:r>
              <a:rPr lang="en-US" i="1" u="sng" dirty="0" err="1"/>
              <a:t>deben</a:t>
            </a:r>
            <a:r>
              <a:rPr lang="en-US" i="1" u="sng" dirty="0"/>
              <a:t> </a:t>
            </a:r>
            <a:r>
              <a:rPr lang="en-US" i="1" u="sng" dirty="0" err="1"/>
              <a:t>depender</a:t>
            </a:r>
            <a:r>
              <a:rPr lang="en-US" i="1" u="sng" dirty="0"/>
              <a:t> de las </a:t>
            </a:r>
            <a:r>
              <a:rPr lang="en-US" i="1" u="sng" dirty="0" err="1"/>
              <a:t>abstracciones</a:t>
            </a:r>
            <a:endParaRPr lang="en-US" i="1" u="sng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A18DD0-963F-476B-B36A-DC7E980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D11959-E46F-4DBE-AEEB-C2466372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2012315"/>
            <a:ext cx="5567362" cy="37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420CD4-02BF-443B-AF74-E17BC454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5F7A9-8D3D-408C-9206-4D5BA4BF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5" y="1800000"/>
            <a:ext cx="3783850" cy="4320000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i="1" dirty="0"/>
              <a:t>alto </a:t>
            </a:r>
            <a:r>
              <a:rPr lang="en-US" i="1" dirty="0" err="1"/>
              <a:t>nivel</a:t>
            </a:r>
            <a:r>
              <a:rPr lang="en-US" dirty="0"/>
              <a:t> (</a:t>
            </a:r>
            <a:r>
              <a:rPr lang="en-US" dirty="0" err="1"/>
              <a:t>cesta</a:t>
            </a:r>
            <a:r>
              <a:rPr lang="en-US" dirty="0"/>
              <a:t> de la </a:t>
            </a:r>
            <a:r>
              <a:rPr lang="en-US" dirty="0" err="1"/>
              <a:t>compra</a:t>
            </a:r>
            <a:r>
              <a:rPr lang="en-US" dirty="0"/>
              <a:t>)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de bajo </a:t>
            </a:r>
            <a:r>
              <a:rPr lang="en-US" dirty="0" err="1"/>
              <a:t>nivel</a:t>
            </a:r>
            <a:r>
              <a:rPr lang="en-US" dirty="0"/>
              <a:t> (</a:t>
            </a:r>
            <a:r>
              <a:rPr lang="en-US" dirty="0" err="1"/>
              <a:t>SqlDatabase</a:t>
            </a:r>
            <a:r>
              <a:rPr lang="en-US" dirty="0"/>
              <a:t>, </a:t>
            </a:r>
            <a:r>
              <a:rPr lang="en-US" dirty="0" err="1"/>
              <a:t>CreditCard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bajo </a:t>
            </a:r>
            <a:r>
              <a:rPr lang="en-US" dirty="0" err="1"/>
              <a:t>nivel</a:t>
            </a:r>
            <a:r>
              <a:rPr lang="en-US" dirty="0"/>
              <a:t> (</a:t>
            </a:r>
            <a:r>
              <a:rPr lang="en-US" dirty="0" err="1"/>
              <a:t>infraestructura</a:t>
            </a:r>
            <a:r>
              <a:rPr lang="en-US" dirty="0"/>
              <a:t>) </a:t>
            </a:r>
            <a:r>
              <a:rPr lang="en-US" dirty="0" err="1"/>
              <a:t>implican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(</a:t>
            </a:r>
            <a:r>
              <a:rPr lang="en-US" dirty="0" err="1"/>
              <a:t>lógica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A39B8-6AC9-4609-B06D-9A7DB0FF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00" y="1562237"/>
            <a:ext cx="3809524" cy="21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AB86C-4691-4C88-BE62-9002EA7E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0" y="3874950"/>
            <a:ext cx="3476190" cy="1504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2EF37-FFBF-49D0-8081-1F60561C7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01" y="5038818"/>
            <a:ext cx="421904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8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C6667-CABB-47E9-AADE-B7C132B1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799999"/>
            <a:ext cx="10079275" cy="828901"/>
          </a:xfrm>
        </p:spPr>
        <p:txBody>
          <a:bodyPr>
            <a:normAutofit/>
          </a:bodyPr>
          <a:lstStyle/>
          <a:p>
            <a:r>
              <a:rPr lang="en-US" dirty="0"/>
              <a:t>El primer </a:t>
            </a:r>
            <a:r>
              <a:rPr lang="en-US" dirty="0" err="1"/>
              <a:t>paso</a:t>
            </a:r>
            <a:r>
              <a:rPr lang="en-US" dirty="0"/>
              <a:t> es </a:t>
            </a:r>
            <a:r>
              <a:rPr lang="en-US" dirty="0" err="1"/>
              <a:t>dejar</a:t>
            </a:r>
            <a:r>
              <a:rPr lang="en-US" dirty="0"/>
              <a:t> de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y </a:t>
            </a:r>
            <a:r>
              <a:rPr lang="en-US" dirty="0" err="1"/>
              <a:t>definir</a:t>
            </a:r>
            <a:r>
              <a:rPr lang="en-US" dirty="0"/>
              <a:t>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EE56B-9C3D-4148-8F25-9A8B5455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913B9-A4B2-4C02-BA4D-B99976EE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75" y="2886244"/>
            <a:ext cx="3666667" cy="27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A4CA9-A3A4-4B95-A3B3-FC1A44AB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88" y="2886244"/>
            <a:ext cx="4409524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80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97B19-8FD6-4D55-AF16-A9791F22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466950"/>
          </a:xfrm>
        </p:spPr>
        <p:txBody>
          <a:bodyPr/>
          <a:lstStyle/>
          <a:p>
            <a:r>
              <a:rPr lang="en-US" dirty="0"/>
              <a:t>Pero </a:t>
            </a:r>
            <a:r>
              <a:rPr lang="en-US" dirty="0" err="1"/>
              <a:t>eso</a:t>
            </a:r>
            <a:r>
              <a:rPr lang="en-US" dirty="0"/>
              <a:t> no es </a:t>
            </a:r>
            <a:r>
              <a:rPr lang="en-US" dirty="0" err="1"/>
              <a:t>suficiente</a:t>
            </a:r>
            <a:r>
              <a:rPr lang="en-US" dirty="0"/>
              <a:t>: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instanciar</a:t>
            </a:r>
            <a:r>
              <a:rPr lang="en-US" dirty="0"/>
              <a:t> los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concretos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AC653-DE45-4FE4-9FCC-C6262975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D3DE5-BF21-4EEB-BF75-100FFA6F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18" y="2369524"/>
            <a:ext cx="4685714" cy="1590476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819C0-0BF5-4C79-A5E7-B6B071049CD4}"/>
              </a:ext>
            </a:extLst>
          </p:cNvPr>
          <p:cNvSpPr txBox="1">
            <a:spLocks/>
          </p:cNvSpPr>
          <p:nvPr/>
        </p:nvSpPr>
        <p:spPr>
          <a:xfrm>
            <a:off x="1295999" y="4569800"/>
            <a:ext cx="10079275" cy="46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2400" kern="120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Solución</a:t>
            </a:r>
            <a:r>
              <a:rPr lang="en-US" dirty="0"/>
              <a:t>: </a:t>
            </a:r>
            <a:r>
              <a:rPr lang="en-US" dirty="0" err="1"/>
              <a:t>Obtener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69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4BB47-89D4-4FED-9143-DA031701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Opción</a:t>
            </a:r>
            <a:r>
              <a:rPr lang="en-US" dirty="0"/>
              <a:t> 1: </a:t>
            </a:r>
            <a:r>
              <a:rPr lang="en-US" dirty="0" err="1"/>
              <a:t>Obtener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r>
              <a:rPr lang="en-US" dirty="0"/>
              <a:t> con una </a:t>
            </a:r>
            <a:r>
              <a:rPr lang="en-US" dirty="0" err="1"/>
              <a:t>factoría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DA08D-6BA6-4B09-9B7C-B18F27CE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E8BA6-306D-4A1F-B4DC-9419F6CC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76" y="2391015"/>
            <a:ext cx="5819048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7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4BB47-89D4-4FED-9143-DA031701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00" y="1800000"/>
            <a:ext cx="10079275" cy="593333"/>
          </a:xfrm>
        </p:spPr>
        <p:txBody>
          <a:bodyPr/>
          <a:lstStyle/>
          <a:p>
            <a:r>
              <a:rPr lang="en-US" dirty="0" err="1"/>
              <a:t>Opción</a:t>
            </a:r>
            <a:r>
              <a:rPr lang="en-US" dirty="0"/>
              <a:t> 2: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y pasar las </a:t>
            </a:r>
            <a:r>
              <a:rPr lang="en-US" dirty="0" err="1"/>
              <a:t>dependencias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DA08D-6BA6-4B09-9B7C-B18F27CE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 – Dependency Inversion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22C8E-99D1-47EC-B580-F6E14146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95" y="2393333"/>
            <a:ext cx="6723809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93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FAB5D5-1E14-4C14-A689-D72E685A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App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biblioteca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un </a:t>
            </a:r>
            <a:r>
              <a:rPr lang="en-US" dirty="0" err="1"/>
              <a:t>libro</a:t>
            </a:r>
            <a:r>
              <a:rPr lang="en-US" dirty="0"/>
              <a:t> por </a:t>
            </a:r>
            <a:r>
              <a:rPr lang="en-US" dirty="0" err="1"/>
              <a:t>título</a:t>
            </a:r>
            <a:r>
              <a:rPr lang="en-US" dirty="0"/>
              <a:t>/ISBN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Permite</a:t>
            </a:r>
            <a:r>
              <a:rPr lang="en-US" dirty="0"/>
              <a:t> leer las </a:t>
            </a:r>
            <a:r>
              <a:rPr lang="en-US" dirty="0" err="1"/>
              <a:t>primeras</a:t>
            </a:r>
            <a:r>
              <a:rPr lang="en-US" dirty="0"/>
              <a:t> N </a:t>
            </a:r>
            <a:r>
              <a:rPr lang="en-US" dirty="0" err="1"/>
              <a:t>páginas</a:t>
            </a:r>
            <a:r>
              <a:rPr lang="en-US" dirty="0"/>
              <a:t> de un </a:t>
            </a:r>
            <a:r>
              <a:rPr lang="en-US" dirty="0" err="1"/>
              <a:t>libro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 las </a:t>
            </a:r>
            <a:r>
              <a:rPr lang="en-US" dirty="0" err="1"/>
              <a:t>primeras</a:t>
            </a:r>
            <a:r>
              <a:rPr lang="en-US" dirty="0"/>
              <a:t> N </a:t>
            </a:r>
            <a:r>
              <a:rPr lang="en-US" dirty="0" err="1"/>
              <a:t>pags</a:t>
            </a:r>
            <a:r>
              <a:rPr lang="en-US" dirty="0"/>
              <a:t> </a:t>
            </a:r>
            <a:r>
              <a:rPr lang="en-US" dirty="0" err="1"/>
              <a:t>interesan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pedir</a:t>
            </a:r>
            <a:r>
              <a:rPr lang="en-US" dirty="0"/>
              <a:t> el </a:t>
            </a:r>
            <a:r>
              <a:rPr lang="en-US" dirty="0" err="1"/>
              <a:t>libro</a:t>
            </a:r>
            <a:r>
              <a:rPr lang="en-US" dirty="0"/>
              <a:t> </a:t>
            </a:r>
            <a:r>
              <a:rPr lang="en-US" dirty="0" err="1"/>
              <a:t>físico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 </a:t>
            </a:r>
            <a:r>
              <a:rPr lang="en-US" dirty="0" err="1"/>
              <a:t>bibliotecario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el </a:t>
            </a:r>
            <a:r>
              <a:rPr lang="en-US" dirty="0" err="1"/>
              <a:t>libro</a:t>
            </a:r>
            <a:r>
              <a:rPr lang="en-US" dirty="0"/>
              <a:t> al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182A1-7A6F-4899-8F29-48B8B4A2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245859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FD39C-EDE9-4A0C-9C4D-A51FCA32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Single Responsibility Principle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7B348B-5457-44F1-85B9-F0F7D039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4" y="1286195"/>
            <a:ext cx="3428571" cy="51238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9AAD9A-341E-4DC1-B7E7-40E956B8F040}"/>
              </a:ext>
            </a:extLst>
          </p:cNvPr>
          <p:cNvSpPr/>
          <p:nvPr/>
        </p:nvSpPr>
        <p:spPr>
          <a:xfrm>
            <a:off x="1057275" y="1800000"/>
            <a:ext cx="9333900" cy="348626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Sirven</a:t>
            </a:r>
            <a:r>
              <a:rPr lang="en-US" dirty="0"/>
              <a:t> al Lector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771E6-9E4D-413E-ABED-4B77A3F8C800}"/>
              </a:ext>
            </a:extLst>
          </p:cNvPr>
          <p:cNvSpPr/>
          <p:nvPr/>
        </p:nvSpPr>
        <p:spPr>
          <a:xfrm>
            <a:off x="1057275" y="5410200"/>
            <a:ext cx="9333900" cy="7979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err="1"/>
              <a:t>Sirven</a:t>
            </a:r>
            <a:r>
              <a:rPr lang="en-US" dirty="0"/>
              <a:t> al </a:t>
            </a:r>
            <a:r>
              <a:rPr lang="en-US" dirty="0" err="1"/>
              <a:t>Bibliotecario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06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0F280-2553-4E96-A01D-6CC6CB9C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Cohesión</a:t>
            </a:r>
            <a:r>
              <a:rPr lang="en-US" dirty="0"/>
              <a:t>: Indica </a:t>
            </a:r>
            <a:r>
              <a:rPr lang="en-US" dirty="0" err="1"/>
              <a:t>cuan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.</a:t>
            </a:r>
          </a:p>
          <a:p>
            <a:r>
              <a:rPr lang="en-US" dirty="0" err="1"/>
              <a:t>Acoplamiento</a:t>
            </a:r>
            <a:r>
              <a:rPr lang="en-US" dirty="0"/>
              <a:t>: </a:t>
            </a:r>
            <a:r>
              <a:rPr lang="en-US" dirty="0" err="1"/>
              <a:t>relación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dirty="0"/>
              <a:t> entre </a:t>
            </a:r>
            <a:r>
              <a:rPr lang="en-US" dirty="0" err="1"/>
              <a:t>módulos</a:t>
            </a:r>
            <a:r>
              <a:rPr lang="en-US" dirty="0"/>
              <a:t> de un Sistema.</a:t>
            </a:r>
          </a:p>
          <a:p>
            <a:endParaRPr lang="en-US" dirty="0"/>
          </a:p>
          <a:p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b="1" dirty="0" err="1"/>
              <a:t>alta</a:t>
            </a:r>
            <a:r>
              <a:rPr lang="en-US" b="1" dirty="0"/>
              <a:t> </a:t>
            </a:r>
            <a:r>
              <a:rPr lang="en-US" b="1" dirty="0" err="1"/>
              <a:t>cohesión</a:t>
            </a:r>
            <a:r>
              <a:rPr lang="en-US" b="1" dirty="0"/>
              <a:t> y bajo </a:t>
            </a:r>
            <a:r>
              <a:rPr lang="en-US" b="1" dirty="0" err="1"/>
              <a:t>acoplamiento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Como “</a:t>
            </a:r>
            <a:r>
              <a:rPr lang="en-US" dirty="0" err="1"/>
              <a:t>descubrir</a:t>
            </a:r>
            <a:r>
              <a:rPr lang="en-US" dirty="0"/>
              <a:t>” la cohesion de los </a:t>
            </a:r>
            <a:r>
              <a:rPr lang="en-US" dirty="0" err="1"/>
              <a:t>métodos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:</a:t>
            </a:r>
          </a:p>
          <a:p>
            <a:pPr marL="1447775" lvl="1" indent="-457200">
              <a:buFont typeface="+mj-lt"/>
              <a:buAutoNum type="arabicPeriod"/>
            </a:pPr>
            <a:r>
              <a:rPr lang="en-US" dirty="0" err="1"/>
              <a:t>Elimínalos</a:t>
            </a:r>
            <a:r>
              <a:rPr lang="en-US" dirty="0"/>
              <a:t> y </a:t>
            </a:r>
            <a:r>
              <a:rPr lang="en-US" dirty="0" err="1"/>
              <a:t>conviértelos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endParaRPr lang="en-US" dirty="0"/>
          </a:p>
          <a:p>
            <a:pPr marL="1447775" lvl="1" indent="-457200">
              <a:buFont typeface="+mj-lt"/>
              <a:buAutoNum type="arabicPeriod"/>
            </a:pPr>
            <a:r>
              <a:rPr lang="en-US" dirty="0"/>
              <a:t>Que el </a:t>
            </a:r>
            <a:r>
              <a:rPr lang="en-US" dirty="0" err="1"/>
              <a:t>método</a:t>
            </a:r>
            <a:r>
              <a:rPr lang="en-US" dirty="0"/>
              <a:t> use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campos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Terminas</a:t>
            </a:r>
            <a:r>
              <a:rPr lang="en-US" dirty="0"/>
              <a:t> con:</a:t>
            </a:r>
          </a:p>
          <a:p>
            <a:pPr marL="1447775" lvl="1" indent="-457200">
              <a:buFont typeface="+mj-lt"/>
              <a:buAutoNum type="arabicPeriod"/>
            </a:pPr>
            <a:r>
              <a:rPr lang="en-US" dirty="0" err="1"/>
              <a:t>Métodos</a:t>
            </a:r>
            <a:r>
              <a:rPr lang="en-US" dirty="0"/>
              <a:t> que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pocos</a:t>
            </a:r>
            <a:r>
              <a:rPr lang="en-US" dirty="0"/>
              <a:t> de N </a:t>
            </a:r>
            <a:r>
              <a:rPr lang="en-US" dirty="0" err="1"/>
              <a:t>campos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 </a:t>
            </a:r>
            <a:r>
              <a:rPr lang="en-US" dirty="0" err="1"/>
              <a:t>Tienes</a:t>
            </a:r>
            <a:r>
              <a:rPr lang="en-US" dirty="0"/>
              <a:t> </a:t>
            </a:r>
            <a:r>
              <a:rPr lang="en-US" dirty="0" err="1"/>
              <a:t>baja</a:t>
            </a:r>
            <a:r>
              <a:rPr lang="en-US" dirty="0"/>
              <a:t> </a:t>
            </a:r>
            <a:r>
              <a:rPr lang="en-US" dirty="0" err="1"/>
              <a:t>cohesión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4D26A-65B9-4C2B-800F-CCC92400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307074771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41974-E6C5-4659-B3A1-B422B98D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Baja </a:t>
            </a:r>
            <a:r>
              <a:rPr lang="en-US" dirty="0" err="1"/>
              <a:t>cohesión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40F28-C7F9-4E6F-A3D7-D60053E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– Single Responsibility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92124-A8FF-4CC5-8C07-1DEFE9E0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1" y="2480870"/>
            <a:ext cx="6187123" cy="3491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7C0B-DB01-4AB7-BAAE-7CDCC0C7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02" y="1440000"/>
            <a:ext cx="5038095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4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89A23-2247-4EF8-8625-40EB9FD7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acoplamiento</a:t>
            </a:r>
            <a:r>
              <a:rPr lang="en-US" dirty="0"/>
              <a:t> </a:t>
            </a:r>
            <a:r>
              <a:rPr lang="en-US" b="1" dirty="0" err="1"/>
              <a:t>mide</a:t>
            </a:r>
            <a:r>
              <a:rPr lang="en-US" b="1" dirty="0"/>
              <a:t> la </a:t>
            </a:r>
            <a:r>
              <a:rPr lang="en-US" b="1" dirty="0" err="1"/>
              <a:t>dependencia</a:t>
            </a:r>
            <a:r>
              <a:rPr lang="en-US" b="1" dirty="0"/>
              <a:t> entre dos </a:t>
            </a:r>
            <a:r>
              <a:rPr lang="en-US" b="1" dirty="0" err="1"/>
              <a:t>módulos</a:t>
            </a:r>
            <a:r>
              <a:rPr lang="en-US" dirty="0"/>
              <a:t>. Si al </a:t>
            </a:r>
            <a:r>
              <a:rPr lang="en-US" dirty="0" err="1"/>
              <a:t>modificar</a:t>
            </a:r>
            <a:r>
              <a:rPr lang="en-US" dirty="0"/>
              <a:t> el modulo M2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el modulo M1, ambos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acoplados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Interfaces </a:t>
            </a:r>
            <a:r>
              <a:rPr lang="en-US" dirty="0" err="1"/>
              <a:t>ayudan</a:t>
            </a:r>
            <a:r>
              <a:rPr lang="en-US" dirty="0"/>
              <a:t> a un bajo </a:t>
            </a:r>
            <a:r>
              <a:rPr lang="en-US" dirty="0" err="1"/>
              <a:t>acoplamiento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059A0-D737-452C-BB43-3064D9A7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Acoplamiento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23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0F5BC-E6DA-49EA-A970-3C6F4DE6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principio del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dice que: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 debe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limitado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unidades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 debe </a:t>
            </a:r>
            <a:r>
              <a:rPr lang="en-US" dirty="0" err="1"/>
              <a:t>hablar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con amigos, no con </a:t>
            </a:r>
            <a:r>
              <a:rPr lang="en-US" dirty="0" err="1"/>
              <a:t>extraños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 debe </a:t>
            </a:r>
            <a:r>
              <a:rPr lang="en-US" dirty="0" err="1"/>
              <a:t>hablar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con sus amigos </a:t>
            </a:r>
            <a:r>
              <a:rPr lang="en-US" dirty="0" err="1"/>
              <a:t>inmediatos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acoplado</a:t>
            </a:r>
            <a:r>
              <a:rPr lang="en-US" dirty="0"/>
              <a:t> </a:t>
            </a:r>
            <a:r>
              <a:rPr lang="en-US" dirty="0" err="1"/>
              <a:t>rompe</a:t>
            </a:r>
            <a:r>
              <a:rPr lang="en-US" dirty="0"/>
              <a:t> la Ley de Demeter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1F28C5-C4DB-4EFE-A053-9EC58DBF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Ley de Demeter</a:t>
            </a:r>
          </a:p>
        </p:txBody>
      </p:sp>
    </p:spTree>
    <p:extLst>
      <p:ext uri="{BB962C8B-B14F-4D97-AF65-F5344CB8AC3E}">
        <p14:creationId xmlns:p14="http://schemas.microsoft.com/office/powerpoint/2010/main" val="20438800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emeLight">
  <a:themeElements>
    <a:clrScheme name="Custom 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0DB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DBFF"/>
      </a:hlink>
      <a:folHlink>
        <a:srgbClr val="0080FF"/>
      </a:folHlink>
    </a:clrScheme>
    <a:fontScheme name="Custom 1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4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527397CADB941A4D9C820F7CAB837" ma:contentTypeVersion="2" ma:contentTypeDescription="Create a new document." ma:contentTypeScope="" ma:versionID="1705745e4a591e5fd83e01291751b1c8">
  <xsd:schema xmlns:xsd="http://www.w3.org/2001/XMLSchema" xmlns:xs="http://www.w3.org/2001/XMLSchema" xmlns:p="http://schemas.microsoft.com/office/2006/metadata/properties" xmlns:ns2="eb3dddb5-8bfa-463d-b067-451401d0d035" targetNamespace="http://schemas.microsoft.com/office/2006/metadata/properties" ma:root="true" ma:fieldsID="da9160df5e456d9cbb42943cddff8dd2" ns2:_="">
    <xsd:import namespace="eb3dddb5-8bfa-463d-b067-451401d0d0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dddb5-8bfa-463d-b067-451401d0d0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eb3dddb5-8bfa-463d-b067-451401d0d03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EA5B9A-1E77-48AA-8C90-F5248C02C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dddb5-8bfa-463d-b067-451401d0d0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19186</TotalTime>
  <Words>1069</Words>
  <Application>Microsoft Office PowerPoint</Application>
  <PresentationFormat>Panorámica</PresentationFormat>
  <Paragraphs>168</Paragraphs>
  <Slides>36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50" baseType="lpstr">
      <vt:lpstr>Arial</vt:lpstr>
      <vt:lpstr>Calibri</vt:lpstr>
      <vt:lpstr>Courier New</vt:lpstr>
      <vt:lpstr>Helvetica</vt:lpstr>
      <vt:lpstr>Helvetica35-Thin</vt:lpstr>
      <vt:lpstr>Lucida Grande</vt:lpstr>
      <vt:lpstr>Open Sans</vt:lpstr>
      <vt:lpstr>Raleway</vt:lpstr>
      <vt:lpstr>Raleway Light</vt:lpstr>
      <vt:lpstr>Segoe Pro Light</vt:lpstr>
      <vt:lpstr>Segoe UI</vt:lpstr>
      <vt:lpstr>Segoe UI Light</vt:lpstr>
      <vt:lpstr>ThemeLight</vt:lpstr>
      <vt:lpstr>4_SharePoint 15</vt:lpstr>
      <vt:lpstr>SOLID</vt:lpstr>
      <vt:lpstr>SRP – Single Responsibility Principle</vt:lpstr>
      <vt:lpstr>SRP – Single Responsibility Principle</vt:lpstr>
      <vt:lpstr>SRP – Single Responsibility Principle</vt:lpstr>
      <vt:lpstr>SRP – Single Responsibility Principle</vt:lpstr>
      <vt:lpstr>SRP – Single Responsibility Principle</vt:lpstr>
      <vt:lpstr>SRP – Single Responsibility Principle</vt:lpstr>
      <vt:lpstr>Acoplamiento</vt:lpstr>
      <vt:lpstr>Ley de Demeter</vt:lpstr>
      <vt:lpstr>“The Banana problem”</vt:lpstr>
      <vt:lpstr>OCP – Object Closed Principle</vt:lpstr>
      <vt:lpstr>OCP – Open Closed principle</vt:lpstr>
      <vt:lpstr>OCP – Open Closed principle</vt:lpstr>
      <vt:lpstr>OCP – Open Closed Principle</vt:lpstr>
      <vt:lpstr>OCP – Strategy Pattern</vt:lpstr>
      <vt:lpstr>OCP – Strategy Pattern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– Liskov Substitution Principle</vt:lpstr>
      <vt:lpstr>LSP y C#</vt:lpstr>
      <vt:lpstr>LSP y contratos</vt:lpstr>
      <vt:lpstr>ISP – Interface Segregation Principle</vt:lpstr>
      <vt:lpstr>ISP – Interface Segregation Principle</vt:lpstr>
      <vt:lpstr>ISP – Interface Segregation Principle</vt:lpstr>
      <vt:lpstr>ISP y SRP</vt:lpstr>
      <vt:lpstr>ISP y SRP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DIP – Dependency Inversion Principle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subject/>
  <dc:creator>Alex Casquete</dc:creator>
  <cp:keywords/>
  <dc:description/>
  <cp:lastModifiedBy>Ramon Tomas</cp:lastModifiedBy>
  <cp:revision>684</cp:revision>
  <dcterms:created xsi:type="dcterms:W3CDTF">2015-09-03T07:07:39Z</dcterms:created>
  <dcterms:modified xsi:type="dcterms:W3CDTF">2019-05-06T21:32:15Z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0x010100114527397CADB941A4D9C820F7CAB837</vt:lpwstr>
  </property>
</Properties>
</file>