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9" r:id="rId6"/>
    <p:sldId id="267" r:id="rId7"/>
    <p:sldId id="268" r:id="rId8"/>
    <p:sldId id="269" r:id="rId9"/>
    <p:sldId id="260" r:id="rId10"/>
    <p:sldId id="257" r:id="rId11"/>
    <p:sldId id="258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pitchFamily="32" charset="0"/>
        <a:cs typeface="Geneva" pitchFamily="32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pitchFamily="32" charset="0"/>
        <a:cs typeface="Geneva" pitchFamily="32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pitchFamily="32" charset="0"/>
        <a:cs typeface="Geneva" pitchFamily="32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pitchFamily="32" charset="0"/>
        <a:cs typeface="Geneva" pitchFamily="32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pitchFamily="32" charset="0"/>
        <a:cs typeface="Geneva" pitchFamily="32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pitchFamily="32" charset="0"/>
        <a:cs typeface="Geneva" pitchFamily="32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pitchFamily="32" charset="0"/>
        <a:cs typeface="Geneva" pitchFamily="32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pitchFamily="32" charset="0"/>
        <a:cs typeface="Geneva" pitchFamily="32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pitchFamily="32" charset="0"/>
        <a:cs typeface="Geneva" pitchFamily="3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A0171-4F5C-4770-85DC-F4E19F119D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66EAA-DE9B-4D89-884F-E19E55E4F2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18FB8-26E9-49F1-9403-6A43A357AB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B3F2-8911-463E-A4DB-EAE7E9610E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389F0-7205-4A44-846C-05D8A0DF9A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8A91A-DB0F-4C92-BC8E-5616254D4A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D94CF-BC36-442A-AED8-D6C5C2286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01A3-4285-4BCC-82FD-8CFD4D5E1E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D508-9DCE-4EDF-98B1-681AF8DE84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0E8FA-C4A8-44B0-B5E1-359927D550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3646D-5595-4F31-9EF2-164EEBCBD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F8AB61-5EAF-4C94-9CF7-48A60C24C95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Mainbackground-light.jpg                                       002E2D73Macintosh HD                   B7465B8A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32" charset="0"/>
          <a:cs typeface="Geneva" pitchFamily="3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32" charset="0"/>
          <a:cs typeface="Geneva" pitchFamily="3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32" charset="0"/>
          <a:cs typeface="Geneva" pitchFamily="3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32" charset="0"/>
          <a:cs typeface="Geneva" pitchFamily="3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32" charset="0"/>
          <a:cs typeface="Geneva" pitchFamily="3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32" charset="0"/>
          <a:cs typeface="Geneva" pitchFamily="3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32" charset="0"/>
          <a:cs typeface="Geneva" pitchFamily="3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Geneva" pitchFamily="32" charset="0"/>
          <a:cs typeface="Geneva" pitchFamily="3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ERRS – Epistemic Retention Refactoring System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Darling</a:t>
            </a:r>
          </a:p>
          <a:p>
            <a:r>
              <a:rPr lang="en-US" dirty="0" smtClean="0"/>
              <a:t>Isaac Griffith</a:t>
            </a:r>
          </a:p>
          <a:p>
            <a:r>
              <a:rPr lang="en-US" dirty="0" smtClean="0"/>
              <a:t>Scott Wahl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parser generated via the </a:t>
            </a:r>
            <a:r>
              <a:rPr lang="en-US" dirty="0" err="1" smtClean="0"/>
              <a:t>javacc</a:t>
            </a:r>
            <a:r>
              <a:rPr lang="en-US" dirty="0" smtClean="0"/>
              <a:t> parser generation tool.</a:t>
            </a:r>
          </a:p>
          <a:p>
            <a:pPr lvl="1"/>
            <a:r>
              <a:rPr lang="en-US" dirty="0" smtClean="0"/>
              <a:t>Currently we have a parser for both the C++ and Java languages but we are only using the Java language.</a:t>
            </a:r>
          </a:p>
          <a:p>
            <a:r>
              <a:rPr lang="en-US" dirty="0" smtClean="0"/>
              <a:t>As the parser processes the source files it generates a complete graph down to the method level.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graph contains links for associations, aggregation, composition, and usage</a:t>
            </a:r>
          </a:p>
          <a:p>
            <a:r>
              <a:rPr lang="en-US" dirty="0" smtClean="0"/>
              <a:t>Once the graph is generated it is passed to the </a:t>
            </a:r>
            <a:r>
              <a:rPr lang="en-US" dirty="0" err="1" smtClean="0"/>
              <a:t>RefactorController</a:t>
            </a:r>
            <a:r>
              <a:rPr lang="en-US" dirty="0" smtClean="0"/>
              <a:t> to determine possible </a:t>
            </a:r>
            <a:r>
              <a:rPr lang="en-US" dirty="0" err="1" smtClean="0"/>
              <a:t>refactorings</a:t>
            </a:r>
            <a:r>
              <a:rPr lang="en-US" dirty="0" smtClean="0"/>
              <a:t> based on “code smell” metrics.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refactorings</a:t>
            </a:r>
            <a:r>
              <a:rPr lang="en-US" dirty="0" smtClean="0"/>
              <a:t> are used by the GP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results are still forthcoming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a true legacy system</a:t>
            </a:r>
          </a:p>
          <a:p>
            <a:r>
              <a:rPr lang="en-US" dirty="0" smtClean="0"/>
              <a:t>System to output modified program</a:t>
            </a:r>
          </a:p>
          <a:p>
            <a:pPr lvl="1"/>
            <a:r>
              <a:rPr lang="en-US" dirty="0" smtClean="0"/>
              <a:t>Currently the system has no means to generate the modified code</a:t>
            </a:r>
          </a:p>
          <a:p>
            <a:pPr lvl="1"/>
            <a:r>
              <a:rPr lang="en-US" dirty="0" smtClean="0"/>
              <a:t>Current thought on this is to apply templates for each considered refactoring used and to modify the manipulated code according to the template and semantics of the specific language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legacy system for which the group who created it no longer exists or cannot be found, there is a </a:t>
            </a:r>
            <a:r>
              <a:rPr lang="en-US" dirty="0" err="1" smtClean="0"/>
              <a:t>discrpency</a:t>
            </a:r>
            <a:r>
              <a:rPr lang="en-US" dirty="0" smtClean="0"/>
              <a:t> in the knowledge surrounding that system.</a:t>
            </a:r>
          </a:p>
          <a:p>
            <a:r>
              <a:rPr lang="en-US" dirty="0" smtClean="0"/>
              <a:t>A large amount of time is used up attempting to understand the code written in a past style or standard.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is then needed which can alter the program’s structure in a way to help regain or enhance understanding about the underlying structure.</a:t>
            </a:r>
          </a:p>
          <a:p>
            <a:r>
              <a:rPr lang="en-US" dirty="0" smtClean="0"/>
              <a:t>Refactoring a system correctly has been shown to both enhance readability and understanding of a system.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the problem can be stated as: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Algorithms Applied </a:t>
            </a:r>
            <a:r>
              <a:rPr lang="en-US" smtClean="0"/>
              <a:t>to Refactoring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consists of 3 main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Initialization and Graph Generation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Application of Code smells to generate potential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Genetic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Application of metrics to ascertain fitness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UbasicMaster-ligh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32" charset="0"/>
            <a:cs typeface="Genev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32" charset="0"/>
            <a:cs typeface="Geneva" pitchFamily="3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MSUbasicMaster-light</Template>
  <TotalTime>33</TotalTime>
  <Words>317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Geneva</vt:lpstr>
      <vt:lpstr>MSUbasicMaster-light</vt:lpstr>
      <vt:lpstr>ERRS – Epistemic Retention Refactoring System</vt:lpstr>
      <vt:lpstr>Problem Statement</vt:lpstr>
      <vt:lpstr>Problem Statement</vt:lpstr>
      <vt:lpstr>Problem Statement</vt:lpstr>
      <vt:lpstr>Background</vt:lpstr>
      <vt:lpstr>Background</vt:lpstr>
      <vt:lpstr>Background</vt:lpstr>
      <vt:lpstr>Background</vt:lpstr>
      <vt:lpstr>Algorithm</vt:lpstr>
      <vt:lpstr>Initialization</vt:lpstr>
      <vt:lpstr>Initialization</vt:lpstr>
      <vt:lpstr>Experimental Methods</vt:lpstr>
      <vt:lpstr>Conclusion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11</cp:revision>
  <dcterms:created xsi:type="dcterms:W3CDTF">2010-04-19T04:16:02Z</dcterms:created>
  <dcterms:modified xsi:type="dcterms:W3CDTF">2010-04-19T04:49:25Z</dcterms:modified>
</cp:coreProperties>
</file>