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D69F6A-1AD9-4B82-ACB9-CC1AD0EA3C00}" v="30" dt="2021-07-27T17:09:21.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 Ramón Ampudia Barbudo" userId="bf37d437ee04fe44" providerId="LiveId" clId="{DDD69F6A-1AD9-4B82-ACB9-CC1AD0EA3C00}"/>
    <pc:docChg chg="undo custSel addSld modSld">
      <pc:chgData name="Angel Ramón Ampudia Barbudo" userId="bf37d437ee04fe44" providerId="LiveId" clId="{DDD69F6A-1AD9-4B82-ACB9-CC1AD0EA3C00}" dt="2021-07-27T17:09:21.739" v="931"/>
      <pc:docMkLst>
        <pc:docMk/>
      </pc:docMkLst>
      <pc:sldChg chg="addSp delSp modSp mod">
        <pc:chgData name="Angel Ramón Ampudia Barbudo" userId="bf37d437ee04fe44" providerId="LiveId" clId="{DDD69F6A-1AD9-4B82-ACB9-CC1AD0EA3C00}" dt="2021-07-27T16:35:56.424" v="220" actId="1038"/>
        <pc:sldMkLst>
          <pc:docMk/>
          <pc:sldMk cId="3905319750" sldId="256"/>
        </pc:sldMkLst>
        <pc:spChg chg="mod">
          <ac:chgData name="Angel Ramón Ampudia Barbudo" userId="bf37d437ee04fe44" providerId="LiveId" clId="{DDD69F6A-1AD9-4B82-ACB9-CC1AD0EA3C00}" dt="2021-07-27T16:35:56.424" v="220" actId="1038"/>
          <ac:spMkLst>
            <pc:docMk/>
            <pc:sldMk cId="3905319750" sldId="256"/>
            <ac:spMk id="2" creationId="{DEE6DB4F-47B5-43E4-96EB-E486F939674D}"/>
          </ac:spMkLst>
        </pc:spChg>
        <pc:spChg chg="mod">
          <ac:chgData name="Angel Ramón Ampudia Barbudo" userId="bf37d437ee04fe44" providerId="LiveId" clId="{DDD69F6A-1AD9-4B82-ACB9-CC1AD0EA3C00}" dt="2021-07-27T16:35:56.424" v="220" actId="1038"/>
          <ac:spMkLst>
            <pc:docMk/>
            <pc:sldMk cId="3905319750" sldId="256"/>
            <ac:spMk id="3" creationId="{57378E31-3B09-48DC-842F-A2AB166F8373}"/>
          </ac:spMkLst>
        </pc:spChg>
        <pc:picChg chg="add del mod">
          <ac:chgData name="Angel Ramón Ampudia Barbudo" userId="bf37d437ee04fe44" providerId="LiveId" clId="{DDD69F6A-1AD9-4B82-ACB9-CC1AD0EA3C00}" dt="2021-07-27T16:31:45.513" v="8" actId="931"/>
          <ac:picMkLst>
            <pc:docMk/>
            <pc:sldMk cId="3905319750" sldId="256"/>
            <ac:picMk id="5" creationId="{3D14AACD-DAFC-4B9D-9158-E3D7F2CFFC79}"/>
          </ac:picMkLst>
        </pc:picChg>
        <pc:picChg chg="add mod">
          <ac:chgData name="Angel Ramón Ampudia Barbudo" userId="bf37d437ee04fe44" providerId="LiveId" clId="{DDD69F6A-1AD9-4B82-ACB9-CC1AD0EA3C00}" dt="2021-07-27T16:34:23.711" v="147" actId="1076"/>
          <ac:picMkLst>
            <pc:docMk/>
            <pc:sldMk cId="3905319750" sldId="256"/>
            <ac:picMk id="7" creationId="{2F8BF628-9DEA-4440-BC0A-505165EBCB00}"/>
          </ac:picMkLst>
        </pc:picChg>
      </pc:sldChg>
      <pc:sldChg chg="addSp delSp modSp new mod">
        <pc:chgData name="Angel Ramón Ampudia Barbudo" userId="bf37d437ee04fe44" providerId="LiveId" clId="{DDD69F6A-1AD9-4B82-ACB9-CC1AD0EA3C00}" dt="2021-07-27T16:44:49.555" v="255" actId="11529"/>
        <pc:sldMkLst>
          <pc:docMk/>
          <pc:sldMk cId="3475944373" sldId="257"/>
        </pc:sldMkLst>
        <pc:spChg chg="add del mod">
          <ac:chgData name="Angel Ramón Ampudia Barbudo" userId="bf37d437ee04fe44" providerId="LiveId" clId="{DDD69F6A-1AD9-4B82-ACB9-CC1AD0EA3C00}" dt="2021-07-27T16:42:26.448" v="241" actId="20577"/>
          <ac:spMkLst>
            <pc:docMk/>
            <pc:sldMk cId="3475944373" sldId="257"/>
            <ac:spMk id="2" creationId="{1B05BDAF-9E92-4216-B38A-3EBE367FF040}"/>
          </ac:spMkLst>
        </pc:spChg>
        <pc:spChg chg="mod">
          <ac:chgData name="Angel Ramón Ampudia Barbudo" userId="bf37d437ee04fe44" providerId="LiveId" clId="{DDD69F6A-1AD9-4B82-ACB9-CC1AD0EA3C00}" dt="2021-07-27T16:40:42.368" v="232" actId="6549"/>
          <ac:spMkLst>
            <pc:docMk/>
            <pc:sldMk cId="3475944373" sldId="257"/>
            <ac:spMk id="3" creationId="{545F6F65-293C-4890-966F-B9E20E624B8F}"/>
          </ac:spMkLst>
        </pc:spChg>
        <pc:spChg chg="add del mod">
          <ac:chgData name="Angel Ramón Ampudia Barbudo" userId="bf37d437ee04fe44" providerId="LiveId" clId="{DDD69F6A-1AD9-4B82-ACB9-CC1AD0EA3C00}" dt="2021-07-27T16:42:15.772" v="240" actId="478"/>
          <ac:spMkLst>
            <pc:docMk/>
            <pc:sldMk cId="3475944373" sldId="257"/>
            <ac:spMk id="5" creationId="{0ECC7A2A-1F97-48F6-90E9-795A37A21A3B}"/>
          </ac:spMkLst>
        </pc:spChg>
        <pc:spChg chg="add del mod">
          <ac:chgData name="Angel Ramón Ampudia Barbudo" userId="bf37d437ee04fe44" providerId="LiveId" clId="{DDD69F6A-1AD9-4B82-ACB9-CC1AD0EA3C00}" dt="2021-07-27T16:42:15.151" v="239"/>
          <ac:spMkLst>
            <pc:docMk/>
            <pc:sldMk cId="3475944373" sldId="257"/>
            <ac:spMk id="6" creationId="{9EC9D510-B603-4928-B646-BA5EFA70C2B2}"/>
          </ac:spMkLst>
        </pc:spChg>
        <pc:spChg chg="add">
          <ac:chgData name="Angel Ramón Ampudia Barbudo" userId="bf37d437ee04fe44" providerId="LiveId" clId="{DDD69F6A-1AD9-4B82-ACB9-CC1AD0EA3C00}" dt="2021-07-27T16:44:49.555" v="255" actId="11529"/>
          <ac:spMkLst>
            <pc:docMk/>
            <pc:sldMk cId="3475944373" sldId="257"/>
            <ac:spMk id="7" creationId="{BDE6C5D1-2BB8-4B67-AE48-335888339FB0}"/>
          </ac:spMkLst>
        </pc:spChg>
      </pc:sldChg>
      <pc:sldChg chg="addSp modSp new mod">
        <pc:chgData name="Angel Ramón Ampudia Barbudo" userId="bf37d437ee04fe44" providerId="LiveId" clId="{DDD69F6A-1AD9-4B82-ACB9-CC1AD0EA3C00}" dt="2021-07-27T16:44:58.721" v="256"/>
        <pc:sldMkLst>
          <pc:docMk/>
          <pc:sldMk cId="869428712" sldId="258"/>
        </pc:sldMkLst>
        <pc:spChg chg="mod">
          <ac:chgData name="Angel Ramón Ampudia Barbudo" userId="bf37d437ee04fe44" providerId="LiveId" clId="{DDD69F6A-1AD9-4B82-ACB9-CC1AD0EA3C00}" dt="2021-07-27T16:43:01.448" v="245" actId="255"/>
          <ac:spMkLst>
            <pc:docMk/>
            <pc:sldMk cId="869428712" sldId="258"/>
            <ac:spMk id="2" creationId="{FD234552-713F-41E3-8709-1AD0E3FA5A54}"/>
          </ac:spMkLst>
        </pc:spChg>
        <pc:spChg chg="mod">
          <ac:chgData name="Angel Ramón Ampudia Barbudo" userId="bf37d437ee04fe44" providerId="LiveId" clId="{DDD69F6A-1AD9-4B82-ACB9-CC1AD0EA3C00}" dt="2021-07-27T16:43:20.937" v="248"/>
          <ac:spMkLst>
            <pc:docMk/>
            <pc:sldMk cId="869428712" sldId="258"/>
            <ac:spMk id="3" creationId="{C08E0A78-9308-4FA6-89BE-C0B573202FDC}"/>
          </ac:spMkLst>
        </pc:spChg>
        <pc:spChg chg="add mod">
          <ac:chgData name="Angel Ramón Ampudia Barbudo" userId="bf37d437ee04fe44" providerId="LiveId" clId="{DDD69F6A-1AD9-4B82-ACB9-CC1AD0EA3C00}" dt="2021-07-27T16:44:58.721" v="256"/>
          <ac:spMkLst>
            <pc:docMk/>
            <pc:sldMk cId="869428712" sldId="258"/>
            <ac:spMk id="4" creationId="{D0DB964C-C34E-4323-8E2D-1F3B44EE2B66}"/>
          </ac:spMkLst>
        </pc:spChg>
      </pc:sldChg>
      <pc:sldChg chg="addSp delSp modSp new mod">
        <pc:chgData name="Angel Ramón Ampudia Barbudo" userId="bf37d437ee04fe44" providerId="LiveId" clId="{DDD69F6A-1AD9-4B82-ACB9-CC1AD0EA3C00}" dt="2021-07-27T16:45:27.457" v="262"/>
        <pc:sldMkLst>
          <pc:docMk/>
          <pc:sldMk cId="602215993" sldId="259"/>
        </pc:sldMkLst>
        <pc:spChg chg="mod">
          <ac:chgData name="Angel Ramón Ampudia Barbudo" userId="bf37d437ee04fe44" providerId="LiveId" clId="{DDD69F6A-1AD9-4B82-ACB9-CC1AD0EA3C00}" dt="2021-07-27T16:44:18.793" v="254" actId="255"/>
          <ac:spMkLst>
            <pc:docMk/>
            <pc:sldMk cId="602215993" sldId="259"/>
            <ac:spMk id="2" creationId="{A119CCA0-A9E4-4CE2-AA7B-B915BAEBE915}"/>
          </ac:spMkLst>
        </pc:spChg>
        <pc:spChg chg="add del mod">
          <ac:chgData name="Angel Ramón Ampudia Barbudo" userId="bf37d437ee04fe44" providerId="LiveId" clId="{DDD69F6A-1AD9-4B82-ACB9-CC1AD0EA3C00}" dt="2021-07-27T16:45:27.457" v="262"/>
          <ac:spMkLst>
            <pc:docMk/>
            <pc:sldMk cId="602215993" sldId="259"/>
            <ac:spMk id="3" creationId="{D88DF544-18E1-486A-9419-310AF82FCFB6}"/>
          </ac:spMkLst>
        </pc:spChg>
        <pc:spChg chg="add mod">
          <ac:chgData name="Angel Ramón Ampudia Barbudo" userId="bf37d437ee04fe44" providerId="LiveId" clId="{DDD69F6A-1AD9-4B82-ACB9-CC1AD0EA3C00}" dt="2021-07-27T16:45:00.694" v="257"/>
          <ac:spMkLst>
            <pc:docMk/>
            <pc:sldMk cId="602215993" sldId="259"/>
            <ac:spMk id="4" creationId="{EB4B5CFB-D170-4D3F-816E-BA73306B01C1}"/>
          </ac:spMkLst>
        </pc:spChg>
        <pc:spChg chg="add del mod">
          <ac:chgData name="Angel Ramón Ampudia Barbudo" userId="bf37d437ee04fe44" providerId="LiveId" clId="{DDD69F6A-1AD9-4B82-ACB9-CC1AD0EA3C00}" dt="2021-07-27T16:45:15.846" v="259"/>
          <ac:spMkLst>
            <pc:docMk/>
            <pc:sldMk cId="602215993" sldId="259"/>
            <ac:spMk id="5" creationId="{6EB54C0F-13DF-4CFE-AB84-B75EB0165871}"/>
          </ac:spMkLst>
        </pc:spChg>
      </pc:sldChg>
      <pc:sldChg chg="addSp delSp modSp new mod">
        <pc:chgData name="Angel Ramón Ampudia Barbudo" userId="bf37d437ee04fe44" providerId="LiveId" clId="{DDD69F6A-1AD9-4B82-ACB9-CC1AD0EA3C00}" dt="2021-07-27T16:50:17.282" v="341" actId="5793"/>
        <pc:sldMkLst>
          <pc:docMk/>
          <pc:sldMk cId="3110188009" sldId="260"/>
        </pc:sldMkLst>
        <pc:spChg chg="mod">
          <ac:chgData name="Angel Ramón Ampudia Barbudo" userId="bf37d437ee04fe44" providerId="LiveId" clId="{DDD69F6A-1AD9-4B82-ACB9-CC1AD0EA3C00}" dt="2021-07-27T16:49:37.337" v="334" actId="255"/>
          <ac:spMkLst>
            <pc:docMk/>
            <pc:sldMk cId="3110188009" sldId="260"/>
            <ac:spMk id="2" creationId="{9F9D7F67-2F52-4E9F-8CBB-6686B74026F8}"/>
          </ac:spMkLst>
        </pc:spChg>
        <pc:spChg chg="add del mod">
          <ac:chgData name="Angel Ramón Ampudia Barbudo" userId="bf37d437ee04fe44" providerId="LiveId" clId="{DDD69F6A-1AD9-4B82-ACB9-CC1AD0EA3C00}" dt="2021-07-27T16:50:17.282" v="341" actId="5793"/>
          <ac:spMkLst>
            <pc:docMk/>
            <pc:sldMk cId="3110188009" sldId="260"/>
            <ac:spMk id="3" creationId="{3CECB2B9-7462-4A23-8658-D5F66AF574AF}"/>
          </ac:spMkLst>
        </pc:spChg>
        <pc:spChg chg="add del mod">
          <ac:chgData name="Angel Ramón Ampudia Barbudo" userId="bf37d437ee04fe44" providerId="LiveId" clId="{DDD69F6A-1AD9-4B82-ACB9-CC1AD0EA3C00}" dt="2021-07-27T16:46:24.443" v="271"/>
          <ac:spMkLst>
            <pc:docMk/>
            <pc:sldMk cId="3110188009" sldId="260"/>
            <ac:spMk id="4" creationId="{F6011BB0-AD69-46B3-8D5A-611B1F5B3AC1}"/>
          </ac:spMkLst>
        </pc:spChg>
        <pc:spChg chg="add del mod">
          <ac:chgData name="Angel Ramón Ampudia Barbudo" userId="bf37d437ee04fe44" providerId="LiveId" clId="{DDD69F6A-1AD9-4B82-ACB9-CC1AD0EA3C00}" dt="2021-07-27T16:46:32.072" v="273"/>
          <ac:spMkLst>
            <pc:docMk/>
            <pc:sldMk cId="3110188009" sldId="260"/>
            <ac:spMk id="5" creationId="{307A5FFA-AEF7-426D-B2A3-F68150EDDCCC}"/>
          </ac:spMkLst>
        </pc:spChg>
        <pc:spChg chg="add del mod">
          <ac:chgData name="Angel Ramón Ampudia Barbudo" userId="bf37d437ee04fe44" providerId="LiveId" clId="{DDD69F6A-1AD9-4B82-ACB9-CC1AD0EA3C00}" dt="2021-07-27T16:48:41.524" v="317"/>
          <ac:spMkLst>
            <pc:docMk/>
            <pc:sldMk cId="3110188009" sldId="260"/>
            <ac:spMk id="6" creationId="{4B21E757-85D5-407E-828F-609DA9370F78}"/>
          </ac:spMkLst>
        </pc:spChg>
        <pc:spChg chg="add del mod">
          <ac:chgData name="Angel Ramón Ampudia Barbudo" userId="bf37d437ee04fe44" providerId="LiveId" clId="{DDD69F6A-1AD9-4B82-ACB9-CC1AD0EA3C00}" dt="2021-07-27T16:48:38.681" v="312"/>
          <ac:spMkLst>
            <pc:docMk/>
            <pc:sldMk cId="3110188009" sldId="260"/>
            <ac:spMk id="7" creationId="{BF05AEA9-1BBE-4CD2-982E-898B4D1B4C17}"/>
          </ac:spMkLst>
        </pc:spChg>
        <pc:spChg chg="add del mod">
          <ac:chgData name="Angel Ramón Ampudia Barbudo" userId="bf37d437ee04fe44" providerId="LiveId" clId="{DDD69F6A-1AD9-4B82-ACB9-CC1AD0EA3C00}" dt="2021-07-27T16:48:38.681" v="312"/>
          <ac:spMkLst>
            <pc:docMk/>
            <pc:sldMk cId="3110188009" sldId="260"/>
            <ac:spMk id="8" creationId="{69DE9E0C-D5B4-4CE8-A55E-0A9C44FB460D}"/>
          </ac:spMkLst>
        </pc:spChg>
        <pc:spChg chg="add mod">
          <ac:chgData name="Angel Ramón Ampudia Barbudo" userId="bf37d437ee04fe44" providerId="LiveId" clId="{DDD69F6A-1AD9-4B82-ACB9-CC1AD0EA3C00}" dt="2021-07-27T16:49:44.607" v="335"/>
          <ac:spMkLst>
            <pc:docMk/>
            <pc:sldMk cId="3110188009" sldId="260"/>
            <ac:spMk id="9" creationId="{ED412137-F1CC-4BAB-94FF-35BE8C8C850D}"/>
          </ac:spMkLst>
        </pc:spChg>
        <pc:spChg chg="add del mod">
          <ac:chgData name="Angel Ramón Ampudia Barbudo" userId="bf37d437ee04fe44" providerId="LiveId" clId="{DDD69F6A-1AD9-4B82-ACB9-CC1AD0EA3C00}" dt="2021-07-27T16:49:58.328" v="337"/>
          <ac:spMkLst>
            <pc:docMk/>
            <pc:sldMk cId="3110188009" sldId="260"/>
            <ac:spMk id="10" creationId="{3F41050C-109C-40D8-B8E2-2C2C717A2229}"/>
          </ac:spMkLst>
        </pc:spChg>
      </pc:sldChg>
      <pc:sldChg chg="addSp modSp new mod">
        <pc:chgData name="Angel Ramón Ampudia Barbudo" userId="bf37d437ee04fe44" providerId="LiveId" clId="{DDD69F6A-1AD9-4B82-ACB9-CC1AD0EA3C00}" dt="2021-07-27T16:51:30.138" v="355"/>
        <pc:sldMkLst>
          <pc:docMk/>
          <pc:sldMk cId="1802233387" sldId="261"/>
        </pc:sldMkLst>
        <pc:spChg chg="mod">
          <ac:chgData name="Angel Ramón Ampudia Barbudo" userId="bf37d437ee04fe44" providerId="LiveId" clId="{DDD69F6A-1AD9-4B82-ACB9-CC1AD0EA3C00}" dt="2021-07-27T16:51:03.980" v="347" actId="255"/>
          <ac:spMkLst>
            <pc:docMk/>
            <pc:sldMk cId="1802233387" sldId="261"/>
            <ac:spMk id="2" creationId="{4953C5D5-F50B-4F86-9738-97211B18DB7B}"/>
          </ac:spMkLst>
        </pc:spChg>
        <pc:spChg chg="mod">
          <ac:chgData name="Angel Ramón Ampudia Barbudo" userId="bf37d437ee04fe44" providerId="LiveId" clId="{DDD69F6A-1AD9-4B82-ACB9-CC1AD0EA3C00}" dt="2021-07-27T16:51:30.138" v="355"/>
          <ac:spMkLst>
            <pc:docMk/>
            <pc:sldMk cId="1802233387" sldId="261"/>
            <ac:spMk id="3" creationId="{35781026-7C0D-4856-ACE2-C238DE357080}"/>
          </ac:spMkLst>
        </pc:spChg>
        <pc:spChg chg="add mod">
          <ac:chgData name="Angel Ramón Ampudia Barbudo" userId="bf37d437ee04fe44" providerId="LiveId" clId="{DDD69F6A-1AD9-4B82-ACB9-CC1AD0EA3C00}" dt="2021-07-27T16:51:11.049" v="348"/>
          <ac:spMkLst>
            <pc:docMk/>
            <pc:sldMk cId="1802233387" sldId="261"/>
            <ac:spMk id="4" creationId="{AF4262EA-A2BB-4DD4-8552-0F4859B1D075}"/>
          </ac:spMkLst>
        </pc:spChg>
      </pc:sldChg>
      <pc:sldChg chg="addSp modSp new mod">
        <pc:chgData name="Angel Ramón Ampudia Barbudo" userId="bf37d437ee04fe44" providerId="LiveId" clId="{DDD69F6A-1AD9-4B82-ACB9-CC1AD0EA3C00}" dt="2021-07-27T16:53:25.851" v="420" actId="20577"/>
        <pc:sldMkLst>
          <pc:docMk/>
          <pc:sldMk cId="1617788280" sldId="262"/>
        </pc:sldMkLst>
        <pc:spChg chg="mod">
          <ac:chgData name="Angel Ramón Ampudia Barbudo" userId="bf37d437ee04fe44" providerId="LiveId" clId="{DDD69F6A-1AD9-4B82-ACB9-CC1AD0EA3C00}" dt="2021-07-27T16:52:22.620" v="366" actId="255"/>
          <ac:spMkLst>
            <pc:docMk/>
            <pc:sldMk cId="1617788280" sldId="262"/>
            <ac:spMk id="2" creationId="{E031E2D0-EF23-4E3B-96C7-E11EBFFBEF0D}"/>
          </ac:spMkLst>
        </pc:spChg>
        <pc:spChg chg="mod">
          <ac:chgData name="Angel Ramón Ampudia Barbudo" userId="bf37d437ee04fe44" providerId="LiveId" clId="{DDD69F6A-1AD9-4B82-ACB9-CC1AD0EA3C00}" dt="2021-07-27T16:53:25.851" v="420" actId="20577"/>
          <ac:spMkLst>
            <pc:docMk/>
            <pc:sldMk cId="1617788280" sldId="262"/>
            <ac:spMk id="3" creationId="{D0BED88D-3CB3-43C5-9FAE-4522DD5E4290}"/>
          </ac:spMkLst>
        </pc:spChg>
        <pc:spChg chg="add mod">
          <ac:chgData name="Angel Ramón Ampudia Barbudo" userId="bf37d437ee04fe44" providerId="LiveId" clId="{DDD69F6A-1AD9-4B82-ACB9-CC1AD0EA3C00}" dt="2021-07-27T16:52:29.540" v="367"/>
          <ac:spMkLst>
            <pc:docMk/>
            <pc:sldMk cId="1617788280" sldId="262"/>
            <ac:spMk id="4" creationId="{BDC96292-24C9-41EA-A292-30E35D5DD74E}"/>
          </ac:spMkLst>
        </pc:spChg>
      </pc:sldChg>
      <pc:sldChg chg="addSp modSp new mod">
        <pc:chgData name="Angel Ramón Ampudia Barbudo" userId="bf37d437ee04fe44" providerId="LiveId" clId="{DDD69F6A-1AD9-4B82-ACB9-CC1AD0EA3C00}" dt="2021-07-27T16:54:49.895" v="499" actId="5793"/>
        <pc:sldMkLst>
          <pc:docMk/>
          <pc:sldMk cId="1253933140" sldId="263"/>
        </pc:sldMkLst>
        <pc:spChg chg="mod">
          <ac:chgData name="Angel Ramón Ampudia Barbudo" userId="bf37d437ee04fe44" providerId="LiveId" clId="{DDD69F6A-1AD9-4B82-ACB9-CC1AD0EA3C00}" dt="2021-07-27T16:54:13.419" v="426" actId="255"/>
          <ac:spMkLst>
            <pc:docMk/>
            <pc:sldMk cId="1253933140" sldId="263"/>
            <ac:spMk id="2" creationId="{C846398A-EECE-4B7C-B5A8-F44693F2F217}"/>
          </ac:spMkLst>
        </pc:spChg>
        <pc:spChg chg="mod">
          <ac:chgData name="Angel Ramón Ampudia Barbudo" userId="bf37d437ee04fe44" providerId="LiveId" clId="{DDD69F6A-1AD9-4B82-ACB9-CC1AD0EA3C00}" dt="2021-07-27T16:54:49.895" v="499" actId="5793"/>
          <ac:spMkLst>
            <pc:docMk/>
            <pc:sldMk cId="1253933140" sldId="263"/>
            <ac:spMk id="3" creationId="{647CF68E-1153-40D8-AC8D-8A7060E7BA1A}"/>
          </ac:spMkLst>
        </pc:spChg>
        <pc:spChg chg="add mod">
          <ac:chgData name="Angel Ramón Ampudia Barbudo" userId="bf37d437ee04fe44" providerId="LiveId" clId="{DDD69F6A-1AD9-4B82-ACB9-CC1AD0EA3C00}" dt="2021-07-27T16:54:19.697" v="427"/>
          <ac:spMkLst>
            <pc:docMk/>
            <pc:sldMk cId="1253933140" sldId="263"/>
            <ac:spMk id="4" creationId="{250A3483-DD30-478F-B686-D3B40E266C83}"/>
          </ac:spMkLst>
        </pc:spChg>
      </pc:sldChg>
      <pc:sldChg chg="addSp modSp new mod">
        <pc:chgData name="Angel Ramón Ampudia Barbudo" userId="bf37d437ee04fe44" providerId="LiveId" clId="{DDD69F6A-1AD9-4B82-ACB9-CC1AD0EA3C00}" dt="2021-07-27T16:59:19.094" v="724" actId="5793"/>
        <pc:sldMkLst>
          <pc:docMk/>
          <pc:sldMk cId="1485053506" sldId="264"/>
        </pc:sldMkLst>
        <pc:spChg chg="mod">
          <ac:chgData name="Angel Ramón Ampudia Barbudo" userId="bf37d437ee04fe44" providerId="LiveId" clId="{DDD69F6A-1AD9-4B82-ACB9-CC1AD0EA3C00}" dt="2021-07-27T16:56:07.108" v="505" actId="255"/>
          <ac:spMkLst>
            <pc:docMk/>
            <pc:sldMk cId="1485053506" sldId="264"/>
            <ac:spMk id="2" creationId="{D25466CB-D2F7-4408-978E-20C508196C65}"/>
          </ac:spMkLst>
        </pc:spChg>
        <pc:spChg chg="mod">
          <ac:chgData name="Angel Ramón Ampudia Barbudo" userId="bf37d437ee04fe44" providerId="LiveId" clId="{DDD69F6A-1AD9-4B82-ACB9-CC1AD0EA3C00}" dt="2021-07-27T16:59:19.094" v="724" actId="5793"/>
          <ac:spMkLst>
            <pc:docMk/>
            <pc:sldMk cId="1485053506" sldId="264"/>
            <ac:spMk id="3" creationId="{BA7A7825-AB16-4C96-B1FA-8EB104CAB4FE}"/>
          </ac:spMkLst>
        </pc:spChg>
        <pc:spChg chg="add mod">
          <ac:chgData name="Angel Ramón Ampudia Barbudo" userId="bf37d437ee04fe44" providerId="LiveId" clId="{DDD69F6A-1AD9-4B82-ACB9-CC1AD0EA3C00}" dt="2021-07-27T16:56:13.726" v="506"/>
          <ac:spMkLst>
            <pc:docMk/>
            <pc:sldMk cId="1485053506" sldId="264"/>
            <ac:spMk id="4" creationId="{4A9E2335-DD54-4FBA-B517-9823C2AFC71F}"/>
          </ac:spMkLst>
        </pc:spChg>
      </pc:sldChg>
      <pc:sldChg chg="addSp modSp new mod">
        <pc:chgData name="Angel Ramón Ampudia Barbudo" userId="bf37d437ee04fe44" providerId="LiveId" clId="{DDD69F6A-1AD9-4B82-ACB9-CC1AD0EA3C00}" dt="2021-07-27T17:01:30.411" v="802"/>
        <pc:sldMkLst>
          <pc:docMk/>
          <pc:sldMk cId="713104427" sldId="265"/>
        </pc:sldMkLst>
        <pc:spChg chg="mod">
          <ac:chgData name="Angel Ramón Ampudia Barbudo" userId="bf37d437ee04fe44" providerId="LiveId" clId="{DDD69F6A-1AD9-4B82-ACB9-CC1AD0EA3C00}" dt="2021-07-27T16:59:55.642" v="730" actId="255"/>
          <ac:spMkLst>
            <pc:docMk/>
            <pc:sldMk cId="713104427" sldId="265"/>
            <ac:spMk id="2" creationId="{B87DCEFD-07EB-431A-9B82-0FD51B210252}"/>
          </ac:spMkLst>
        </pc:spChg>
        <pc:spChg chg="mod">
          <ac:chgData name="Angel Ramón Ampudia Barbudo" userId="bf37d437ee04fe44" providerId="LiveId" clId="{DDD69F6A-1AD9-4B82-ACB9-CC1AD0EA3C00}" dt="2021-07-27T17:01:30.411" v="802"/>
          <ac:spMkLst>
            <pc:docMk/>
            <pc:sldMk cId="713104427" sldId="265"/>
            <ac:spMk id="3" creationId="{C796770B-67F8-455E-B08F-37D8D2D2D492}"/>
          </ac:spMkLst>
        </pc:spChg>
        <pc:spChg chg="add mod">
          <ac:chgData name="Angel Ramón Ampudia Barbudo" userId="bf37d437ee04fe44" providerId="LiveId" clId="{DDD69F6A-1AD9-4B82-ACB9-CC1AD0EA3C00}" dt="2021-07-27T17:00:00.001" v="731"/>
          <ac:spMkLst>
            <pc:docMk/>
            <pc:sldMk cId="713104427" sldId="265"/>
            <ac:spMk id="4" creationId="{3412B972-11BB-490D-B62D-189D497FE255}"/>
          </ac:spMkLst>
        </pc:spChg>
      </pc:sldChg>
      <pc:sldChg chg="addSp delSp modSp new mod">
        <pc:chgData name="Angel Ramón Ampudia Barbudo" userId="bf37d437ee04fe44" providerId="LiveId" clId="{DDD69F6A-1AD9-4B82-ACB9-CC1AD0EA3C00}" dt="2021-07-27T17:03:52.029" v="897"/>
        <pc:sldMkLst>
          <pc:docMk/>
          <pc:sldMk cId="3352882074" sldId="266"/>
        </pc:sldMkLst>
        <pc:spChg chg="mod">
          <ac:chgData name="Angel Ramón Ampudia Barbudo" userId="bf37d437ee04fe44" providerId="LiveId" clId="{DDD69F6A-1AD9-4B82-ACB9-CC1AD0EA3C00}" dt="2021-07-27T17:02:07.863" v="811" actId="255"/>
          <ac:spMkLst>
            <pc:docMk/>
            <pc:sldMk cId="3352882074" sldId="266"/>
            <ac:spMk id="2" creationId="{A878462A-FC1D-4E74-9F55-CB3D1C1806A0}"/>
          </ac:spMkLst>
        </pc:spChg>
        <pc:spChg chg="add del mod">
          <ac:chgData name="Angel Ramón Ampudia Barbudo" userId="bf37d437ee04fe44" providerId="LiveId" clId="{DDD69F6A-1AD9-4B82-ACB9-CC1AD0EA3C00}" dt="2021-07-27T17:03:52.029" v="897"/>
          <ac:spMkLst>
            <pc:docMk/>
            <pc:sldMk cId="3352882074" sldId="266"/>
            <ac:spMk id="3" creationId="{D93F686D-281C-48ED-827F-EC8092BA1363}"/>
          </ac:spMkLst>
        </pc:spChg>
        <pc:spChg chg="add mod">
          <ac:chgData name="Angel Ramón Ampudia Barbudo" userId="bf37d437ee04fe44" providerId="LiveId" clId="{DDD69F6A-1AD9-4B82-ACB9-CC1AD0EA3C00}" dt="2021-07-27T17:02:13.607" v="812"/>
          <ac:spMkLst>
            <pc:docMk/>
            <pc:sldMk cId="3352882074" sldId="266"/>
            <ac:spMk id="4" creationId="{EA5908EC-C88E-485A-9FEB-CC04B2DF40A1}"/>
          </ac:spMkLst>
        </pc:spChg>
        <pc:spChg chg="add del mod">
          <ac:chgData name="Angel Ramón Ampudia Barbudo" userId="bf37d437ee04fe44" providerId="LiveId" clId="{DDD69F6A-1AD9-4B82-ACB9-CC1AD0EA3C00}" dt="2021-07-27T17:02:21.904" v="814"/>
          <ac:spMkLst>
            <pc:docMk/>
            <pc:sldMk cId="3352882074" sldId="266"/>
            <ac:spMk id="5" creationId="{A11EC1C2-861A-4FC1-88B5-DF2DFF5AE7DB}"/>
          </ac:spMkLst>
        </pc:spChg>
      </pc:sldChg>
      <pc:sldChg chg="addSp modSp new mod">
        <pc:chgData name="Angel Ramón Ampudia Barbudo" userId="bf37d437ee04fe44" providerId="LiveId" clId="{DDD69F6A-1AD9-4B82-ACB9-CC1AD0EA3C00}" dt="2021-07-27T17:04:59.171" v="907"/>
        <pc:sldMkLst>
          <pc:docMk/>
          <pc:sldMk cId="594036232" sldId="267"/>
        </pc:sldMkLst>
        <pc:spChg chg="mod">
          <ac:chgData name="Angel Ramón Ampudia Barbudo" userId="bf37d437ee04fe44" providerId="LiveId" clId="{DDD69F6A-1AD9-4B82-ACB9-CC1AD0EA3C00}" dt="2021-07-27T17:04:24.452" v="903" actId="255"/>
          <ac:spMkLst>
            <pc:docMk/>
            <pc:sldMk cId="594036232" sldId="267"/>
            <ac:spMk id="2" creationId="{EEB3587E-4529-4D51-8B69-EDDDC4F51112}"/>
          </ac:spMkLst>
        </pc:spChg>
        <pc:spChg chg="mod">
          <ac:chgData name="Angel Ramón Ampudia Barbudo" userId="bf37d437ee04fe44" providerId="LiveId" clId="{DDD69F6A-1AD9-4B82-ACB9-CC1AD0EA3C00}" dt="2021-07-27T17:04:59.171" v="907"/>
          <ac:spMkLst>
            <pc:docMk/>
            <pc:sldMk cId="594036232" sldId="267"/>
            <ac:spMk id="3" creationId="{37982174-CBD9-4B8E-BB0C-D82ED7494ED1}"/>
          </ac:spMkLst>
        </pc:spChg>
        <pc:spChg chg="add mod">
          <ac:chgData name="Angel Ramón Ampudia Barbudo" userId="bf37d437ee04fe44" providerId="LiveId" clId="{DDD69F6A-1AD9-4B82-ACB9-CC1AD0EA3C00}" dt="2021-07-27T17:04:30.586" v="904"/>
          <ac:spMkLst>
            <pc:docMk/>
            <pc:sldMk cId="594036232" sldId="267"/>
            <ac:spMk id="4" creationId="{07F206C2-8644-4D4B-83EE-C90AD714F048}"/>
          </ac:spMkLst>
        </pc:spChg>
      </pc:sldChg>
      <pc:sldChg chg="addSp modSp new mod">
        <pc:chgData name="Angel Ramón Ampudia Barbudo" userId="bf37d437ee04fe44" providerId="LiveId" clId="{DDD69F6A-1AD9-4B82-ACB9-CC1AD0EA3C00}" dt="2021-07-27T17:08:20.781" v="921"/>
        <pc:sldMkLst>
          <pc:docMk/>
          <pc:sldMk cId="909952252" sldId="268"/>
        </pc:sldMkLst>
        <pc:spChg chg="mod">
          <ac:chgData name="Angel Ramón Ampudia Barbudo" userId="bf37d437ee04fe44" providerId="LiveId" clId="{DDD69F6A-1AD9-4B82-ACB9-CC1AD0EA3C00}" dt="2021-07-27T17:05:57.615" v="913" actId="255"/>
          <ac:spMkLst>
            <pc:docMk/>
            <pc:sldMk cId="909952252" sldId="268"/>
            <ac:spMk id="2" creationId="{D688B65E-5552-4C79-AE80-B9A856F6F994}"/>
          </ac:spMkLst>
        </pc:spChg>
        <pc:spChg chg="mod">
          <ac:chgData name="Angel Ramón Ampudia Barbudo" userId="bf37d437ee04fe44" providerId="LiveId" clId="{DDD69F6A-1AD9-4B82-ACB9-CC1AD0EA3C00}" dt="2021-07-27T17:08:20.781" v="921"/>
          <ac:spMkLst>
            <pc:docMk/>
            <pc:sldMk cId="909952252" sldId="268"/>
            <ac:spMk id="3" creationId="{8D2C982A-E3BB-4890-8F40-92E738B6CD25}"/>
          </ac:spMkLst>
        </pc:spChg>
        <pc:spChg chg="add mod">
          <ac:chgData name="Angel Ramón Ampudia Barbudo" userId="bf37d437ee04fe44" providerId="LiveId" clId="{DDD69F6A-1AD9-4B82-ACB9-CC1AD0EA3C00}" dt="2021-07-27T17:06:04.161" v="914"/>
          <ac:spMkLst>
            <pc:docMk/>
            <pc:sldMk cId="909952252" sldId="268"/>
            <ac:spMk id="4" creationId="{0841370D-7C85-4E7C-93FF-CF2AD1F13A33}"/>
          </ac:spMkLst>
        </pc:spChg>
      </pc:sldChg>
      <pc:sldChg chg="addSp modSp new mod">
        <pc:chgData name="Angel Ramón Ampudia Barbudo" userId="bf37d437ee04fe44" providerId="LiveId" clId="{DDD69F6A-1AD9-4B82-ACB9-CC1AD0EA3C00}" dt="2021-07-27T17:09:21.739" v="931"/>
        <pc:sldMkLst>
          <pc:docMk/>
          <pc:sldMk cId="2161062071" sldId="269"/>
        </pc:sldMkLst>
        <pc:spChg chg="mod">
          <ac:chgData name="Angel Ramón Ampudia Barbudo" userId="bf37d437ee04fe44" providerId="LiveId" clId="{DDD69F6A-1AD9-4B82-ACB9-CC1AD0EA3C00}" dt="2021-07-27T17:09:15.843" v="930" actId="255"/>
          <ac:spMkLst>
            <pc:docMk/>
            <pc:sldMk cId="2161062071" sldId="269"/>
            <ac:spMk id="2" creationId="{1E7E0E2D-E06C-45D8-9A39-E780844F5AB4}"/>
          </ac:spMkLst>
        </pc:spChg>
        <pc:spChg chg="add mod">
          <ac:chgData name="Angel Ramón Ampudia Barbudo" userId="bf37d437ee04fe44" providerId="LiveId" clId="{DDD69F6A-1AD9-4B82-ACB9-CC1AD0EA3C00}" dt="2021-07-27T17:09:21.739" v="931"/>
          <ac:spMkLst>
            <pc:docMk/>
            <pc:sldMk cId="2161062071" sldId="269"/>
            <ac:spMk id="4" creationId="{1507BCCA-1E77-448A-B8D5-9FE2568EF15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9EDAAE-D658-472B-AF0E-EB83B9B01F0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6A40017-E417-43FB-A6EA-5FBEA9902B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C956E2C-B586-4592-BB4A-3E31F621B3C8}"/>
              </a:ext>
            </a:extLst>
          </p:cNvPr>
          <p:cNvSpPr>
            <a:spLocks noGrp="1"/>
          </p:cNvSpPr>
          <p:nvPr>
            <p:ph type="dt" sz="half" idx="10"/>
          </p:nvPr>
        </p:nvSpPr>
        <p:spPr/>
        <p:txBody>
          <a:bodyPr/>
          <a:lstStyle/>
          <a:p>
            <a:fld id="{AE94CB72-2470-4657-9932-911B18622546}" type="datetimeFigureOut">
              <a:rPr lang="es-ES" smtClean="0"/>
              <a:t>27/07/2021</a:t>
            </a:fld>
            <a:endParaRPr lang="es-ES"/>
          </a:p>
        </p:txBody>
      </p:sp>
      <p:sp>
        <p:nvSpPr>
          <p:cNvPr id="5" name="Marcador de pie de página 4">
            <a:extLst>
              <a:ext uri="{FF2B5EF4-FFF2-40B4-BE49-F238E27FC236}">
                <a16:creationId xmlns:a16="http://schemas.microsoft.com/office/drawing/2014/main" id="{640314F5-50B4-48A1-A848-E301168F07B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D86B24B-777C-4C65-9BB8-913723A84E96}"/>
              </a:ext>
            </a:extLst>
          </p:cNvPr>
          <p:cNvSpPr>
            <a:spLocks noGrp="1"/>
          </p:cNvSpPr>
          <p:nvPr>
            <p:ph type="sldNum" sz="quarter" idx="12"/>
          </p:nvPr>
        </p:nvSpPr>
        <p:spPr/>
        <p:txBody>
          <a:bodyPr/>
          <a:lstStyle/>
          <a:p>
            <a:fld id="{34C13BE2-FE45-445D-A02B-EEAD731FA305}" type="slidenum">
              <a:rPr lang="es-ES" smtClean="0"/>
              <a:t>‹Nº›</a:t>
            </a:fld>
            <a:endParaRPr lang="es-ES"/>
          </a:p>
        </p:txBody>
      </p:sp>
    </p:spTree>
    <p:extLst>
      <p:ext uri="{BB962C8B-B14F-4D97-AF65-F5344CB8AC3E}">
        <p14:creationId xmlns:p14="http://schemas.microsoft.com/office/powerpoint/2010/main" val="18093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F9213-5AF2-4A0E-9A28-696D0D69CC0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63B0C2B-69E7-4B91-99D4-2484F84ABCF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8E3939F-2887-48EC-ACD7-0E34C220F570}"/>
              </a:ext>
            </a:extLst>
          </p:cNvPr>
          <p:cNvSpPr>
            <a:spLocks noGrp="1"/>
          </p:cNvSpPr>
          <p:nvPr>
            <p:ph type="dt" sz="half" idx="10"/>
          </p:nvPr>
        </p:nvSpPr>
        <p:spPr/>
        <p:txBody>
          <a:bodyPr/>
          <a:lstStyle/>
          <a:p>
            <a:fld id="{AE94CB72-2470-4657-9932-911B18622546}" type="datetimeFigureOut">
              <a:rPr lang="es-ES" smtClean="0"/>
              <a:t>27/07/2021</a:t>
            </a:fld>
            <a:endParaRPr lang="es-ES"/>
          </a:p>
        </p:txBody>
      </p:sp>
      <p:sp>
        <p:nvSpPr>
          <p:cNvPr id="5" name="Marcador de pie de página 4">
            <a:extLst>
              <a:ext uri="{FF2B5EF4-FFF2-40B4-BE49-F238E27FC236}">
                <a16:creationId xmlns:a16="http://schemas.microsoft.com/office/drawing/2014/main" id="{6E63B66F-428E-4FEB-95F1-4C84F4A77A1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A584A3-ADFC-44DF-A37D-472563DA42E8}"/>
              </a:ext>
            </a:extLst>
          </p:cNvPr>
          <p:cNvSpPr>
            <a:spLocks noGrp="1"/>
          </p:cNvSpPr>
          <p:nvPr>
            <p:ph type="sldNum" sz="quarter" idx="12"/>
          </p:nvPr>
        </p:nvSpPr>
        <p:spPr/>
        <p:txBody>
          <a:bodyPr/>
          <a:lstStyle/>
          <a:p>
            <a:fld id="{34C13BE2-FE45-445D-A02B-EEAD731FA305}" type="slidenum">
              <a:rPr lang="es-ES" smtClean="0"/>
              <a:t>‹Nº›</a:t>
            </a:fld>
            <a:endParaRPr lang="es-ES"/>
          </a:p>
        </p:txBody>
      </p:sp>
    </p:spTree>
    <p:extLst>
      <p:ext uri="{BB962C8B-B14F-4D97-AF65-F5344CB8AC3E}">
        <p14:creationId xmlns:p14="http://schemas.microsoft.com/office/powerpoint/2010/main" val="128583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7C50A45-A203-482F-9096-0DBB0C5B7C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B0120AD-2B50-498F-B8ED-F55BE7FE997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F561889-189F-45DF-8D40-5AF514208CC6}"/>
              </a:ext>
            </a:extLst>
          </p:cNvPr>
          <p:cNvSpPr>
            <a:spLocks noGrp="1"/>
          </p:cNvSpPr>
          <p:nvPr>
            <p:ph type="dt" sz="half" idx="10"/>
          </p:nvPr>
        </p:nvSpPr>
        <p:spPr/>
        <p:txBody>
          <a:bodyPr/>
          <a:lstStyle/>
          <a:p>
            <a:fld id="{AE94CB72-2470-4657-9932-911B18622546}" type="datetimeFigureOut">
              <a:rPr lang="es-ES" smtClean="0"/>
              <a:t>27/07/2021</a:t>
            </a:fld>
            <a:endParaRPr lang="es-ES"/>
          </a:p>
        </p:txBody>
      </p:sp>
      <p:sp>
        <p:nvSpPr>
          <p:cNvPr id="5" name="Marcador de pie de página 4">
            <a:extLst>
              <a:ext uri="{FF2B5EF4-FFF2-40B4-BE49-F238E27FC236}">
                <a16:creationId xmlns:a16="http://schemas.microsoft.com/office/drawing/2014/main" id="{1A52A783-9AA9-4033-BBF2-A7CF491B698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3C00952-0633-4344-9754-BBB8F69A5A0E}"/>
              </a:ext>
            </a:extLst>
          </p:cNvPr>
          <p:cNvSpPr>
            <a:spLocks noGrp="1"/>
          </p:cNvSpPr>
          <p:nvPr>
            <p:ph type="sldNum" sz="quarter" idx="12"/>
          </p:nvPr>
        </p:nvSpPr>
        <p:spPr/>
        <p:txBody>
          <a:bodyPr/>
          <a:lstStyle/>
          <a:p>
            <a:fld id="{34C13BE2-FE45-445D-A02B-EEAD731FA305}" type="slidenum">
              <a:rPr lang="es-ES" smtClean="0"/>
              <a:t>‹Nº›</a:t>
            </a:fld>
            <a:endParaRPr lang="es-ES"/>
          </a:p>
        </p:txBody>
      </p:sp>
    </p:spTree>
    <p:extLst>
      <p:ext uri="{BB962C8B-B14F-4D97-AF65-F5344CB8AC3E}">
        <p14:creationId xmlns:p14="http://schemas.microsoft.com/office/powerpoint/2010/main" val="16627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B274CF-80B5-406D-8D02-754DE264777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7DAD010-CB85-4B8B-B11C-E5EF3B31CD7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83387E8-2599-4AD2-A343-8B89D95C6284}"/>
              </a:ext>
            </a:extLst>
          </p:cNvPr>
          <p:cNvSpPr>
            <a:spLocks noGrp="1"/>
          </p:cNvSpPr>
          <p:nvPr>
            <p:ph type="dt" sz="half" idx="10"/>
          </p:nvPr>
        </p:nvSpPr>
        <p:spPr/>
        <p:txBody>
          <a:bodyPr/>
          <a:lstStyle/>
          <a:p>
            <a:fld id="{AE94CB72-2470-4657-9932-911B18622546}" type="datetimeFigureOut">
              <a:rPr lang="es-ES" smtClean="0"/>
              <a:t>27/07/2021</a:t>
            </a:fld>
            <a:endParaRPr lang="es-ES"/>
          </a:p>
        </p:txBody>
      </p:sp>
      <p:sp>
        <p:nvSpPr>
          <p:cNvPr id="5" name="Marcador de pie de página 4">
            <a:extLst>
              <a:ext uri="{FF2B5EF4-FFF2-40B4-BE49-F238E27FC236}">
                <a16:creationId xmlns:a16="http://schemas.microsoft.com/office/drawing/2014/main" id="{4BA9AAE3-C791-4DED-B119-CE24C7192B0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D62ACC9-D5D0-40DD-8E56-3BD228D5BF59}"/>
              </a:ext>
            </a:extLst>
          </p:cNvPr>
          <p:cNvSpPr>
            <a:spLocks noGrp="1"/>
          </p:cNvSpPr>
          <p:nvPr>
            <p:ph type="sldNum" sz="quarter" idx="12"/>
          </p:nvPr>
        </p:nvSpPr>
        <p:spPr/>
        <p:txBody>
          <a:bodyPr/>
          <a:lstStyle/>
          <a:p>
            <a:fld id="{34C13BE2-FE45-445D-A02B-EEAD731FA305}" type="slidenum">
              <a:rPr lang="es-ES" smtClean="0"/>
              <a:t>‹Nº›</a:t>
            </a:fld>
            <a:endParaRPr lang="es-ES"/>
          </a:p>
        </p:txBody>
      </p:sp>
    </p:spTree>
    <p:extLst>
      <p:ext uri="{BB962C8B-B14F-4D97-AF65-F5344CB8AC3E}">
        <p14:creationId xmlns:p14="http://schemas.microsoft.com/office/powerpoint/2010/main" val="85602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BC78C7-E666-4F3A-8DF4-405F4706DD5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29E5D0F-EC58-470B-84FA-BF876DE4E0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E292339-E648-42D6-A5FC-F7CBF6271C2F}"/>
              </a:ext>
            </a:extLst>
          </p:cNvPr>
          <p:cNvSpPr>
            <a:spLocks noGrp="1"/>
          </p:cNvSpPr>
          <p:nvPr>
            <p:ph type="dt" sz="half" idx="10"/>
          </p:nvPr>
        </p:nvSpPr>
        <p:spPr/>
        <p:txBody>
          <a:bodyPr/>
          <a:lstStyle/>
          <a:p>
            <a:fld id="{AE94CB72-2470-4657-9932-911B18622546}" type="datetimeFigureOut">
              <a:rPr lang="es-ES" smtClean="0"/>
              <a:t>27/07/2021</a:t>
            </a:fld>
            <a:endParaRPr lang="es-ES"/>
          </a:p>
        </p:txBody>
      </p:sp>
      <p:sp>
        <p:nvSpPr>
          <p:cNvPr id="5" name="Marcador de pie de página 4">
            <a:extLst>
              <a:ext uri="{FF2B5EF4-FFF2-40B4-BE49-F238E27FC236}">
                <a16:creationId xmlns:a16="http://schemas.microsoft.com/office/drawing/2014/main" id="{44B85DC8-E7F7-422F-B44C-44B2F192E49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B8128DA-9BB9-471B-8B1B-23318C7CE2E5}"/>
              </a:ext>
            </a:extLst>
          </p:cNvPr>
          <p:cNvSpPr>
            <a:spLocks noGrp="1"/>
          </p:cNvSpPr>
          <p:nvPr>
            <p:ph type="sldNum" sz="quarter" idx="12"/>
          </p:nvPr>
        </p:nvSpPr>
        <p:spPr/>
        <p:txBody>
          <a:bodyPr/>
          <a:lstStyle/>
          <a:p>
            <a:fld id="{34C13BE2-FE45-445D-A02B-EEAD731FA305}" type="slidenum">
              <a:rPr lang="es-ES" smtClean="0"/>
              <a:t>‹Nº›</a:t>
            </a:fld>
            <a:endParaRPr lang="es-ES"/>
          </a:p>
        </p:txBody>
      </p:sp>
    </p:spTree>
    <p:extLst>
      <p:ext uri="{BB962C8B-B14F-4D97-AF65-F5344CB8AC3E}">
        <p14:creationId xmlns:p14="http://schemas.microsoft.com/office/powerpoint/2010/main" val="385904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1FF31-85B0-47B9-AC6B-62A0175621D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6ABF41F-1B31-476F-BD33-0D9A0500D0F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73C4078-DAF8-4EFD-8707-8B3B43B6F01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F675E10-DF80-40C7-AE8D-D76C0595A44A}"/>
              </a:ext>
            </a:extLst>
          </p:cNvPr>
          <p:cNvSpPr>
            <a:spLocks noGrp="1"/>
          </p:cNvSpPr>
          <p:nvPr>
            <p:ph type="dt" sz="half" idx="10"/>
          </p:nvPr>
        </p:nvSpPr>
        <p:spPr/>
        <p:txBody>
          <a:bodyPr/>
          <a:lstStyle/>
          <a:p>
            <a:fld id="{AE94CB72-2470-4657-9932-911B18622546}" type="datetimeFigureOut">
              <a:rPr lang="es-ES" smtClean="0"/>
              <a:t>27/07/2021</a:t>
            </a:fld>
            <a:endParaRPr lang="es-ES"/>
          </a:p>
        </p:txBody>
      </p:sp>
      <p:sp>
        <p:nvSpPr>
          <p:cNvPr id="6" name="Marcador de pie de página 5">
            <a:extLst>
              <a:ext uri="{FF2B5EF4-FFF2-40B4-BE49-F238E27FC236}">
                <a16:creationId xmlns:a16="http://schemas.microsoft.com/office/drawing/2014/main" id="{771BEC42-0C7A-47B2-931A-EEE1A6D581C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387E9C0-5435-4A1A-89CD-F561F9A5249E}"/>
              </a:ext>
            </a:extLst>
          </p:cNvPr>
          <p:cNvSpPr>
            <a:spLocks noGrp="1"/>
          </p:cNvSpPr>
          <p:nvPr>
            <p:ph type="sldNum" sz="quarter" idx="12"/>
          </p:nvPr>
        </p:nvSpPr>
        <p:spPr/>
        <p:txBody>
          <a:bodyPr/>
          <a:lstStyle/>
          <a:p>
            <a:fld id="{34C13BE2-FE45-445D-A02B-EEAD731FA305}" type="slidenum">
              <a:rPr lang="es-ES" smtClean="0"/>
              <a:t>‹Nº›</a:t>
            </a:fld>
            <a:endParaRPr lang="es-ES"/>
          </a:p>
        </p:txBody>
      </p:sp>
    </p:spTree>
    <p:extLst>
      <p:ext uri="{BB962C8B-B14F-4D97-AF65-F5344CB8AC3E}">
        <p14:creationId xmlns:p14="http://schemas.microsoft.com/office/powerpoint/2010/main" val="4166684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D785E-EB54-44D5-AB3A-4A51D1704F8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434F492-A03E-4330-9706-083158504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1A66E4C-548F-430B-A52D-C59603139DB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6927241-7B82-441B-A610-EFD0B53DA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9E72C7-EE19-485C-AD1E-2645C0BE9C5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42ABB07-D3D9-4509-87F1-BF72113D17EF}"/>
              </a:ext>
            </a:extLst>
          </p:cNvPr>
          <p:cNvSpPr>
            <a:spLocks noGrp="1"/>
          </p:cNvSpPr>
          <p:nvPr>
            <p:ph type="dt" sz="half" idx="10"/>
          </p:nvPr>
        </p:nvSpPr>
        <p:spPr/>
        <p:txBody>
          <a:bodyPr/>
          <a:lstStyle/>
          <a:p>
            <a:fld id="{AE94CB72-2470-4657-9932-911B18622546}" type="datetimeFigureOut">
              <a:rPr lang="es-ES" smtClean="0"/>
              <a:t>27/07/2021</a:t>
            </a:fld>
            <a:endParaRPr lang="es-ES"/>
          </a:p>
        </p:txBody>
      </p:sp>
      <p:sp>
        <p:nvSpPr>
          <p:cNvPr id="8" name="Marcador de pie de página 7">
            <a:extLst>
              <a:ext uri="{FF2B5EF4-FFF2-40B4-BE49-F238E27FC236}">
                <a16:creationId xmlns:a16="http://schemas.microsoft.com/office/drawing/2014/main" id="{AE588686-90D7-4397-8392-D9E48E83272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F34DE32-47F9-4CE7-8226-8F9D63E359F1}"/>
              </a:ext>
            </a:extLst>
          </p:cNvPr>
          <p:cNvSpPr>
            <a:spLocks noGrp="1"/>
          </p:cNvSpPr>
          <p:nvPr>
            <p:ph type="sldNum" sz="quarter" idx="12"/>
          </p:nvPr>
        </p:nvSpPr>
        <p:spPr/>
        <p:txBody>
          <a:bodyPr/>
          <a:lstStyle/>
          <a:p>
            <a:fld id="{34C13BE2-FE45-445D-A02B-EEAD731FA305}" type="slidenum">
              <a:rPr lang="es-ES" smtClean="0"/>
              <a:t>‹Nº›</a:t>
            </a:fld>
            <a:endParaRPr lang="es-ES"/>
          </a:p>
        </p:txBody>
      </p:sp>
    </p:spTree>
    <p:extLst>
      <p:ext uri="{BB962C8B-B14F-4D97-AF65-F5344CB8AC3E}">
        <p14:creationId xmlns:p14="http://schemas.microsoft.com/office/powerpoint/2010/main" val="164708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0EDC2B-F8CF-47BB-B359-9A37498D85D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B513114-2174-4316-8A5A-19A189F1F248}"/>
              </a:ext>
            </a:extLst>
          </p:cNvPr>
          <p:cNvSpPr>
            <a:spLocks noGrp="1"/>
          </p:cNvSpPr>
          <p:nvPr>
            <p:ph type="dt" sz="half" idx="10"/>
          </p:nvPr>
        </p:nvSpPr>
        <p:spPr/>
        <p:txBody>
          <a:bodyPr/>
          <a:lstStyle/>
          <a:p>
            <a:fld id="{AE94CB72-2470-4657-9932-911B18622546}" type="datetimeFigureOut">
              <a:rPr lang="es-ES" smtClean="0"/>
              <a:t>27/07/2021</a:t>
            </a:fld>
            <a:endParaRPr lang="es-ES"/>
          </a:p>
        </p:txBody>
      </p:sp>
      <p:sp>
        <p:nvSpPr>
          <p:cNvPr id="4" name="Marcador de pie de página 3">
            <a:extLst>
              <a:ext uri="{FF2B5EF4-FFF2-40B4-BE49-F238E27FC236}">
                <a16:creationId xmlns:a16="http://schemas.microsoft.com/office/drawing/2014/main" id="{2C13FA53-BB0D-4FFD-B3BD-839E549F845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10B3B7B-D097-4738-A46B-9B343B07B4B2}"/>
              </a:ext>
            </a:extLst>
          </p:cNvPr>
          <p:cNvSpPr>
            <a:spLocks noGrp="1"/>
          </p:cNvSpPr>
          <p:nvPr>
            <p:ph type="sldNum" sz="quarter" idx="12"/>
          </p:nvPr>
        </p:nvSpPr>
        <p:spPr/>
        <p:txBody>
          <a:bodyPr/>
          <a:lstStyle/>
          <a:p>
            <a:fld id="{34C13BE2-FE45-445D-A02B-EEAD731FA305}" type="slidenum">
              <a:rPr lang="es-ES" smtClean="0"/>
              <a:t>‹Nº›</a:t>
            </a:fld>
            <a:endParaRPr lang="es-ES"/>
          </a:p>
        </p:txBody>
      </p:sp>
    </p:spTree>
    <p:extLst>
      <p:ext uri="{BB962C8B-B14F-4D97-AF65-F5344CB8AC3E}">
        <p14:creationId xmlns:p14="http://schemas.microsoft.com/office/powerpoint/2010/main" val="47235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8E16045-B1B7-434D-B327-B8E46AF4B2F4}"/>
              </a:ext>
            </a:extLst>
          </p:cNvPr>
          <p:cNvSpPr>
            <a:spLocks noGrp="1"/>
          </p:cNvSpPr>
          <p:nvPr>
            <p:ph type="dt" sz="half" idx="10"/>
          </p:nvPr>
        </p:nvSpPr>
        <p:spPr/>
        <p:txBody>
          <a:bodyPr/>
          <a:lstStyle/>
          <a:p>
            <a:fld id="{AE94CB72-2470-4657-9932-911B18622546}" type="datetimeFigureOut">
              <a:rPr lang="es-ES" smtClean="0"/>
              <a:t>27/07/2021</a:t>
            </a:fld>
            <a:endParaRPr lang="es-ES"/>
          </a:p>
        </p:txBody>
      </p:sp>
      <p:sp>
        <p:nvSpPr>
          <p:cNvPr id="3" name="Marcador de pie de página 2">
            <a:extLst>
              <a:ext uri="{FF2B5EF4-FFF2-40B4-BE49-F238E27FC236}">
                <a16:creationId xmlns:a16="http://schemas.microsoft.com/office/drawing/2014/main" id="{3F6D7F24-BD3D-4A1F-BB09-8928236C525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2E12331-9EAB-4EC6-A97E-4011DAA7D4E9}"/>
              </a:ext>
            </a:extLst>
          </p:cNvPr>
          <p:cNvSpPr>
            <a:spLocks noGrp="1"/>
          </p:cNvSpPr>
          <p:nvPr>
            <p:ph type="sldNum" sz="quarter" idx="12"/>
          </p:nvPr>
        </p:nvSpPr>
        <p:spPr/>
        <p:txBody>
          <a:bodyPr/>
          <a:lstStyle/>
          <a:p>
            <a:fld id="{34C13BE2-FE45-445D-A02B-EEAD731FA305}" type="slidenum">
              <a:rPr lang="es-ES" smtClean="0"/>
              <a:t>‹Nº›</a:t>
            </a:fld>
            <a:endParaRPr lang="es-ES"/>
          </a:p>
        </p:txBody>
      </p:sp>
    </p:spTree>
    <p:extLst>
      <p:ext uri="{BB962C8B-B14F-4D97-AF65-F5344CB8AC3E}">
        <p14:creationId xmlns:p14="http://schemas.microsoft.com/office/powerpoint/2010/main" val="356956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8AA878-47B5-4F4C-864C-18F16CC0345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1ABAFD9-0908-46B5-A58E-4A56B4B7C7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126F925-C293-49E2-A7F3-CFD69A4C4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0E8B738-9B15-4CBE-8191-704C12A8997C}"/>
              </a:ext>
            </a:extLst>
          </p:cNvPr>
          <p:cNvSpPr>
            <a:spLocks noGrp="1"/>
          </p:cNvSpPr>
          <p:nvPr>
            <p:ph type="dt" sz="half" idx="10"/>
          </p:nvPr>
        </p:nvSpPr>
        <p:spPr/>
        <p:txBody>
          <a:bodyPr/>
          <a:lstStyle/>
          <a:p>
            <a:fld id="{AE94CB72-2470-4657-9932-911B18622546}" type="datetimeFigureOut">
              <a:rPr lang="es-ES" smtClean="0"/>
              <a:t>27/07/2021</a:t>
            </a:fld>
            <a:endParaRPr lang="es-ES"/>
          </a:p>
        </p:txBody>
      </p:sp>
      <p:sp>
        <p:nvSpPr>
          <p:cNvPr id="6" name="Marcador de pie de página 5">
            <a:extLst>
              <a:ext uri="{FF2B5EF4-FFF2-40B4-BE49-F238E27FC236}">
                <a16:creationId xmlns:a16="http://schemas.microsoft.com/office/drawing/2014/main" id="{23E2F1B6-B548-476B-810D-7CEED356355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78266E0-ADBF-4054-91F0-CE7A8440F04D}"/>
              </a:ext>
            </a:extLst>
          </p:cNvPr>
          <p:cNvSpPr>
            <a:spLocks noGrp="1"/>
          </p:cNvSpPr>
          <p:nvPr>
            <p:ph type="sldNum" sz="quarter" idx="12"/>
          </p:nvPr>
        </p:nvSpPr>
        <p:spPr/>
        <p:txBody>
          <a:bodyPr/>
          <a:lstStyle/>
          <a:p>
            <a:fld id="{34C13BE2-FE45-445D-A02B-EEAD731FA305}" type="slidenum">
              <a:rPr lang="es-ES" smtClean="0"/>
              <a:t>‹Nº›</a:t>
            </a:fld>
            <a:endParaRPr lang="es-ES"/>
          </a:p>
        </p:txBody>
      </p:sp>
    </p:spTree>
    <p:extLst>
      <p:ext uri="{BB962C8B-B14F-4D97-AF65-F5344CB8AC3E}">
        <p14:creationId xmlns:p14="http://schemas.microsoft.com/office/powerpoint/2010/main" val="1576754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68BDA-9C49-4B6E-A06B-8D3F2C6AD88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DED70E5-750E-4892-B598-AC795EB16C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CC2C46D-A78E-40A1-A47D-C117EFA4A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C6291E8-16C5-4218-AD72-C2F54A529FE8}"/>
              </a:ext>
            </a:extLst>
          </p:cNvPr>
          <p:cNvSpPr>
            <a:spLocks noGrp="1"/>
          </p:cNvSpPr>
          <p:nvPr>
            <p:ph type="dt" sz="half" idx="10"/>
          </p:nvPr>
        </p:nvSpPr>
        <p:spPr/>
        <p:txBody>
          <a:bodyPr/>
          <a:lstStyle/>
          <a:p>
            <a:fld id="{AE94CB72-2470-4657-9932-911B18622546}" type="datetimeFigureOut">
              <a:rPr lang="es-ES" smtClean="0"/>
              <a:t>27/07/2021</a:t>
            </a:fld>
            <a:endParaRPr lang="es-ES"/>
          </a:p>
        </p:txBody>
      </p:sp>
      <p:sp>
        <p:nvSpPr>
          <p:cNvPr id="6" name="Marcador de pie de página 5">
            <a:extLst>
              <a:ext uri="{FF2B5EF4-FFF2-40B4-BE49-F238E27FC236}">
                <a16:creationId xmlns:a16="http://schemas.microsoft.com/office/drawing/2014/main" id="{4E8BFBFE-D014-4B64-A090-3987FCF8CD1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8E48377-D597-42B2-B822-6EA10659B985}"/>
              </a:ext>
            </a:extLst>
          </p:cNvPr>
          <p:cNvSpPr>
            <a:spLocks noGrp="1"/>
          </p:cNvSpPr>
          <p:nvPr>
            <p:ph type="sldNum" sz="quarter" idx="12"/>
          </p:nvPr>
        </p:nvSpPr>
        <p:spPr/>
        <p:txBody>
          <a:bodyPr/>
          <a:lstStyle/>
          <a:p>
            <a:fld id="{34C13BE2-FE45-445D-A02B-EEAD731FA305}" type="slidenum">
              <a:rPr lang="es-ES" smtClean="0"/>
              <a:t>‹Nº›</a:t>
            </a:fld>
            <a:endParaRPr lang="es-ES"/>
          </a:p>
        </p:txBody>
      </p:sp>
    </p:spTree>
    <p:extLst>
      <p:ext uri="{BB962C8B-B14F-4D97-AF65-F5344CB8AC3E}">
        <p14:creationId xmlns:p14="http://schemas.microsoft.com/office/powerpoint/2010/main" val="548961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2A47F3A-D8C5-4020-A3C8-1132BB77C3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80AEB89-4BBC-4101-B021-F8F2F235D3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C99169A-8C85-46C4-A2DF-BC43E74671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4CB72-2470-4657-9932-911B18622546}" type="datetimeFigureOut">
              <a:rPr lang="es-ES" smtClean="0"/>
              <a:t>27/07/2021</a:t>
            </a:fld>
            <a:endParaRPr lang="es-ES"/>
          </a:p>
        </p:txBody>
      </p:sp>
      <p:sp>
        <p:nvSpPr>
          <p:cNvPr id="5" name="Marcador de pie de página 4">
            <a:extLst>
              <a:ext uri="{FF2B5EF4-FFF2-40B4-BE49-F238E27FC236}">
                <a16:creationId xmlns:a16="http://schemas.microsoft.com/office/drawing/2014/main" id="{DF50A389-BF7E-4CBD-8996-5097EB4BC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5926199-10DD-490C-BF00-6F567DEBEE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13BE2-FE45-445D-A02B-EEAD731FA305}" type="slidenum">
              <a:rPr lang="es-ES" smtClean="0"/>
              <a:t>‹Nº›</a:t>
            </a:fld>
            <a:endParaRPr lang="es-ES"/>
          </a:p>
        </p:txBody>
      </p:sp>
    </p:spTree>
    <p:extLst>
      <p:ext uri="{BB962C8B-B14F-4D97-AF65-F5344CB8AC3E}">
        <p14:creationId xmlns:p14="http://schemas.microsoft.com/office/powerpoint/2010/main" val="1696178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E6DB4F-47B5-43E4-96EB-E486F939674D}"/>
              </a:ext>
            </a:extLst>
          </p:cNvPr>
          <p:cNvSpPr>
            <a:spLocks noGrp="1"/>
          </p:cNvSpPr>
          <p:nvPr>
            <p:ph type="ctrTitle"/>
          </p:nvPr>
        </p:nvSpPr>
        <p:spPr>
          <a:xfrm>
            <a:off x="440929" y="2120888"/>
            <a:ext cx="9144000" cy="2387600"/>
          </a:xfrm>
        </p:spPr>
        <p:txBody>
          <a:bodyPr/>
          <a:lstStyle/>
          <a:p>
            <a:pPr algn="l"/>
            <a:r>
              <a:rPr lang="es-ES" b="1" dirty="0" err="1"/>
              <a:t>The</a:t>
            </a:r>
            <a:r>
              <a:rPr lang="es-ES" b="1" dirty="0"/>
              <a:t> </a:t>
            </a:r>
            <a:r>
              <a:rPr lang="es-ES" b="1" dirty="0" err="1"/>
              <a:t>Battle</a:t>
            </a:r>
            <a:r>
              <a:rPr lang="es-ES" b="1" dirty="0"/>
              <a:t> </a:t>
            </a:r>
            <a:r>
              <a:rPr lang="es-ES" b="1" dirty="0" err="1"/>
              <a:t>of</a:t>
            </a:r>
            <a:r>
              <a:rPr lang="es-ES" b="1" dirty="0"/>
              <a:t> </a:t>
            </a:r>
            <a:r>
              <a:rPr lang="es-ES" b="1" dirty="0" err="1"/>
              <a:t>Neighborhoods</a:t>
            </a:r>
            <a:endParaRPr lang="es-ES" b="1" dirty="0"/>
          </a:p>
        </p:txBody>
      </p:sp>
      <p:sp>
        <p:nvSpPr>
          <p:cNvPr id="3" name="Subtítulo 2">
            <a:extLst>
              <a:ext uri="{FF2B5EF4-FFF2-40B4-BE49-F238E27FC236}">
                <a16:creationId xmlns:a16="http://schemas.microsoft.com/office/drawing/2014/main" id="{57378E31-3B09-48DC-842F-A2AB166F8373}"/>
              </a:ext>
            </a:extLst>
          </p:cNvPr>
          <p:cNvSpPr>
            <a:spLocks noGrp="1"/>
          </p:cNvSpPr>
          <p:nvPr>
            <p:ph type="subTitle" idx="1"/>
          </p:nvPr>
        </p:nvSpPr>
        <p:spPr>
          <a:xfrm>
            <a:off x="440929" y="4737112"/>
            <a:ext cx="9144000" cy="1655762"/>
          </a:xfrm>
        </p:spPr>
        <p:txBody>
          <a:bodyPr>
            <a:normAutofit fontScale="92500" lnSpcReduction="20000"/>
          </a:bodyPr>
          <a:lstStyle/>
          <a:p>
            <a:pPr algn="l"/>
            <a:r>
              <a:rPr lang="es-ES" sz="4400" dirty="0"/>
              <a:t>“</a:t>
            </a:r>
            <a:r>
              <a:rPr lang="es-ES" sz="4400" dirty="0" err="1"/>
              <a:t>The</a:t>
            </a:r>
            <a:r>
              <a:rPr lang="es-ES" sz="4400" dirty="0"/>
              <a:t> </a:t>
            </a:r>
            <a:r>
              <a:rPr lang="es-ES" sz="4400" dirty="0" err="1"/>
              <a:t>scent</a:t>
            </a:r>
            <a:r>
              <a:rPr lang="es-ES" sz="4400" dirty="0"/>
              <a:t> </a:t>
            </a:r>
            <a:r>
              <a:rPr lang="es-ES" sz="4400" dirty="0" err="1"/>
              <a:t>of</a:t>
            </a:r>
            <a:r>
              <a:rPr lang="es-ES" sz="4400" dirty="0"/>
              <a:t> </a:t>
            </a:r>
            <a:r>
              <a:rPr lang="es-ES" sz="4400" dirty="0" err="1"/>
              <a:t>papyrus</a:t>
            </a:r>
            <a:r>
              <a:rPr lang="es-ES" sz="4400" dirty="0"/>
              <a:t>”</a:t>
            </a:r>
          </a:p>
          <a:p>
            <a:pPr algn="l"/>
            <a:endParaRPr lang="es-ES" sz="4400" dirty="0"/>
          </a:p>
          <a:p>
            <a:pPr algn="l"/>
            <a:r>
              <a:rPr lang="es-ES" sz="3000" dirty="0"/>
              <a:t>Angel Ramón Ampudia Barbudo, </a:t>
            </a:r>
            <a:r>
              <a:rPr lang="es-ES" sz="3000" dirty="0" err="1"/>
              <a:t>July</a:t>
            </a:r>
            <a:r>
              <a:rPr lang="es-ES" sz="3000" dirty="0"/>
              <a:t> </a:t>
            </a:r>
            <a:r>
              <a:rPr lang="es-ES" sz="3000" dirty="0" err="1"/>
              <a:t>the</a:t>
            </a:r>
            <a:r>
              <a:rPr lang="es-ES" sz="3000" dirty="0"/>
              <a:t> 23rd </a:t>
            </a:r>
            <a:r>
              <a:rPr lang="es-ES" sz="3000" dirty="0" err="1"/>
              <a:t>of</a:t>
            </a:r>
            <a:r>
              <a:rPr lang="es-ES" sz="3000" dirty="0"/>
              <a:t> 2020</a:t>
            </a:r>
          </a:p>
          <a:p>
            <a:pPr algn="l"/>
            <a:endParaRPr lang="es-ES" sz="4400" dirty="0"/>
          </a:p>
        </p:txBody>
      </p:sp>
      <p:pic>
        <p:nvPicPr>
          <p:cNvPr id="7" name="Imagen 6" descr="Un librero con libros&#10;&#10;Descripción generada automáticamente">
            <a:extLst>
              <a:ext uri="{FF2B5EF4-FFF2-40B4-BE49-F238E27FC236}">
                <a16:creationId xmlns:a16="http://schemas.microsoft.com/office/drawing/2014/main" id="{2F8BF628-9DEA-4440-BC0A-505165EBC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241549"/>
          </a:xfrm>
          <a:prstGeom prst="rect">
            <a:avLst/>
          </a:prstGeom>
        </p:spPr>
      </p:pic>
    </p:spTree>
    <p:extLst>
      <p:ext uri="{BB962C8B-B14F-4D97-AF65-F5344CB8AC3E}">
        <p14:creationId xmlns:p14="http://schemas.microsoft.com/office/powerpoint/2010/main" val="3905319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DCEFD-07EB-431A-9B82-0FD51B210252}"/>
              </a:ext>
            </a:extLst>
          </p:cNvPr>
          <p:cNvSpPr>
            <a:spLocks noGrp="1"/>
          </p:cNvSpPr>
          <p:nvPr>
            <p:ph type="title"/>
          </p:nvPr>
        </p:nvSpPr>
        <p:spPr/>
        <p:txBody>
          <a:bodyPr>
            <a:normAutofit fontScale="90000"/>
          </a:bodyPr>
          <a:lstStyle/>
          <a:p>
            <a:r>
              <a:rPr lang="es-ES" b="1" i="0" dirty="0">
                <a:effectLst/>
                <a:latin typeface="inherit"/>
              </a:rPr>
              <a:t>Data.</a:t>
            </a:r>
            <a:br>
              <a:rPr lang="es-ES" b="1" i="0" dirty="0">
                <a:effectLst/>
                <a:latin typeface="inherit"/>
              </a:rPr>
            </a:br>
            <a:r>
              <a:rPr lang="en-US" sz="3100" b="1" i="0" dirty="0">
                <a:effectLst/>
                <a:latin typeface="inherit"/>
              </a:rPr>
              <a:t>List of Public Libraries by Neighborhood in Madrid</a:t>
            </a:r>
            <a:br>
              <a:rPr lang="en-US" b="1" i="0" dirty="0">
                <a:effectLst/>
                <a:latin typeface="-apple-system"/>
              </a:rPr>
            </a:br>
            <a:endParaRPr lang="es-ES" dirty="0"/>
          </a:p>
        </p:txBody>
      </p:sp>
      <p:sp>
        <p:nvSpPr>
          <p:cNvPr id="3" name="Marcador de contenido 2">
            <a:extLst>
              <a:ext uri="{FF2B5EF4-FFF2-40B4-BE49-F238E27FC236}">
                <a16:creationId xmlns:a16="http://schemas.microsoft.com/office/drawing/2014/main" id="{C796770B-67F8-455E-B08F-37D8D2D2D492}"/>
              </a:ext>
            </a:extLst>
          </p:cNvPr>
          <p:cNvSpPr>
            <a:spLocks noGrp="1"/>
          </p:cNvSpPr>
          <p:nvPr>
            <p:ph idx="1"/>
          </p:nvPr>
        </p:nvSpPr>
        <p:spPr/>
        <p:txBody>
          <a:bodyPr/>
          <a:lstStyle/>
          <a:p>
            <a:r>
              <a:rPr lang="es-ES" dirty="0" err="1"/>
              <a:t>Extracted</a:t>
            </a:r>
            <a:r>
              <a:rPr lang="es-ES" dirty="0"/>
              <a:t> </a:t>
            </a:r>
            <a:r>
              <a:rPr lang="es-ES" dirty="0" err="1"/>
              <a:t>from</a:t>
            </a:r>
            <a:r>
              <a:rPr lang="es-ES" dirty="0"/>
              <a:t> </a:t>
            </a:r>
            <a:r>
              <a:rPr lang="es-ES" dirty="0" err="1"/>
              <a:t>the</a:t>
            </a:r>
            <a:r>
              <a:rPr lang="es-ES" dirty="0"/>
              <a:t> oficial page </a:t>
            </a:r>
            <a:r>
              <a:rPr lang="es-ES" dirty="0" err="1"/>
              <a:t>of</a:t>
            </a:r>
            <a:r>
              <a:rPr lang="es-ES" dirty="0"/>
              <a:t> </a:t>
            </a:r>
            <a:r>
              <a:rPr lang="es-ES" dirty="0" err="1"/>
              <a:t>the</a:t>
            </a:r>
            <a:r>
              <a:rPr lang="es-ES" dirty="0"/>
              <a:t> </a:t>
            </a:r>
            <a:r>
              <a:rPr lang="es-ES" dirty="0" err="1"/>
              <a:t>city</a:t>
            </a:r>
            <a:r>
              <a:rPr lang="es-ES" dirty="0"/>
              <a:t> </a:t>
            </a:r>
            <a:r>
              <a:rPr lang="es-ES" dirty="0" err="1"/>
              <a:t>council</a:t>
            </a:r>
            <a:r>
              <a:rPr lang="es-ES" dirty="0"/>
              <a:t> </a:t>
            </a:r>
            <a:r>
              <a:rPr lang="es-ES" dirty="0" err="1"/>
              <a:t>of</a:t>
            </a:r>
            <a:r>
              <a:rPr lang="es-ES" dirty="0"/>
              <a:t> Madrid.</a:t>
            </a:r>
          </a:p>
          <a:p>
            <a:r>
              <a:rPr lang="en-US" b="0" i="0" dirty="0">
                <a:effectLst/>
                <a:latin typeface="-apple-system"/>
              </a:rPr>
              <a:t>A public library near our local could have repercussions in the viability of our adventure. If possible, neighborhoods with public libraries should be excluded from the analysis.</a:t>
            </a:r>
            <a:endParaRPr lang="es-ES" dirty="0"/>
          </a:p>
          <a:p>
            <a:endParaRPr lang="es-ES" dirty="0"/>
          </a:p>
        </p:txBody>
      </p:sp>
      <p:sp>
        <p:nvSpPr>
          <p:cNvPr id="4" name="Rectángulo 3">
            <a:extLst>
              <a:ext uri="{FF2B5EF4-FFF2-40B4-BE49-F238E27FC236}">
                <a16:creationId xmlns:a16="http://schemas.microsoft.com/office/drawing/2014/main" id="{3412B972-11BB-490D-B62D-189D497FE255}"/>
              </a:ext>
            </a:extLst>
          </p:cNvPr>
          <p:cNvSpPr/>
          <p:nvPr/>
        </p:nvSpPr>
        <p:spPr>
          <a:xfrm>
            <a:off x="559293" y="1296140"/>
            <a:ext cx="11327907" cy="115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1310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78462A-FC1D-4E74-9F55-CB3D1C1806A0}"/>
              </a:ext>
            </a:extLst>
          </p:cNvPr>
          <p:cNvSpPr>
            <a:spLocks noGrp="1"/>
          </p:cNvSpPr>
          <p:nvPr>
            <p:ph type="title"/>
          </p:nvPr>
        </p:nvSpPr>
        <p:spPr/>
        <p:txBody>
          <a:bodyPr>
            <a:normAutofit fontScale="90000"/>
          </a:bodyPr>
          <a:lstStyle/>
          <a:p>
            <a:r>
              <a:rPr lang="es-ES" b="1" i="0" dirty="0" err="1">
                <a:effectLst/>
                <a:latin typeface="inherit"/>
              </a:rPr>
              <a:t>Metodology</a:t>
            </a:r>
            <a:r>
              <a:rPr lang="es-ES" b="1" i="0" dirty="0">
                <a:effectLst/>
                <a:latin typeface="inherit"/>
              </a:rPr>
              <a:t>.</a:t>
            </a:r>
            <a:br>
              <a:rPr lang="es-ES" b="1" i="0" dirty="0">
                <a:effectLst/>
                <a:latin typeface="-apple-system"/>
              </a:rPr>
            </a:br>
            <a:r>
              <a:rPr lang="es-ES" sz="3100" b="1" i="0" dirty="0" err="1">
                <a:effectLst/>
                <a:latin typeface="-apple-system"/>
              </a:rPr>
              <a:t>Reducing</a:t>
            </a:r>
            <a:r>
              <a:rPr lang="es-ES" sz="3100" b="1" i="0" dirty="0">
                <a:effectLst/>
                <a:latin typeface="-apple-system"/>
              </a:rPr>
              <a:t> </a:t>
            </a:r>
            <a:r>
              <a:rPr lang="es-ES" sz="3100" b="1" i="0" dirty="0" err="1">
                <a:effectLst/>
                <a:latin typeface="-apple-system"/>
              </a:rPr>
              <a:t>the</a:t>
            </a:r>
            <a:r>
              <a:rPr lang="es-ES" sz="3100" b="1" i="0" dirty="0">
                <a:effectLst/>
                <a:latin typeface="-apple-system"/>
              </a:rPr>
              <a:t> data.</a:t>
            </a:r>
            <a:br>
              <a:rPr lang="es-ES" b="1" i="0" dirty="0">
                <a:effectLst/>
                <a:latin typeface="-apple-system"/>
              </a:rPr>
            </a:br>
            <a:endParaRPr lang="es-ES" dirty="0"/>
          </a:p>
        </p:txBody>
      </p:sp>
      <p:sp>
        <p:nvSpPr>
          <p:cNvPr id="3" name="Marcador de contenido 2">
            <a:extLst>
              <a:ext uri="{FF2B5EF4-FFF2-40B4-BE49-F238E27FC236}">
                <a16:creationId xmlns:a16="http://schemas.microsoft.com/office/drawing/2014/main" id="{D93F686D-281C-48ED-827F-EC8092BA1363}"/>
              </a:ext>
            </a:extLst>
          </p:cNvPr>
          <p:cNvSpPr>
            <a:spLocks noGrp="1"/>
          </p:cNvSpPr>
          <p:nvPr>
            <p:ph idx="1"/>
          </p:nvPr>
        </p:nvSpPr>
        <p:spPr/>
        <p:txBody>
          <a:bodyPr/>
          <a:lstStyle/>
          <a:p>
            <a:r>
              <a:rPr lang="en-US" b="0" i="0" dirty="0">
                <a:effectLst/>
                <a:latin typeface="-apple-system"/>
              </a:rPr>
              <a:t>There are 131 neighborhoods in Madrid, for the sake of clarity, an initial discarding process will be applied.</a:t>
            </a:r>
          </a:p>
          <a:p>
            <a:r>
              <a:rPr lang="en-US" b="0" i="0" dirty="0">
                <a:effectLst/>
                <a:latin typeface="-apple-system"/>
              </a:rPr>
              <a:t>The Federation of Spanish Editors recently published a report describing the reading habits of the Spanish population, positioning the peak in the ages between 18 and 44.</a:t>
            </a:r>
          </a:p>
          <a:p>
            <a:r>
              <a:rPr lang="en-US" b="0" i="0" dirty="0">
                <a:effectLst/>
                <a:latin typeface="-apple-system"/>
              </a:rPr>
              <a:t>Placing the threshold in the 40% of population with an age between 18 an 44 years, the list of neighborhoods is reduced to 14 elements, this will speed up the analysis of the remaining neighborhoods</a:t>
            </a:r>
            <a:endParaRPr lang="es-ES" dirty="0"/>
          </a:p>
        </p:txBody>
      </p:sp>
      <p:sp>
        <p:nvSpPr>
          <p:cNvPr id="4" name="Rectángulo 3">
            <a:extLst>
              <a:ext uri="{FF2B5EF4-FFF2-40B4-BE49-F238E27FC236}">
                <a16:creationId xmlns:a16="http://schemas.microsoft.com/office/drawing/2014/main" id="{EA5908EC-C88E-485A-9FEB-CC04B2DF40A1}"/>
              </a:ext>
            </a:extLst>
          </p:cNvPr>
          <p:cNvSpPr/>
          <p:nvPr/>
        </p:nvSpPr>
        <p:spPr>
          <a:xfrm>
            <a:off x="559293" y="1296140"/>
            <a:ext cx="11327907" cy="115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5288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B3587E-4529-4D51-8B69-EDDDC4F51112}"/>
              </a:ext>
            </a:extLst>
          </p:cNvPr>
          <p:cNvSpPr>
            <a:spLocks noGrp="1"/>
          </p:cNvSpPr>
          <p:nvPr>
            <p:ph type="title"/>
          </p:nvPr>
        </p:nvSpPr>
        <p:spPr/>
        <p:txBody>
          <a:bodyPr>
            <a:normAutofit fontScale="90000"/>
          </a:bodyPr>
          <a:lstStyle/>
          <a:p>
            <a:r>
              <a:rPr lang="es-ES" b="1" i="0" dirty="0" err="1">
                <a:effectLst/>
                <a:latin typeface="inherit"/>
              </a:rPr>
              <a:t>Metodology</a:t>
            </a:r>
            <a:r>
              <a:rPr lang="es-ES" b="1" i="0" dirty="0">
                <a:effectLst/>
                <a:latin typeface="inherit"/>
              </a:rPr>
              <a:t>.</a:t>
            </a:r>
            <a:br>
              <a:rPr lang="es-ES" b="1" i="0" dirty="0">
                <a:effectLst/>
                <a:latin typeface="inherit"/>
              </a:rPr>
            </a:br>
            <a:r>
              <a:rPr lang="en-US" sz="3100" b="1" i="0" dirty="0">
                <a:effectLst/>
                <a:latin typeface="-apple-system"/>
              </a:rPr>
              <a:t>Discovering what's around with the eyes of Foursquare.</a:t>
            </a:r>
            <a:br>
              <a:rPr lang="en-US" b="1" i="0" dirty="0">
                <a:effectLst/>
                <a:latin typeface="-apple-system"/>
              </a:rPr>
            </a:br>
            <a:endParaRPr lang="es-ES" dirty="0"/>
          </a:p>
        </p:txBody>
      </p:sp>
      <p:sp>
        <p:nvSpPr>
          <p:cNvPr id="3" name="Marcador de contenido 2">
            <a:extLst>
              <a:ext uri="{FF2B5EF4-FFF2-40B4-BE49-F238E27FC236}">
                <a16:creationId xmlns:a16="http://schemas.microsoft.com/office/drawing/2014/main" id="{37982174-CBD9-4B8E-BB0C-D82ED7494ED1}"/>
              </a:ext>
            </a:extLst>
          </p:cNvPr>
          <p:cNvSpPr>
            <a:spLocks noGrp="1"/>
          </p:cNvSpPr>
          <p:nvPr>
            <p:ph idx="1"/>
          </p:nvPr>
        </p:nvSpPr>
        <p:spPr/>
        <p:txBody>
          <a:bodyPr/>
          <a:lstStyle/>
          <a:p>
            <a:r>
              <a:rPr lang="en-US" b="0" i="0" dirty="0">
                <a:effectLst/>
                <a:latin typeface="-apple-system"/>
              </a:rPr>
              <a:t>Foursquare is a geolocation service oriented to social networking. Through the use of its API, Foursquare returns the venues situated geographically close to a given point in a radius of influence.</a:t>
            </a:r>
          </a:p>
          <a:p>
            <a:r>
              <a:rPr lang="en-US" b="0" i="0" dirty="0">
                <a:effectLst/>
                <a:latin typeface="-apple-system"/>
              </a:rPr>
              <a:t>In this case the categories needed are those that somehow promote the proliferation of bookstores, in other words, those that are connected to culture, teaching and architectural monuments.</a:t>
            </a:r>
            <a:endParaRPr lang="es-ES" dirty="0"/>
          </a:p>
        </p:txBody>
      </p:sp>
      <p:sp>
        <p:nvSpPr>
          <p:cNvPr id="4" name="Rectángulo 3">
            <a:extLst>
              <a:ext uri="{FF2B5EF4-FFF2-40B4-BE49-F238E27FC236}">
                <a16:creationId xmlns:a16="http://schemas.microsoft.com/office/drawing/2014/main" id="{07F206C2-8644-4D4B-83EE-C90AD714F048}"/>
              </a:ext>
            </a:extLst>
          </p:cNvPr>
          <p:cNvSpPr/>
          <p:nvPr/>
        </p:nvSpPr>
        <p:spPr>
          <a:xfrm>
            <a:off x="559293" y="1296140"/>
            <a:ext cx="11327907" cy="115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94036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88B65E-5552-4C79-AE80-B9A856F6F994}"/>
              </a:ext>
            </a:extLst>
          </p:cNvPr>
          <p:cNvSpPr>
            <a:spLocks noGrp="1"/>
          </p:cNvSpPr>
          <p:nvPr>
            <p:ph type="title"/>
          </p:nvPr>
        </p:nvSpPr>
        <p:spPr/>
        <p:txBody>
          <a:bodyPr>
            <a:normAutofit fontScale="90000"/>
          </a:bodyPr>
          <a:lstStyle/>
          <a:p>
            <a:r>
              <a:rPr lang="es-ES" b="1" i="0" dirty="0" err="1">
                <a:effectLst/>
                <a:latin typeface="inherit"/>
              </a:rPr>
              <a:t>Metodology</a:t>
            </a:r>
            <a:r>
              <a:rPr lang="es-ES" b="1" i="0" dirty="0">
                <a:effectLst/>
                <a:latin typeface="inherit"/>
              </a:rPr>
              <a:t>.</a:t>
            </a:r>
            <a:br>
              <a:rPr lang="es-ES" b="1" i="0" dirty="0">
                <a:effectLst/>
                <a:latin typeface="inherit"/>
              </a:rPr>
            </a:br>
            <a:r>
              <a:rPr lang="en-US" sz="3100" b="1" i="0" dirty="0">
                <a:effectLst/>
                <a:latin typeface="-apple-system"/>
              </a:rPr>
              <a:t>Brotherhood of neighborhoods using machine learning.</a:t>
            </a:r>
            <a:br>
              <a:rPr lang="en-US" b="1" i="0" dirty="0">
                <a:effectLst/>
                <a:latin typeface="-apple-system"/>
              </a:rPr>
            </a:br>
            <a:endParaRPr lang="es-ES" dirty="0"/>
          </a:p>
        </p:txBody>
      </p:sp>
      <p:sp>
        <p:nvSpPr>
          <p:cNvPr id="3" name="Marcador de contenido 2">
            <a:extLst>
              <a:ext uri="{FF2B5EF4-FFF2-40B4-BE49-F238E27FC236}">
                <a16:creationId xmlns:a16="http://schemas.microsoft.com/office/drawing/2014/main" id="{8D2C982A-E3BB-4890-8F40-92E738B6CD25}"/>
              </a:ext>
            </a:extLst>
          </p:cNvPr>
          <p:cNvSpPr>
            <a:spLocks noGrp="1"/>
          </p:cNvSpPr>
          <p:nvPr>
            <p:ph idx="1"/>
          </p:nvPr>
        </p:nvSpPr>
        <p:spPr/>
        <p:txBody>
          <a:bodyPr>
            <a:normAutofit lnSpcReduction="10000"/>
          </a:bodyPr>
          <a:lstStyle/>
          <a:p>
            <a:r>
              <a:rPr lang="en-US" b="0" i="0" dirty="0">
                <a:effectLst/>
                <a:latin typeface="-apple-system"/>
              </a:rPr>
              <a:t>Through the use of machine learning computers can learn to do some labor improving their methods by their own experience.</a:t>
            </a:r>
          </a:p>
          <a:p>
            <a:r>
              <a:rPr lang="en-US" b="0" i="0" dirty="0">
                <a:effectLst/>
                <a:latin typeface="-apple-system"/>
              </a:rPr>
              <a:t>Some machine learning algorithms allows the association of elements considering their attributes, also described as "features", each of these groups called "clusters" includes elements that, for a given reason, are similar or compatible between them, the mechanism of grouping these elements are called "clustering".</a:t>
            </a:r>
            <a:endParaRPr lang="en-US" dirty="0">
              <a:latin typeface="-apple-system"/>
            </a:endParaRPr>
          </a:p>
          <a:p>
            <a:r>
              <a:rPr lang="en-US" b="0" i="0" dirty="0">
                <a:effectLst/>
                <a:latin typeface="-apple-system"/>
              </a:rPr>
              <a:t>K-Means is an unsupervised algorithm, that indicates that the model utilized does not need to be supervised by any user, just the opposite, the algorithm allows the model to work by itself to discover information unnoticed previously.</a:t>
            </a:r>
            <a:endParaRPr lang="es-ES" dirty="0"/>
          </a:p>
        </p:txBody>
      </p:sp>
      <p:sp>
        <p:nvSpPr>
          <p:cNvPr id="4" name="Rectángulo 3">
            <a:extLst>
              <a:ext uri="{FF2B5EF4-FFF2-40B4-BE49-F238E27FC236}">
                <a16:creationId xmlns:a16="http://schemas.microsoft.com/office/drawing/2014/main" id="{0841370D-7C85-4E7C-93FF-CF2AD1F13A33}"/>
              </a:ext>
            </a:extLst>
          </p:cNvPr>
          <p:cNvSpPr/>
          <p:nvPr/>
        </p:nvSpPr>
        <p:spPr>
          <a:xfrm>
            <a:off x="559293" y="1296140"/>
            <a:ext cx="11327907" cy="115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09952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E0E2D-E06C-45D8-9A39-E780844F5AB4}"/>
              </a:ext>
            </a:extLst>
          </p:cNvPr>
          <p:cNvSpPr>
            <a:spLocks noGrp="1"/>
          </p:cNvSpPr>
          <p:nvPr>
            <p:ph type="title"/>
          </p:nvPr>
        </p:nvSpPr>
        <p:spPr/>
        <p:txBody>
          <a:bodyPr>
            <a:normAutofit fontScale="90000"/>
          </a:bodyPr>
          <a:lstStyle/>
          <a:p>
            <a:r>
              <a:rPr lang="es-ES" b="1" i="0" dirty="0" err="1">
                <a:effectLst/>
                <a:latin typeface="inherit"/>
              </a:rPr>
              <a:t>Metodology</a:t>
            </a:r>
            <a:r>
              <a:rPr lang="es-ES" b="1" i="0" dirty="0">
                <a:effectLst/>
                <a:latin typeface="inherit"/>
              </a:rPr>
              <a:t>.</a:t>
            </a:r>
            <a:br>
              <a:rPr lang="es-ES" b="1" i="0" dirty="0">
                <a:effectLst/>
                <a:latin typeface="inherit"/>
              </a:rPr>
            </a:br>
            <a:r>
              <a:rPr lang="en-US" sz="3100" b="1" i="0" dirty="0">
                <a:effectLst/>
                <a:latin typeface="-apple-system"/>
              </a:rPr>
              <a:t>Brotherhood of neighborhoods using machine learning.</a:t>
            </a:r>
            <a:br>
              <a:rPr lang="en-US" b="1" i="0" dirty="0">
                <a:effectLst/>
                <a:latin typeface="-apple-system"/>
              </a:rPr>
            </a:br>
            <a:endParaRPr lang="es-ES" dirty="0"/>
          </a:p>
        </p:txBody>
      </p:sp>
      <p:sp>
        <p:nvSpPr>
          <p:cNvPr id="3" name="Marcador de contenido 2">
            <a:extLst>
              <a:ext uri="{FF2B5EF4-FFF2-40B4-BE49-F238E27FC236}">
                <a16:creationId xmlns:a16="http://schemas.microsoft.com/office/drawing/2014/main" id="{960F763A-3BDA-4638-8EDF-3150C0129CA0}"/>
              </a:ext>
            </a:extLst>
          </p:cNvPr>
          <p:cNvSpPr>
            <a:spLocks noGrp="1"/>
          </p:cNvSpPr>
          <p:nvPr>
            <p:ph idx="1"/>
          </p:nvPr>
        </p:nvSpPr>
        <p:spPr/>
        <p:txBody>
          <a:bodyPr/>
          <a:lstStyle/>
          <a:p>
            <a:endParaRPr lang="es-ES"/>
          </a:p>
        </p:txBody>
      </p:sp>
      <p:sp>
        <p:nvSpPr>
          <p:cNvPr id="4" name="Rectángulo 3">
            <a:extLst>
              <a:ext uri="{FF2B5EF4-FFF2-40B4-BE49-F238E27FC236}">
                <a16:creationId xmlns:a16="http://schemas.microsoft.com/office/drawing/2014/main" id="{1507BCCA-1E77-448A-B8D5-9FE2568EF155}"/>
              </a:ext>
            </a:extLst>
          </p:cNvPr>
          <p:cNvSpPr/>
          <p:nvPr/>
        </p:nvSpPr>
        <p:spPr>
          <a:xfrm>
            <a:off x="559293" y="1296140"/>
            <a:ext cx="11327907" cy="115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6106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05BDAF-9E92-4216-B38A-3EBE367FF040}"/>
              </a:ext>
            </a:extLst>
          </p:cNvPr>
          <p:cNvSpPr>
            <a:spLocks noGrp="1"/>
          </p:cNvSpPr>
          <p:nvPr>
            <p:ph type="title"/>
          </p:nvPr>
        </p:nvSpPr>
        <p:spPr/>
        <p:txBody>
          <a:bodyPr>
            <a:normAutofit/>
          </a:bodyPr>
          <a:lstStyle/>
          <a:p>
            <a:r>
              <a:rPr lang="es-ES" b="1" i="0" dirty="0" err="1">
                <a:effectLst/>
                <a:latin typeface="inherit"/>
              </a:rPr>
              <a:t>Background</a:t>
            </a:r>
            <a:r>
              <a:rPr lang="es-ES" b="1" i="0" dirty="0">
                <a:effectLst/>
                <a:latin typeface="inherit"/>
              </a:rPr>
              <a:t>.</a:t>
            </a:r>
            <a:br>
              <a:rPr lang="es-ES" b="1" i="0" dirty="0">
                <a:effectLst/>
                <a:latin typeface="inherit"/>
              </a:rPr>
            </a:br>
            <a:endParaRPr lang="es-ES" dirty="0"/>
          </a:p>
        </p:txBody>
      </p:sp>
      <p:sp>
        <p:nvSpPr>
          <p:cNvPr id="3" name="Marcador de contenido 2">
            <a:extLst>
              <a:ext uri="{FF2B5EF4-FFF2-40B4-BE49-F238E27FC236}">
                <a16:creationId xmlns:a16="http://schemas.microsoft.com/office/drawing/2014/main" id="{545F6F65-293C-4890-966F-B9E20E624B8F}"/>
              </a:ext>
            </a:extLst>
          </p:cNvPr>
          <p:cNvSpPr>
            <a:spLocks noGrp="1"/>
          </p:cNvSpPr>
          <p:nvPr>
            <p:ph idx="1"/>
          </p:nvPr>
        </p:nvSpPr>
        <p:spPr/>
        <p:txBody>
          <a:bodyPr/>
          <a:lstStyle/>
          <a:p>
            <a:r>
              <a:rPr lang="en-US" b="0" i="0" dirty="0">
                <a:effectLst/>
                <a:latin typeface="-apple-system"/>
              </a:rPr>
              <a:t>These are not good years for business and trading with traditional paper books is not in a much healthier situation.</a:t>
            </a:r>
          </a:p>
          <a:p>
            <a:r>
              <a:rPr lang="en-US" b="0" i="0" dirty="0">
                <a:effectLst/>
                <a:latin typeface="-apple-system"/>
              </a:rPr>
              <a:t>The crisis not only affects stores, it is also causing economic distress to the editors, the publishers, the printers and all the components of a industry that surrounds and, in some aspect, still relies on the historical conception of books.</a:t>
            </a:r>
            <a:endParaRPr lang="es-ES" dirty="0"/>
          </a:p>
        </p:txBody>
      </p:sp>
      <p:sp>
        <p:nvSpPr>
          <p:cNvPr id="7" name="Rectángulo 6">
            <a:extLst>
              <a:ext uri="{FF2B5EF4-FFF2-40B4-BE49-F238E27FC236}">
                <a16:creationId xmlns:a16="http://schemas.microsoft.com/office/drawing/2014/main" id="{BDE6C5D1-2BB8-4B67-AE48-335888339FB0}"/>
              </a:ext>
            </a:extLst>
          </p:cNvPr>
          <p:cNvSpPr/>
          <p:nvPr/>
        </p:nvSpPr>
        <p:spPr>
          <a:xfrm>
            <a:off x="559293" y="1296140"/>
            <a:ext cx="11327907" cy="115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7594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234552-713F-41E3-8709-1AD0E3FA5A54}"/>
              </a:ext>
            </a:extLst>
          </p:cNvPr>
          <p:cNvSpPr>
            <a:spLocks noGrp="1"/>
          </p:cNvSpPr>
          <p:nvPr>
            <p:ph type="title"/>
          </p:nvPr>
        </p:nvSpPr>
        <p:spPr/>
        <p:txBody>
          <a:bodyPr>
            <a:normAutofit fontScale="90000"/>
          </a:bodyPr>
          <a:lstStyle/>
          <a:p>
            <a:r>
              <a:rPr lang="es-ES" b="1" i="0" dirty="0" err="1">
                <a:effectLst/>
                <a:latin typeface="inherit"/>
              </a:rPr>
              <a:t>Background</a:t>
            </a:r>
            <a:r>
              <a:rPr lang="es-ES" b="1" i="0" dirty="0">
                <a:effectLst/>
                <a:latin typeface="inherit"/>
              </a:rPr>
              <a:t>.</a:t>
            </a:r>
            <a:br>
              <a:rPr lang="es-ES" b="1" i="0" dirty="0">
                <a:effectLst/>
                <a:latin typeface="-apple-system"/>
              </a:rPr>
            </a:br>
            <a:r>
              <a:rPr lang="en-US" sz="3100" b="1" i="0" dirty="0">
                <a:effectLst/>
                <a:latin typeface="inherit"/>
              </a:rPr>
              <a:t>The time to reinvent ourselves has come, is time to raise the bet.</a:t>
            </a:r>
            <a:br>
              <a:rPr lang="en-US" b="1" i="0" dirty="0">
                <a:effectLst/>
                <a:latin typeface="-apple-system"/>
              </a:rPr>
            </a:br>
            <a:endParaRPr lang="es-ES" dirty="0"/>
          </a:p>
        </p:txBody>
      </p:sp>
      <p:sp>
        <p:nvSpPr>
          <p:cNvPr id="3" name="Marcador de contenido 2">
            <a:extLst>
              <a:ext uri="{FF2B5EF4-FFF2-40B4-BE49-F238E27FC236}">
                <a16:creationId xmlns:a16="http://schemas.microsoft.com/office/drawing/2014/main" id="{C08E0A78-9308-4FA6-89BE-C0B573202FDC}"/>
              </a:ext>
            </a:extLst>
          </p:cNvPr>
          <p:cNvSpPr>
            <a:spLocks noGrp="1"/>
          </p:cNvSpPr>
          <p:nvPr>
            <p:ph idx="1"/>
          </p:nvPr>
        </p:nvSpPr>
        <p:spPr/>
        <p:txBody>
          <a:bodyPr/>
          <a:lstStyle/>
          <a:p>
            <a:r>
              <a:rPr lang="en-US" b="0" i="0" dirty="0">
                <a:effectLst/>
                <a:latin typeface="-apple-system"/>
              </a:rPr>
              <a:t>Most of the bookstores are out of date, this is widely known, the formulation of its economic strategy should be redesigned from the bottom-up.</a:t>
            </a:r>
          </a:p>
          <a:p>
            <a:r>
              <a:rPr lang="es-ES" b="0" i="0" dirty="0" err="1">
                <a:effectLst/>
                <a:latin typeface="-apple-system"/>
              </a:rPr>
              <a:t>It’s</a:t>
            </a:r>
            <a:r>
              <a:rPr lang="es-ES" b="0" i="0" dirty="0">
                <a:effectLst/>
                <a:latin typeface="-apple-system"/>
              </a:rPr>
              <a:t> time </a:t>
            </a:r>
            <a:r>
              <a:rPr lang="es-ES" b="0" i="0" dirty="0" err="1">
                <a:effectLst/>
                <a:latin typeface="-apple-system"/>
              </a:rPr>
              <a:t>for</a:t>
            </a:r>
            <a:r>
              <a:rPr lang="es-ES" b="0" i="0" dirty="0">
                <a:effectLst/>
                <a:latin typeface="-apple-system"/>
              </a:rPr>
              <a:t> </a:t>
            </a:r>
            <a:r>
              <a:rPr lang="es-ES" b="0" i="0" dirty="0" err="1">
                <a:effectLst/>
                <a:latin typeface="-apple-system"/>
              </a:rPr>
              <a:t>creativity</a:t>
            </a:r>
            <a:r>
              <a:rPr lang="es-ES" b="0" i="0" dirty="0">
                <a:effectLst/>
                <a:latin typeface="-apple-system"/>
              </a:rPr>
              <a:t>.</a:t>
            </a:r>
            <a:endParaRPr lang="es-ES" dirty="0"/>
          </a:p>
        </p:txBody>
      </p:sp>
      <p:sp>
        <p:nvSpPr>
          <p:cNvPr id="4" name="Rectángulo 3">
            <a:extLst>
              <a:ext uri="{FF2B5EF4-FFF2-40B4-BE49-F238E27FC236}">
                <a16:creationId xmlns:a16="http://schemas.microsoft.com/office/drawing/2014/main" id="{D0DB964C-C34E-4323-8E2D-1F3B44EE2B66}"/>
              </a:ext>
            </a:extLst>
          </p:cNvPr>
          <p:cNvSpPr/>
          <p:nvPr/>
        </p:nvSpPr>
        <p:spPr>
          <a:xfrm>
            <a:off x="559293" y="1296140"/>
            <a:ext cx="11327907" cy="115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69428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9CCA0-A9E4-4CE2-AA7B-B915BAEBE915}"/>
              </a:ext>
            </a:extLst>
          </p:cNvPr>
          <p:cNvSpPr>
            <a:spLocks noGrp="1"/>
          </p:cNvSpPr>
          <p:nvPr>
            <p:ph type="title"/>
          </p:nvPr>
        </p:nvSpPr>
        <p:spPr/>
        <p:txBody>
          <a:bodyPr>
            <a:normAutofit fontScale="90000"/>
          </a:bodyPr>
          <a:lstStyle/>
          <a:p>
            <a:r>
              <a:rPr lang="es-ES" b="1" i="0" dirty="0" err="1">
                <a:effectLst/>
                <a:latin typeface="inherit"/>
              </a:rPr>
              <a:t>Background</a:t>
            </a:r>
            <a:r>
              <a:rPr lang="es-ES" b="1" i="0" dirty="0">
                <a:effectLst/>
                <a:latin typeface="inherit"/>
              </a:rPr>
              <a:t>.</a:t>
            </a:r>
            <a:br>
              <a:rPr lang="es-ES" b="1" i="0" dirty="0">
                <a:effectLst/>
                <a:latin typeface="inherit"/>
              </a:rPr>
            </a:br>
            <a:r>
              <a:rPr lang="en-US" sz="3100" b="1" i="0" dirty="0">
                <a:effectLst/>
                <a:latin typeface="inherit"/>
              </a:rPr>
              <a:t>The readers and their “nostalgia for paper”.</a:t>
            </a:r>
            <a:br>
              <a:rPr lang="en-US" b="1" i="0" dirty="0">
                <a:effectLst/>
                <a:latin typeface="-apple-system"/>
              </a:rPr>
            </a:br>
            <a:endParaRPr lang="es-ES" dirty="0"/>
          </a:p>
        </p:txBody>
      </p:sp>
      <p:sp>
        <p:nvSpPr>
          <p:cNvPr id="3" name="Marcador de contenido 2">
            <a:extLst>
              <a:ext uri="{FF2B5EF4-FFF2-40B4-BE49-F238E27FC236}">
                <a16:creationId xmlns:a16="http://schemas.microsoft.com/office/drawing/2014/main" id="{D88DF544-18E1-486A-9419-310AF82FCFB6}"/>
              </a:ext>
            </a:extLst>
          </p:cNvPr>
          <p:cNvSpPr>
            <a:spLocks noGrp="1"/>
          </p:cNvSpPr>
          <p:nvPr>
            <p:ph idx="1"/>
          </p:nvPr>
        </p:nvSpPr>
        <p:spPr/>
        <p:txBody>
          <a:bodyPr/>
          <a:lstStyle/>
          <a:p>
            <a:r>
              <a:rPr lang="en-US" b="0" i="0" dirty="0">
                <a:effectLst/>
                <a:latin typeface="-apple-system"/>
              </a:rPr>
              <a:t>"Once a reader is born it lives as a reader all its entire life, then the books turn into a leitmotiv, and into the greatest common divisor of its life".</a:t>
            </a:r>
          </a:p>
          <a:p>
            <a:r>
              <a:rPr lang="en-US" b="0" i="0" dirty="0">
                <a:effectLst/>
                <a:latin typeface="-apple-system"/>
              </a:rPr>
              <a:t>Far from this idealistic concept, the science, and being more accurate, the statistic, puts our feet on a more solid terrain: there are ages and ages for reading.</a:t>
            </a:r>
            <a:endParaRPr lang="es-ES" dirty="0"/>
          </a:p>
        </p:txBody>
      </p:sp>
      <p:sp>
        <p:nvSpPr>
          <p:cNvPr id="4" name="Rectángulo 3">
            <a:extLst>
              <a:ext uri="{FF2B5EF4-FFF2-40B4-BE49-F238E27FC236}">
                <a16:creationId xmlns:a16="http://schemas.microsoft.com/office/drawing/2014/main" id="{EB4B5CFB-D170-4D3F-816E-BA73306B01C1}"/>
              </a:ext>
            </a:extLst>
          </p:cNvPr>
          <p:cNvSpPr/>
          <p:nvPr/>
        </p:nvSpPr>
        <p:spPr>
          <a:xfrm>
            <a:off x="559293" y="1296140"/>
            <a:ext cx="11327907" cy="115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0221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9D7F67-2F52-4E9F-8CBB-6686B74026F8}"/>
              </a:ext>
            </a:extLst>
          </p:cNvPr>
          <p:cNvSpPr>
            <a:spLocks noGrp="1"/>
          </p:cNvSpPr>
          <p:nvPr>
            <p:ph type="title"/>
          </p:nvPr>
        </p:nvSpPr>
        <p:spPr/>
        <p:txBody>
          <a:bodyPr>
            <a:normAutofit fontScale="90000"/>
          </a:bodyPr>
          <a:lstStyle/>
          <a:p>
            <a:r>
              <a:rPr lang="es-ES" b="1" i="0" dirty="0" err="1">
                <a:effectLst/>
                <a:latin typeface="inherit"/>
              </a:rPr>
              <a:t>Background</a:t>
            </a:r>
            <a:r>
              <a:rPr lang="es-ES" b="1" i="0" dirty="0">
                <a:effectLst/>
                <a:latin typeface="inherit"/>
              </a:rPr>
              <a:t>.</a:t>
            </a:r>
            <a:br>
              <a:rPr lang="es-ES" b="1" i="0" dirty="0">
                <a:effectLst/>
                <a:latin typeface="inherit"/>
              </a:rPr>
            </a:br>
            <a:r>
              <a:rPr lang="es-ES" sz="3100" b="1" i="0" dirty="0">
                <a:effectLst/>
                <a:latin typeface="inherit"/>
              </a:rPr>
              <a:t>Culture </a:t>
            </a:r>
            <a:r>
              <a:rPr lang="es-ES" sz="3100" b="1" i="0" dirty="0" err="1">
                <a:effectLst/>
                <a:latin typeface="inherit"/>
              </a:rPr>
              <a:t>attracts</a:t>
            </a:r>
            <a:r>
              <a:rPr lang="es-ES" sz="3100" b="1" i="0" dirty="0">
                <a:effectLst/>
                <a:latin typeface="inherit"/>
              </a:rPr>
              <a:t> culture.</a:t>
            </a:r>
            <a:br>
              <a:rPr lang="es-ES" b="1" i="0" dirty="0">
                <a:effectLst/>
                <a:latin typeface="-apple-system"/>
              </a:rPr>
            </a:br>
            <a:endParaRPr lang="es-ES" dirty="0"/>
          </a:p>
        </p:txBody>
      </p:sp>
      <p:sp>
        <p:nvSpPr>
          <p:cNvPr id="3" name="Marcador de contenido 2">
            <a:extLst>
              <a:ext uri="{FF2B5EF4-FFF2-40B4-BE49-F238E27FC236}">
                <a16:creationId xmlns:a16="http://schemas.microsoft.com/office/drawing/2014/main" id="{3CECB2B9-7462-4A23-8658-D5F66AF574AF}"/>
              </a:ext>
            </a:extLst>
          </p:cNvPr>
          <p:cNvSpPr>
            <a:spLocks noGrp="1"/>
          </p:cNvSpPr>
          <p:nvPr>
            <p:ph idx="1"/>
          </p:nvPr>
        </p:nvSpPr>
        <p:spPr/>
        <p:txBody>
          <a:bodyPr/>
          <a:lstStyle/>
          <a:p>
            <a:r>
              <a:rPr lang="en-US" b="0" i="0" dirty="0">
                <a:effectLst/>
                <a:latin typeface="-apple-system"/>
              </a:rPr>
              <a:t>Bookstores develop in a faster manner in areas where the presence of culture is notorious.</a:t>
            </a:r>
          </a:p>
          <a:p>
            <a:pPr algn="just" fontAlgn="base"/>
            <a:r>
              <a:rPr lang="en-US" b="0" i="0" dirty="0">
                <a:solidFill>
                  <a:srgbClr val="161616"/>
                </a:solidFill>
                <a:effectLst/>
                <a:latin typeface="inherit"/>
              </a:rPr>
              <a:t>Monumental and cultural areas makes bookstores proliferate.</a:t>
            </a:r>
          </a:p>
          <a:p>
            <a:pPr algn="just" fontAlgn="base"/>
            <a:r>
              <a:rPr lang="en-US" b="0" i="0" dirty="0">
                <a:solidFill>
                  <a:srgbClr val="161616"/>
                </a:solidFill>
                <a:effectLst/>
                <a:latin typeface="inherit"/>
              </a:rPr>
              <a:t>The proximity to schools, colleges, universities and other types of centers of study pave the way to bookstores, students need books and that is good for the business.</a:t>
            </a:r>
          </a:p>
          <a:p>
            <a:pPr marL="0" indent="0">
              <a:buNone/>
            </a:pPr>
            <a:endParaRPr lang="es-ES" dirty="0"/>
          </a:p>
        </p:txBody>
      </p:sp>
      <p:sp>
        <p:nvSpPr>
          <p:cNvPr id="9" name="Rectángulo 8">
            <a:extLst>
              <a:ext uri="{FF2B5EF4-FFF2-40B4-BE49-F238E27FC236}">
                <a16:creationId xmlns:a16="http://schemas.microsoft.com/office/drawing/2014/main" id="{ED412137-F1CC-4BAB-94FF-35BE8C8C850D}"/>
              </a:ext>
            </a:extLst>
          </p:cNvPr>
          <p:cNvSpPr/>
          <p:nvPr/>
        </p:nvSpPr>
        <p:spPr>
          <a:xfrm>
            <a:off x="559293" y="1296140"/>
            <a:ext cx="11327907" cy="115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10188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53C5D5-F50B-4F86-9738-97211B18DB7B}"/>
              </a:ext>
            </a:extLst>
          </p:cNvPr>
          <p:cNvSpPr>
            <a:spLocks noGrp="1"/>
          </p:cNvSpPr>
          <p:nvPr>
            <p:ph type="title"/>
          </p:nvPr>
        </p:nvSpPr>
        <p:spPr/>
        <p:txBody>
          <a:bodyPr>
            <a:normAutofit fontScale="90000"/>
          </a:bodyPr>
          <a:lstStyle/>
          <a:p>
            <a:r>
              <a:rPr lang="es-ES" b="1" i="0" dirty="0" err="1">
                <a:effectLst/>
                <a:latin typeface="inherit"/>
              </a:rPr>
              <a:t>Background</a:t>
            </a:r>
            <a:r>
              <a:rPr lang="es-ES" b="1" i="0" dirty="0">
                <a:effectLst/>
                <a:latin typeface="inherit"/>
              </a:rPr>
              <a:t>.</a:t>
            </a:r>
            <a:br>
              <a:rPr lang="es-ES" b="1" i="0" dirty="0">
                <a:effectLst/>
                <a:latin typeface="inherit"/>
              </a:rPr>
            </a:br>
            <a:r>
              <a:rPr lang="en-US" sz="3100" b="1" i="0" dirty="0">
                <a:effectLst/>
                <a:latin typeface="inherit"/>
              </a:rPr>
              <a:t>Free is better than cheap.</a:t>
            </a:r>
            <a:br>
              <a:rPr lang="en-US" b="1" i="0" dirty="0">
                <a:effectLst/>
                <a:latin typeface="-apple-system"/>
              </a:rPr>
            </a:br>
            <a:endParaRPr lang="es-ES" dirty="0"/>
          </a:p>
        </p:txBody>
      </p:sp>
      <p:sp>
        <p:nvSpPr>
          <p:cNvPr id="3" name="Marcador de contenido 2">
            <a:extLst>
              <a:ext uri="{FF2B5EF4-FFF2-40B4-BE49-F238E27FC236}">
                <a16:creationId xmlns:a16="http://schemas.microsoft.com/office/drawing/2014/main" id="{35781026-7C0D-4856-ACE2-C238DE357080}"/>
              </a:ext>
            </a:extLst>
          </p:cNvPr>
          <p:cNvSpPr>
            <a:spLocks noGrp="1"/>
          </p:cNvSpPr>
          <p:nvPr>
            <p:ph idx="1"/>
          </p:nvPr>
        </p:nvSpPr>
        <p:spPr/>
        <p:txBody>
          <a:bodyPr/>
          <a:lstStyle/>
          <a:p>
            <a:r>
              <a:rPr lang="en-US" b="0" i="0" dirty="0">
                <a:effectLst/>
                <a:latin typeface="-apple-system"/>
              </a:rPr>
              <a:t>Like in many other countries, in Spain books are accessible for free and books are available to anybody with an identification card or a passport, after the registration process every user has the possibility of carrying the books home using the loan system.</a:t>
            </a:r>
          </a:p>
          <a:p>
            <a:r>
              <a:rPr lang="en-US" b="0" i="0" dirty="0">
                <a:effectLst/>
                <a:latin typeface="-apple-system"/>
              </a:rPr>
              <a:t>Public libraries are almost everywhere, most of the neighborhoods in Madrid have one.</a:t>
            </a:r>
            <a:endParaRPr lang="es-ES" dirty="0"/>
          </a:p>
        </p:txBody>
      </p:sp>
      <p:sp>
        <p:nvSpPr>
          <p:cNvPr id="4" name="Rectángulo 3">
            <a:extLst>
              <a:ext uri="{FF2B5EF4-FFF2-40B4-BE49-F238E27FC236}">
                <a16:creationId xmlns:a16="http://schemas.microsoft.com/office/drawing/2014/main" id="{AF4262EA-A2BB-4DD4-8552-0F4859B1D075}"/>
              </a:ext>
            </a:extLst>
          </p:cNvPr>
          <p:cNvSpPr/>
          <p:nvPr/>
        </p:nvSpPr>
        <p:spPr>
          <a:xfrm>
            <a:off x="559293" y="1296140"/>
            <a:ext cx="11327907" cy="115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0223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31E2D0-EF23-4E3B-96C7-E11EBFFBEF0D}"/>
              </a:ext>
            </a:extLst>
          </p:cNvPr>
          <p:cNvSpPr>
            <a:spLocks noGrp="1"/>
          </p:cNvSpPr>
          <p:nvPr>
            <p:ph type="title"/>
          </p:nvPr>
        </p:nvSpPr>
        <p:spPr/>
        <p:txBody>
          <a:bodyPr>
            <a:normAutofit fontScale="90000"/>
          </a:bodyPr>
          <a:lstStyle/>
          <a:p>
            <a:r>
              <a:rPr lang="es-ES" b="1" i="0" dirty="0">
                <a:effectLst/>
                <a:latin typeface="inherit"/>
              </a:rPr>
              <a:t>Data.</a:t>
            </a:r>
            <a:br>
              <a:rPr lang="es-ES" b="1" i="0" dirty="0">
                <a:effectLst/>
                <a:latin typeface="inherit"/>
              </a:rPr>
            </a:br>
            <a:r>
              <a:rPr lang="en-US" sz="3100" b="1" i="0" dirty="0">
                <a:effectLst/>
                <a:latin typeface="inherit"/>
              </a:rPr>
              <a:t>List of Boroughs and Neighborhoods of Madrid</a:t>
            </a:r>
            <a:br>
              <a:rPr lang="en-US" b="1" i="0" dirty="0">
                <a:effectLst/>
                <a:latin typeface="-apple-system"/>
              </a:rPr>
            </a:br>
            <a:endParaRPr lang="es-ES" dirty="0"/>
          </a:p>
        </p:txBody>
      </p:sp>
      <p:sp>
        <p:nvSpPr>
          <p:cNvPr id="3" name="Marcador de contenido 2">
            <a:extLst>
              <a:ext uri="{FF2B5EF4-FFF2-40B4-BE49-F238E27FC236}">
                <a16:creationId xmlns:a16="http://schemas.microsoft.com/office/drawing/2014/main" id="{D0BED88D-3CB3-43C5-9FAE-4522DD5E4290}"/>
              </a:ext>
            </a:extLst>
          </p:cNvPr>
          <p:cNvSpPr>
            <a:spLocks noGrp="1"/>
          </p:cNvSpPr>
          <p:nvPr>
            <p:ph idx="1"/>
          </p:nvPr>
        </p:nvSpPr>
        <p:spPr/>
        <p:txBody>
          <a:bodyPr/>
          <a:lstStyle/>
          <a:p>
            <a:r>
              <a:rPr lang="en-US" b="0" i="0" dirty="0">
                <a:effectLst/>
                <a:latin typeface="-apple-system"/>
              </a:rPr>
              <a:t>Extracted from the Wikipedia site.</a:t>
            </a:r>
          </a:p>
          <a:p>
            <a:r>
              <a:rPr lang="en-US" b="0" i="0" dirty="0">
                <a:effectLst/>
                <a:latin typeface="-apple-system"/>
              </a:rPr>
              <a:t>This set of data will let us position each neighborhood of Madrid in the map.</a:t>
            </a:r>
            <a:endParaRPr lang="es-ES" dirty="0"/>
          </a:p>
        </p:txBody>
      </p:sp>
      <p:sp>
        <p:nvSpPr>
          <p:cNvPr id="4" name="Rectángulo 3">
            <a:extLst>
              <a:ext uri="{FF2B5EF4-FFF2-40B4-BE49-F238E27FC236}">
                <a16:creationId xmlns:a16="http://schemas.microsoft.com/office/drawing/2014/main" id="{BDC96292-24C9-41EA-A292-30E35D5DD74E}"/>
              </a:ext>
            </a:extLst>
          </p:cNvPr>
          <p:cNvSpPr/>
          <p:nvPr/>
        </p:nvSpPr>
        <p:spPr>
          <a:xfrm>
            <a:off x="559293" y="1296140"/>
            <a:ext cx="11327907" cy="115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1778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6398A-EECE-4B7C-B5A8-F44693F2F217}"/>
              </a:ext>
            </a:extLst>
          </p:cNvPr>
          <p:cNvSpPr>
            <a:spLocks noGrp="1"/>
          </p:cNvSpPr>
          <p:nvPr>
            <p:ph type="title"/>
          </p:nvPr>
        </p:nvSpPr>
        <p:spPr/>
        <p:txBody>
          <a:bodyPr>
            <a:normAutofit fontScale="90000"/>
          </a:bodyPr>
          <a:lstStyle/>
          <a:p>
            <a:r>
              <a:rPr lang="es-ES" b="1" i="0" dirty="0">
                <a:effectLst/>
                <a:latin typeface="inherit"/>
              </a:rPr>
              <a:t>Data.</a:t>
            </a:r>
            <a:br>
              <a:rPr lang="es-ES" b="1" i="0" dirty="0">
                <a:effectLst/>
                <a:latin typeface="inherit"/>
              </a:rPr>
            </a:br>
            <a:r>
              <a:rPr lang="en-US" sz="3100" b="1" i="0" dirty="0">
                <a:effectLst/>
                <a:latin typeface="inherit"/>
              </a:rPr>
              <a:t>Population by Age and Neighborhood in Madrid</a:t>
            </a:r>
            <a:br>
              <a:rPr lang="en-US" sz="3100" b="1" i="0" dirty="0">
                <a:effectLst/>
                <a:latin typeface="-apple-system"/>
              </a:rPr>
            </a:br>
            <a:endParaRPr lang="es-ES" sz="3100" dirty="0"/>
          </a:p>
        </p:txBody>
      </p:sp>
      <p:sp>
        <p:nvSpPr>
          <p:cNvPr id="3" name="Marcador de contenido 2">
            <a:extLst>
              <a:ext uri="{FF2B5EF4-FFF2-40B4-BE49-F238E27FC236}">
                <a16:creationId xmlns:a16="http://schemas.microsoft.com/office/drawing/2014/main" id="{647CF68E-1153-40D8-AC8D-8A7060E7BA1A}"/>
              </a:ext>
            </a:extLst>
          </p:cNvPr>
          <p:cNvSpPr>
            <a:spLocks noGrp="1"/>
          </p:cNvSpPr>
          <p:nvPr>
            <p:ph idx="1"/>
          </p:nvPr>
        </p:nvSpPr>
        <p:spPr/>
        <p:txBody>
          <a:bodyPr/>
          <a:lstStyle/>
          <a:p>
            <a:r>
              <a:rPr lang="en-US" b="0" i="0" dirty="0">
                <a:effectLst/>
                <a:latin typeface="-apple-system"/>
              </a:rPr>
              <a:t>Extracted from the official site of the city council of Madrid.</a:t>
            </a:r>
          </a:p>
          <a:p>
            <a:r>
              <a:rPr lang="en-US" b="0" i="0" dirty="0">
                <a:effectLst/>
                <a:latin typeface="-apple-system"/>
              </a:rPr>
              <a:t>The population age will let us discriminate initially which neighborhood should be considered in the study and which not.</a:t>
            </a:r>
            <a:endParaRPr lang="es-ES" dirty="0"/>
          </a:p>
        </p:txBody>
      </p:sp>
      <p:sp>
        <p:nvSpPr>
          <p:cNvPr id="4" name="Rectángulo 3">
            <a:extLst>
              <a:ext uri="{FF2B5EF4-FFF2-40B4-BE49-F238E27FC236}">
                <a16:creationId xmlns:a16="http://schemas.microsoft.com/office/drawing/2014/main" id="{250A3483-DD30-478F-B686-D3B40E266C83}"/>
              </a:ext>
            </a:extLst>
          </p:cNvPr>
          <p:cNvSpPr/>
          <p:nvPr/>
        </p:nvSpPr>
        <p:spPr>
          <a:xfrm>
            <a:off x="559293" y="1296140"/>
            <a:ext cx="11327907" cy="115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5393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5466CB-D2F7-4408-978E-20C508196C65}"/>
              </a:ext>
            </a:extLst>
          </p:cNvPr>
          <p:cNvSpPr>
            <a:spLocks noGrp="1"/>
          </p:cNvSpPr>
          <p:nvPr>
            <p:ph type="title"/>
          </p:nvPr>
        </p:nvSpPr>
        <p:spPr/>
        <p:txBody>
          <a:bodyPr>
            <a:normAutofit fontScale="90000"/>
          </a:bodyPr>
          <a:lstStyle/>
          <a:p>
            <a:r>
              <a:rPr lang="es-ES" b="1" i="0" dirty="0">
                <a:effectLst/>
                <a:latin typeface="inherit"/>
              </a:rPr>
              <a:t>Data.</a:t>
            </a:r>
            <a:br>
              <a:rPr lang="es-ES" b="1" i="0" dirty="0">
                <a:effectLst/>
                <a:latin typeface="inherit"/>
              </a:rPr>
            </a:br>
            <a:r>
              <a:rPr lang="en-US" sz="3100" b="1" i="0" dirty="0">
                <a:effectLst/>
                <a:latin typeface="inherit"/>
              </a:rPr>
              <a:t>List of Venues by Neighborhood in Madrid</a:t>
            </a:r>
            <a:br>
              <a:rPr lang="en-US" sz="3100" b="1" i="0" dirty="0">
                <a:effectLst/>
                <a:latin typeface="-apple-system"/>
              </a:rPr>
            </a:br>
            <a:endParaRPr lang="es-ES" sz="3100" dirty="0"/>
          </a:p>
        </p:txBody>
      </p:sp>
      <p:sp>
        <p:nvSpPr>
          <p:cNvPr id="3" name="Marcador de contenido 2">
            <a:extLst>
              <a:ext uri="{FF2B5EF4-FFF2-40B4-BE49-F238E27FC236}">
                <a16:creationId xmlns:a16="http://schemas.microsoft.com/office/drawing/2014/main" id="{BA7A7825-AB16-4C96-B1FA-8EB104CAB4FE}"/>
              </a:ext>
            </a:extLst>
          </p:cNvPr>
          <p:cNvSpPr>
            <a:spLocks noGrp="1"/>
          </p:cNvSpPr>
          <p:nvPr>
            <p:ph idx="1"/>
          </p:nvPr>
        </p:nvSpPr>
        <p:spPr/>
        <p:txBody>
          <a:bodyPr/>
          <a:lstStyle/>
          <a:p>
            <a:r>
              <a:rPr lang="es-ES" dirty="0" err="1"/>
              <a:t>Extracted</a:t>
            </a:r>
            <a:r>
              <a:rPr lang="es-ES" dirty="0"/>
              <a:t> </a:t>
            </a:r>
            <a:r>
              <a:rPr lang="es-ES" dirty="0" err="1"/>
              <a:t>from</a:t>
            </a:r>
            <a:r>
              <a:rPr lang="es-ES" dirty="0"/>
              <a:t> Foursquare.</a:t>
            </a:r>
          </a:p>
          <a:p>
            <a:r>
              <a:rPr lang="en-US" b="0" i="0" dirty="0">
                <a:effectLst/>
                <a:latin typeface="-apple-system"/>
              </a:rPr>
              <a:t>Some of the categories obtained from its API are:</a:t>
            </a:r>
            <a:endParaRPr lang="es-ES" b="0" i="0" dirty="0">
              <a:effectLst/>
              <a:latin typeface="-apple-system"/>
            </a:endParaRPr>
          </a:p>
          <a:p>
            <a:pPr lvl="1"/>
            <a:r>
              <a:rPr lang="es-ES" dirty="0" err="1">
                <a:latin typeface="-apple-system"/>
              </a:rPr>
              <a:t>School</a:t>
            </a:r>
            <a:r>
              <a:rPr lang="es-ES" dirty="0">
                <a:latin typeface="-apple-system"/>
              </a:rPr>
              <a:t>				</a:t>
            </a:r>
          </a:p>
          <a:p>
            <a:pPr lvl="1"/>
            <a:r>
              <a:rPr lang="es-ES" dirty="0" err="1">
                <a:latin typeface="-apple-system"/>
              </a:rPr>
              <a:t>College</a:t>
            </a:r>
            <a:r>
              <a:rPr lang="es-ES" dirty="0">
                <a:latin typeface="-apple-system"/>
              </a:rPr>
              <a:t> &amp; </a:t>
            </a:r>
            <a:r>
              <a:rPr lang="es-ES" dirty="0" err="1">
                <a:latin typeface="-apple-system"/>
              </a:rPr>
              <a:t>University</a:t>
            </a:r>
            <a:endParaRPr lang="es-ES" dirty="0">
              <a:latin typeface="-apple-system"/>
            </a:endParaRPr>
          </a:p>
          <a:p>
            <a:pPr lvl="1"/>
            <a:r>
              <a:rPr lang="es-ES" dirty="0">
                <a:latin typeface="-apple-system"/>
              </a:rPr>
              <a:t>Art </a:t>
            </a:r>
            <a:r>
              <a:rPr lang="es-ES" dirty="0" err="1">
                <a:latin typeface="-apple-system"/>
              </a:rPr>
              <a:t>Gallery</a:t>
            </a:r>
            <a:endParaRPr lang="es-ES" dirty="0">
              <a:latin typeface="-apple-system"/>
            </a:endParaRPr>
          </a:p>
          <a:p>
            <a:pPr lvl="1"/>
            <a:r>
              <a:rPr lang="es-ES" dirty="0">
                <a:latin typeface="-apple-system"/>
              </a:rPr>
              <a:t>Art </a:t>
            </a:r>
            <a:r>
              <a:rPr lang="es-ES" dirty="0" err="1">
                <a:latin typeface="-apple-system"/>
              </a:rPr>
              <a:t>Museum</a:t>
            </a:r>
            <a:endParaRPr lang="es-ES" dirty="0">
              <a:latin typeface="-apple-system"/>
            </a:endParaRPr>
          </a:p>
          <a:p>
            <a:pPr lvl="1"/>
            <a:r>
              <a:rPr lang="es-ES" dirty="0" err="1">
                <a:latin typeface="-apple-system"/>
              </a:rPr>
              <a:t>History</a:t>
            </a:r>
            <a:r>
              <a:rPr lang="es-ES" dirty="0">
                <a:latin typeface="-apple-system"/>
              </a:rPr>
              <a:t> </a:t>
            </a:r>
            <a:r>
              <a:rPr lang="es-ES" dirty="0" err="1">
                <a:latin typeface="-apple-system"/>
              </a:rPr>
              <a:t>Museum</a:t>
            </a:r>
            <a:endParaRPr lang="es-ES" dirty="0">
              <a:latin typeface="-apple-system"/>
            </a:endParaRPr>
          </a:p>
          <a:p>
            <a:pPr lvl="1"/>
            <a:r>
              <a:rPr lang="es-ES" dirty="0" err="1">
                <a:latin typeface="-apple-system"/>
              </a:rPr>
              <a:t>Science</a:t>
            </a:r>
            <a:r>
              <a:rPr lang="es-ES" dirty="0">
                <a:latin typeface="-apple-system"/>
              </a:rPr>
              <a:t> </a:t>
            </a:r>
            <a:r>
              <a:rPr lang="es-ES" dirty="0" err="1">
                <a:latin typeface="-apple-system"/>
              </a:rPr>
              <a:t>Museum</a:t>
            </a:r>
            <a:endParaRPr lang="es-ES" dirty="0">
              <a:latin typeface="-apple-system"/>
            </a:endParaRPr>
          </a:p>
          <a:p>
            <a:pPr lvl="1"/>
            <a:r>
              <a:rPr lang="es-ES" dirty="0" err="1">
                <a:latin typeface="-apple-system"/>
              </a:rPr>
              <a:t>Historic</a:t>
            </a:r>
            <a:r>
              <a:rPr lang="es-ES" dirty="0">
                <a:latin typeface="-apple-system"/>
              </a:rPr>
              <a:t> </a:t>
            </a:r>
            <a:r>
              <a:rPr lang="es-ES" dirty="0" err="1">
                <a:latin typeface="-apple-system"/>
              </a:rPr>
              <a:t>Site</a:t>
            </a:r>
            <a:endParaRPr lang="es-ES" dirty="0">
              <a:latin typeface="-apple-system"/>
            </a:endParaRPr>
          </a:p>
          <a:p>
            <a:pPr lvl="1"/>
            <a:r>
              <a:rPr lang="es-ES" dirty="0">
                <a:latin typeface="-apple-system"/>
              </a:rPr>
              <a:t>…</a:t>
            </a:r>
          </a:p>
          <a:p>
            <a:pPr marL="457200" lvl="1" indent="0">
              <a:buNone/>
            </a:pPr>
            <a:endParaRPr lang="es-ES" dirty="0"/>
          </a:p>
        </p:txBody>
      </p:sp>
      <p:sp>
        <p:nvSpPr>
          <p:cNvPr id="4" name="Rectángulo 3">
            <a:extLst>
              <a:ext uri="{FF2B5EF4-FFF2-40B4-BE49-F238E27FC236}">
                <a16:creationId xmlns:a16="http://schemas.microsoft.com/office/drawing/2014/main" id="{4A9E2335-DD54-4FBA-B517-9823C2AFC71F}"/>
              </a:ext>
            </a:extLst>
          </p:cNvPr>
          <p:cNvSpPr/>
          <p:nvPr/>
        </p:nvSpPr>
        <p:spPr>
          <a:xfrm>
            <a:off x="559293" y="1296140"/>
            <a:ext cx="11327907" cy="115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850535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844</Words>
  <Application>Microsoft Office PowerPoint</Application>
  <PresentationFormat>Panorámica</PresentationFormat>
  <Paragraphs>52</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-apple-system</vt:lpstr>
      <vt:lpstr>Arial</vt:lpstr>
      <vt:lpstr>Calibri</vt:lpstr>
      <vt:lpstr>Calibri Light</vt:lpstr>
      <vt:lpstr>inherit</vt:lpstr>
      <vt:lpstr>Tema de Office</vt:lpstr>
      <vt:lpstr>The Battle of Neighborhoods</vt:lpstr>
      <vt:lpstr>Background. </vt:lpstr>
      <vt:lpstr>Background. The time to reinvent ourselves has come, is time to raise the bet. </vt:lpstr>
      <vt:lpstr>Background. The readers and their “nostalgia for paper”. </vt:lpstr>
      <vt:lpstr>Background. Culture attracts culture. </vt:lpstr>
      <vt:lpstr>Background. Free is better than cheap. </vt:lpstr>
      <vt:lpstr>Data. List of Boroughs and Neighborhoods of Madrid </vt:lpstr>
      <vt:lpstr>Data. Population by Age and Neighborhood in Madrid </vt:lpstr>
      <vt:lpstr>Data. List of Venues by Neighborhood in Madrid </vt:lpstr>
      <vt:lpstr>Data. List of Public Libraries by Neighborhood in Madrid </vt:lpstr>
      <vt:lpstr>Metodology. Reducing the data. </vt:lpstr>
      <vt:lpstr>Metodology. Discovering what's around with the eyes of Foursquare. </vt:lpstr>
      <vt:lpstr>Metodology. Brotherhood of neighborhoods using machine learning. </vt:lpstr>
      <vt:lpstr>Metodology. Brotherhood of neighborhoods using machine learning.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Angel Ramón Ampudia Barbudo</dc:creator>
  <cp:lastModifiedBy>Angel Ramón Ampudia Barbudo</cp:lastModifiedBy>
  <cp:revision>1</cp:revision>
  <dcterms:created xsi:type="dcterms:W3CDTF">2021-07-27T16:28:26Z</dcterms:created>
  <dcterms:modified xsi:type="dcterms:W3CDTF">2021-07-27T17:09:30Z</dcterms:modified>
</cp:coreProperties>
</file>