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4542-2FFD-45E1-8F94-18C6FDD5A4C7}" type="datetimeFigureOut">
              <a:rPr lang="es-ES" smtClean="0"/>
              <a:t>06/12/2016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E0C6-3ACF-4E89-BAB5-CC4FB34CC65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428736"/>
            <a:ext cx="3633312" cy="4141977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285852" y="571480"/>
            <a:ext cx="415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BIENVENIDOS A PON FARR</a:t>
            </a:r>
            <a:endParaRPr lang="es-E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9961" t="8056" r="10351" b="12109"/>
          <a:stretch>
            <a:fillRect/>
          </a:stretch>
        </p:blipFill>
        <p:spPr bwMode="auto">
          <a:xfrm>
            <a:off x="714348" y="642918"/>
            <a:ext cx="659589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0818" t="8056" r="10351" b="12109"/>
          <a:stretch>
            <a:fillRect/>
          </a:stretch>
        </p:blipFill>
        <p:spPr bwMode="auto">
          <a:xfrm>
            <a:off x="785786" y="500042"/>
            <a:ext cx="6572296" cy="53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3" name="2 Imagen" descr="problem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285860"/>
            <a:ext cx="1857375" cy="3990975"/>
          </a:xfrm>
          <a:prstGeom prst="rect">
            <a:avLst/>
          </a:prstGeom>
        </p:spPr>
      </p:pic>
      <p:pic>
        <p:nvPicPr>
          <p:cNvPr id="5" name="4 Imagen" descr="problem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00628" y="1857364"/>
            <a:ext cx="1785950" cy="39909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71472" y="428604"/>
            <a:ext cx="2054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Problemas…</a:t>
            </a:r>
            <a:endParaRPr lang="es-E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3476" t="20508" r="12695" b="31885"/>
          <a:stretch>
            <a:fillRect/>
          </a:stretch>
        </p:blipFill>
        <p:spPr bwMode="auto">
          <a:xfrm>
            <a:off x="142844" y="0"/>
            <a:ext cx="8858312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5" name="4 Imagen" descr="graficaAprendizaj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4" y="500042"/>
            <a:ext cx="6515484" cy="48389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3" name="2 Imagen" descr="mejor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71480"/>
            <a:ext cx="8498557" cy="479318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14348" y="357166"/>
            <a:ext cx="169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Mejoras…</a:t>
            </a:r>
            <a:endParaRPr lang="es-E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sockPonFa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428736"/>
            <a:ext cx="3633312" cy="4141977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000100" y="642918"/>
            <a:ext cx="256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Muchas gracias.</a:t>
            </a:r>
            <a:endParaRPr lang="es-E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5" name="4 Imagen" descr="Interrogac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912572"/>
            <a:ext cx="5672879" cy="487388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785786" y="785794"/>
            <a:ext cx="2827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¿Qué es pon </a:t>
            </a:r>
            <a:r>
              <a:rPr lang="es-ES" sz="2800" b="1" dirty="0" err="1" smtClean="0"/>
              <a:t>farr</a:t>
            </a:r>
            <a:r>
              <a:rPr lang="es-ES" sz="2800" b="1" dirty="0" smtClean="0"/>
              <a:t>?</a:t>
            </a:r>
            <a:endParaRPr lang="es-E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000100" y="642918"/>
            <a:ext cx="2617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¿Para qué sirve?</a:t>
            </a:r>
            <a:endParaRPr lang="es-ES" sz="2800" b="1" dirty="0"/>
          </a:p>
        </p:txBody>
      </p:sp>
      <p:pic>
        <p:nvPicPr>
          <p:cNvPr id="5" name="4 Imagen" descr="bombil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1071546"/>
            <a:ext cx="4156196" cy="4786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3" name="2 Imagen" descr="pencil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642918"/>
            <a:ext cx="4643470" cy="4643470"/>
          </a:xfrm>
          <a:prstGeom prst="rect">
            <a:avLst/>
          </a:prstGeom>
        </p:spPr>
      </p:pic>
      <p:pic>
        <p:nvPicPr>
          <p:cNvPr id="5" name="4 Imagen" descr="eraser_rubb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4500570"/>
            <a:ext cx="2750728" cy="10769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00034" y="642918"/>
            <a:ext cx="36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¿cómo se ha diseñado?</a:t>
            </a:r>
            <a:endParaRPr lang="es-E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3" name="2 Imagen" descr="mc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4290"/>
            <a:ext cx="3143272" cy="3143272"/>
          </a:xfrm>
          <a:prstGeom prst="rect">
            <a:avLst/>
          </a:prstGeom>
        </p:spPr>
      </p:pic>
      <p:cxnSp>
        <p:nvCxnSpPr>
          <p:cNvPr id="6" name="5 Conector recto"/>
          <p:cNvCxnSpPr/>
          <p:nvPr/>
        </p:nvCxnSpPr>
        <p:spPr>
          <a:xfrm rot="10800000" flipV="1">
            <a:off x="285720" y="285728"/>
            <a:ext cx="8501122" cy="6286544"/>
          </a:xfrm>
          <a:prstGeom prst="line">
            <a:avLst/>
          </a:prstGeom>
          <a:ln w="63500" cap="rnd" cmpd="sng"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63500" dir="282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6 Imagen" descr="client-ser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4" y="2643182"/>
            <a:ext cx="3555556" cy="3555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785786" y="642918"/>
            <a:ext cx="24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EL INTERFACE…</a:t>
            </a:r>
            <a:endParaRPr lang="es-E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4042" t="35812" r="34042" b="39887"/>
          <a:stretch>
            <a:fillRect/>
          </a:stretch>
        </p:blipFill>
        <p:spPr bwMode="auto">
          <a:xfrm>
            <a:off x="1500166" y="1714488"/>
            <a:ext cx="3214710" cy="20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1680" t="14648" r="22070" b="18701"/>
          <a:stretch>
            <a:fillRect/>
          </a:stretch>
        </p:blipFill>
        <p:spPr bwMode="auto">
          <a:xfrm>
            <a:off x="1000099" y="548412"/>
            <a:ext cx="5902663" cy="559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3" name="2 Imagen" descr="pantalla princip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857232"/>
            <a:ext cx="5396984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ockPonFa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4857760"/>
            <a:ext cx="1524003" cy="1737364"/>
          </a:xfrm>
          <a:prstGeom prst="rect">
            <a:avLst/>
          </a:prstGeom>
        </p:spPr>
      </p:pic>
      <p:pic>
        <p:nvPicPr>
          <p:cNvPr id="3" name="2 Imagen" descr="pantalla principalDesplega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67" y="500042"/>
            <a:ext cx="5687804" cy="535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31</Words>
  <Application>Microsoft Office PowerPoint</Application>
  <PresentationFormat>Presentación en pantalla (4:3)</PresentationFormat>
  <Paragraphs>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35</cp:revision>
  <dcterms:created xsi:type="dcterms:W3CDTF">2016-12-06T12:26:08Z</dcterms:created>
  <dcterms:modified xsi:type="dcterms:W3CDTF">2016-12-06T18:04:46Z</dcterms:modified>
</cp:coreProperties>
</file>