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6" r:id="rId3"/>
    <p:sldId id="272" r:id="rId4"/>
    <p:sldId id="274" r:id="rId5"/>
    <p:sldId id="267" r:id="rId6"/>
    <p:sldId id="265" r:id="rId7"/>
    <p:sldId id="277" r:id="rId8"/>
    <p:sldId id="278" r:id="rId9"/>
    <p:sldId id="279" r:id="rId10"/>
    <p:sldId id="259" r:id="rId11"/>
    <p:sldId id="270" r:id="rId12"/>
    <p:sldId id="271" r:id="rId13"/>
    <p:sldId id="269" r:id="rId14"/>
    <p:sldId id="268" r:id="rId15"/>
    <p:sldId id="261" r:id="rId16"/>
    <p:sldId id="262" r:id="rId17"/>
    <p:sldId id="276" r:id="rId18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2C70A-12A9-48B2-8672-B4F4FD000E58}" v="500" dt="2019-03-08T13:42:47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981" autoAdjust="0"/>
  </p:normalViewPr>
  <p:slideViewPr>
    <p:cSldViewPr>
      <p:cViewPr varScale="1">
        <p:scale>
          <a:sx n="80" d="100"/>
          <a:sy n="80" d="100"/>
        </p:scale>
        <p:origin x="1958" y="55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125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urger" userId="0f00ad5c4a567c2b" providerId="LiveId" clId="{3852C70A-12A9-48B2-8672-B4F4FD000E58}"/>
    <pc:docChg chg="undo redo custSel addSld delSld modSld">
      <pc:chgData name="Fabian Burger" userId="0f00ad5c4a567c2b" providerId="LiveId" clId="{3852C70A-12A9-48B2-8672-B4F4FD000E58}" dt="2019-03-08T13:43:52.545" v="1935" actId="1076"/>
      <pc:docMkLst>
        <pc:docMk/>
      </pc:docMkLst>
      <pc:sldChg chg="addSp delSp modSp">
        <pc:chgData name="Fabian Burger" userId="0f00ad5c4a567c2b" providerId="LiveId" clId="{3852C70A-12A9-48B2-8672-B4F4FD000E58}" dt="2019-03-08T13:43:52.545" v="1935" actId="1076"/>
        <pc:sldMkLst>
          <pc:docMk/>
          <pc:sldMk cId="0" sldId="265"/>
        </pc:sldMkLst>
        <pc:spChg chg="add del mod">
          <ac:chgData name="Fabian Burger" userId="0f00ad5c4a567c2b" providerId="LiveId" clId="{3852C70A-12A9-48B2-8672-B4F4FD000E58}" dt="2019-03-06T20:49:57.487" v="394"/>
          <ac:spMkLst>
            <pc:docMk/>
            <pc:sldMk cId="0" sldId="265"/>
            <ac:spMk id="11" creationId="{BFB0BEB4-5B0A-435E-AE34-780A1B94DE4A}"/>
          </ac:spMkLst>
        </pc:spChg>
        <pc:spChg chg="mod">
          <ac:chgData name="Fabian Burger" userId="0f00ad5c4a567c2b" providerId="LiveId" clId="{3852C70A-12A9-48B2-8672-B4F4FD000E58}" dt="2019-03-08T00:11:42.698" v="1906" actId="20577"/>
          <ac:spMkLst>
            <pc:docMk/>
            <pc:sldMk cId="0" sldId="265"/>
            <ac:spMk id="1048687" creationId="{00000000-0000-0000-0000-000000000000}"/>
          </ac:spMkLst>
        </pc:spChg>
        <pc:spChg chg="del">
          <ac:chgData name="Fabian Burger" userId="0f00ad5c4a567c2b" providerId="LiveId" clId="{3852C70A-12A9-48B2-8672-B4F4FD000E58}" dt="2019-03-06T19:46:51.989" v="0"/>
          <ac:spMkLst>
            <pc:docMk/>
            <pc:sldMk cId="0" sldId="265"/>
            <ac:spMk id="1048689" creationId="{00000000-0000-0000-0000-000000000000}"/>
          </ac:spMkLst>
        </pc:spChg>
        <pc:graphicFrameChg chg="add mod">
          <ac:chgData name="Fabian Burger" userId="0f00ad5c4a567c2b" providerId="LiveId" clId="{3852C70A-12A9-48B2-8672-B4F4FD000E58}" dt="2019-03-08T00:10:05.924" v="1882"/>
          <ac:graphicFrameMkLst>
            <pc:docMk/>
            <pc:sldMk cId="0" sldId="265"/>
            <ac:graphicFrameMk id="14" creationId="{623B82DC-64DB-4354-8E55-304B35AF71D9}"/>
          </ac:graphicFrameMkLst>
        </pc:graphicFrameChg>
        <pc:picChg chg="add del mod">
          <ac:chgData name="Fabian Burger" userId="0f00ad5c4a567c2b" providerId="LiveId" clId="{3852C70A-12A9-48B2-8672-B4F4FD000E58}" dt="2019-03-06T20:42:46.856" v="135" actId="478"/>
          <ac:picMkLst>
            <pc:docMk/>
            <pc:sldMk cId="0" sldId="265"/>
            <ac:picMk id="3" creationId="{E7A9868B-0629-470F-9B3D-3020D5FB59A0}"/>
          </ac:picMkLst>
        </pc:picChg>
        <pc:picChg chg="add mod modCrop">
          <ac:chgData name="Fabian Burger" userId="0f00ad5c4a567c2b" providerId="LiveId" clId="{3852C70A-12A9-48B2-8672-B4F4FD000E58}" dt="2019-03-08T13:43:52.545" v="1935" actId="1076"/>
          <ac:picMkLst>
            <pc:docMk/>
            <pc:sldMk cId="0" sldId="265"/>
            <ac:picMk id="3" creationId="{F3300EAD-53F7-4222-BF05-5FB72AC5E730}"/>
          </ac:picMkLst>
        </pc:picChg>
        <pc:picChg chg="add del mod modCrop">
          <ac:chgData name="Fabian Burger" userId="0f00ad5c4a567c2b" providerId="LiveId" clId="{3852C70A-12A9-48B2-8672-B4F4FD000E58}" dt="2019-03-08T13:42:45.038" v="1919" actId="478"/>
          <ac:picMkLst>
            <pc:docMk/>
            <pc:sldMk cId="0" sldId="265"/>
            <ac:picMk id="4" creationId="{081E4E9B-4EBD-4141-91E8-D33E8998BBF2}"/>
          </ac:picMkLst>
        </pc:picChg>
        <pc:picChg chg="add del mod">
          <ac:chgData name="Fabian Burger" userId="0f00ad5c4a567c2b" providerId="LiveId" clId="{3852C70A-12A9-48B2-8672-B4F4FD000E58}" dt="2019-03-06T20:42:45.676" v="134" actId="478"/>
          <ac:picMkLst>
            <pc:docMk/>
            <pc:sldMk cId="0" sldId="265"/>
            <ac:picMk id="5" creationId="{160DFDAF-CF81-4DF0-B8B0-AFB8A07AB15E}"/>
          </ac:picMkLst>
        </pc:picChg>
        <pc:picChg chg="add del mod">
          <ac:chgData name="Fabian Burger" userId="0f00ad5c4a567c2b" providerId="LiveId" clId="{3852C70A-12A9-48B2-8672-B4F4FD000E58}" dt="2019-03-06T19:47:41.971" v="14" actId="478"/>
          <ac:picMkLst>
            <pc:docMk/>
            <pc:sldMk cId="0" sldId="265"/>
            <ac:picMk id="7" creationId="{93D50F4E-9F10-4821-96CB-D41E43FEF0C7}"/>
          </ac:picMkLst>
        </pc:picChg>
        <pc:picChg chg="add del mod">
          <ac:chgData name="Fabian Burger" userId="0f00ad5c4a567c2b" providerId="LiveId" clId="{3852C70A-12A9-48B2-8672-B4F4FD000E58}" dt="2019-03-06T19:47:40.712" v="13" actId="478"/>
          <ac:picMkLst>
            <pc:docMk/>
            <pc:sldMk cId="0" sldId="265"/>
            <ac:picMk id="9" creationId="{0A56CF92-EA1B-4402-8034-DC60846881B5}"/>
          </ac:picMkLst>
        </pc:picChg>
      </pc:sldChg>
      <pc:sldChg chg="addSp delSp modSp add">
        <pc:chgData name="Fabian Burger" userId="0f00ad5c4a567c2b" providerId="LiveId" clId="{3852C70A-12A9-48B2-8672-B4F4FD000E58}" dt="2019-03-08T00:11:49.739" v="1918" actId="20577"/>
        <pc:sldMkLst>
          <pc:docMk/>
          <pc:sldMk cId="770090854" sldId="277"/>
        </pc:sldMkLst>
        <pc:spChg chg="mod">
          <ac:chgData name="Fabian Burger" userId="0f00ad5c4a567c2b" providerId="LiveId" clId="{3852C70A-12A9-48B2-8672-B4F4FD000E58}" dt="2019-03-08T00:11:49.739" v="1918" actId="20577"/>
          <ac:spMkLst>
            <pc:docMk/>
            <pc:sldMk cId="770090854" sldId="277"/>
            <ac:spMk id="2" creationId="{247A9A6B-698B-4DF4-ACE3-268B29758689}"/>
          </ac:spMkLst>
        </pc:spChg>
        <pc:spChg chg="del">
          <ac:chgData name="Fabian Burger" userId="0f00ad5c4a567c2b" providerId="LiveId" clId="{3852C70A-12A9-48B2-8672-B4F4FD000E58}" dt="2019-03-06T20:07:49.682" v="40"/>
          <ac:spMkLst>
            <pc:docMk/>
            <pc:sldMk cId="770090854" sldId="277"/>
            <ac:spMk id="3" creationId="{311B6AAB-C7E9-40E1-92F1-A1E1383D93B3}"/>
          </ac:spMkLst>
        </pc:spChg>
        <pc:spChg chg="add mod">
          <ac:chgData name="Fabian Burger" userId="0f00ad5c4a567c2b" providerId="LiveId" clId="{3852C70A-12A9-48B2-8672-B4F4FD000E58}" dt="2019-03-07T23:01:23.905" v="1256" actId="1076"/>
          <ac:spMkLst>
            <pc:docMk/>
            <pc:sldMk cId="770090854" sldId="277"/>
            <ac:spMk id="10" creationId="{D921D51B-934E-4631-B332-906F4BBF8930}"/>
          </ac:spMkLst>
        </pc:spChg>
        <pc:spChg chg="add mod">
          <ac:chgData name="Fabian Burger" userId="0f00ad5c4a567c2b" providerId="LiveId" clId="{3852C70A-12A9-48B2-8672-B4F4FD000E58}" dt="2019-03-07T23:01:17.542" v="1255" actId="1076"/>
          <ac:spMkLst>
            <pc:docMk/>
            <pc:sldMk cId="770090854" sldId="277"/>
            <ac:spMk id="11" creationId="{055B45F7-A38F-441C-83E1-B521F024BB16}"/>
          </ac:spMkLst>
        </pc:spChg>
        <pc:spChg chg="add del mod">
          <ac:chgData name="Fabian Burger" userId="0f00ad5c4a567c2b" providerId="LiveId" clId="{3852C70A-12A9-48B2-8672-B4F4FD000E58}" dt="2019-03-06T22:10:22.110" v="674" actId="478"/>
          <ac:spMkLst>
            <pc:docMk/>
            <pc:sldMk cId="770090854" sldId="277"/>
            <ac:spMk id="12" creationId="{785F5586-D382-4C95-BC3E-C1346BBF1C4E}"/>
          </ac:spMkLst>
        </pc:spChg>
        <pc:spChg chg="add del mod">
          <ac:chgData name="Fabian Burger" userId="0f00ad5c4a567c2b" providerId="LiveId" clId="{3852C70A-12A9-48B2-8672-B4F4FD000E58}" dt="2019-03-06T22:10:24.689" v="675" actId="478"/>
          <ac:spMkLst>
            <pc:docMk/>
            <pc:sldMk cId="770090854" sldId="277"/>
            <ac:spMk id="13" creationId="{C84FB258-FC2C-4E36-8288-063DBD20E844}"/>
          </ac:spMkLst>
        </pc:spChg>
        <pc:spChg chg="add mod">
          <ac:chgData name="Fabian Burger" userId="0f00ad5c4a567c2b" providerId="LiveId" clId="{3852C70A-12A9-48B2-8672-B4F4FD000E58}" dt="2019-03-07T23:01:14.515" v="1254" actId="1076"/>
          <ac:spMkLst>
            <pc:docMk/>
            <pc:sldMk cId="770090854" sldId="277"/>
            <ac:spMk id="14" creationId="{3DD0833F-3D4B-48D4-B880-FA4DC1B1E535}"/>
          </ac:spMkLst>
        </pc:spChg>
        <pc:spChg chg="add del mod">
          <ac:chgData name="Fabian Burger" userId="0f00ad5c4a567c2b" providerId="LiveId" clId="{3852C70A-12A9-48B2-8672-B4F4FD000E58}" dt="2019-03-06T22:10:19.786" v="673" actId="478"/>
          <ac:spMkLst>
            <pc:docMk/>
            <pc:sldMk cId="770090854" sldId="277"/>
            <ac:spMk id="15" creationId="{6E9D0F31-7EDC-4863-B714-749421365F49}"/>
          </ac:spMkLst>
        </pc:spChg>
        <pc:picChg chg="add mod modCrop">
          <ac:chgData name="Fabian Burger" userId="0f00ad5c4a567c2b" providerId="LiveId" clId="{3852C70A-12A9-48B2-8672-B4F4FD000E58}" dt="2019-03-07T23:00:44.971" v="1248" actId="1076"/>
          <ac:picMkLst>
            <pc:docMk/>
            <pc:sldMk cId="770090854" sldId="277"/>
            <ac:picMk id="5" creationId="{1C669BFA-9CFF-4C78-AC36-F65950F23075}"/>
          </ac:picMkLst>
        </pc:picChg>
        <pc:picChg chg="add mod modCrop">
          <ac:chgData name="Fabian Burger" userId="0f00ad5c4a567c2b" providerId="LiveId" clId="{3852C70A-12A9-48B2-8672-B4F4FD000E58}" dt="2019-03-07T23:01:03.134" v="1251" actId="14100"/>
          <ac:picMkLst>
            <pc:docMk/>
            <pc:sldMk cId="770090854" sldId="277"/>
            <ac:picMk id="7" creationId="{B61EC954-8338-4C06-8163-37CCA75347BF}"/>
          </ac:picMkLst>
        </pc:picChg>
        <pc:picChg chg="add mod modCrop">
          <ac:chgData name="Fabian Burger" userId="0f00ad5c4a567c2b" providerId="LiveId" clId="{3852C70A-12A9-48B2-8672-B4F4FD000E58}" dt="2019-03-07T23:01:10.010" v="1253" actId="1076"/>
          <ac:picMkLst>
            <pc:docMk/>
            <pc:sldMk cId="770090854" sldId="277"/>
            <ac:picMk id="9" creationId="{EF11AD39-FAF1-4ADE-B5E7-8A311990582C}"/>
          </ac:picMkLst>
        </pc:picChg>
      </pc:sldChg>
      <pc:sldChg chg="addSp delSp modSp add">
        <pc:chgData name="Fabian Burger" userId="0f00ad5c4a567c2b" providerId="LiveId" clId="{3852C70A-12A9-48B2-8672-B4F4FD000E58}" dt="2019-03-08T00:02:41.459" v="1536" actId="20577"/>
        <pc:sldMkLst>
          <pc:docMk/>
          <pc:sldMk cId="3563448563" sldId="278"/>
        </pc:sldMkLst>
        <pc:spChg chg="mod">
          <ac:chgData name="Fabian Burger" userId="0f00ad5c4a567c2b" providerId="LiveId" clId="{3852C70A-12A9-48B2-8672-B4F4FD000E58}" dt="2019-03-08T00:01:35.671" v="1408" actId="20577"/>
          <ac:spMkLst>
            <pc:docMk/>
            <pc:sldMk cId="3563448563" sldId="278"/>
            <ac:spMk id="2" creationId="{328FA504-BD92-4FFE-856A-910D42D80ECB}"/>
          </ac:spMkLst>
        </pc:spChg>
        <pc:spChg chg="del">
          <ac:chgData name="Fabian Burger" userId="0f00ad5c4a567c2b" providerId="LiveId" clId="{3852C70A-12A9-48B2-8672-B4F4FD000E58}" dt="2019-03-06T20:43:39.997" v="136" actId="1032"/>
          <ac:spMkLst>
            <pc:docMk/>
            <pc:sldMk cId="3563448563" sldId="278"/>
            <ac:spMk id="3" creationId="{D525CF84-6DAC-40BF-A4D0-874FDB17D1D3}"/>
          </ac:spMkLst>
        </pc:spChg>
        <pc:spChg chg="add mod">
          <ac:chgData name="Fabian Burger" userId="0f00ad5c4a567c2b" providerId="LiveId" clId="{3852C70A-12A9-48B2-8672-B4F4FD000E58}" dt="2019-03-08T00:02:41.459" v="1536" actId="20577"/>
          <ac:spMkLst>
            <pc:docMk/>
            <pc:sldMk cId="3563448563" sldId="278"/>
            <ac:spMk id="5" creationId="{155FDAF9-34A5-473F-B86E-A4D3400806FF}"/>
          </ac:spMkLst>
        </pc:spChg>
        <pc:graphicFrameChg chg="add del mod">
          <ac:chgData name="Fabian Burger" userId="0f00ad5c4a567c2b" providerId="LiveId" clId="{3852C70A-12A9-48B2-8672-B4F4FD000E58}" dt="2019-03-06T20:49:54.740" v="393"/>
          <ac:graphicFrameMkLst>
            <pc:docMk/>
            <pc:sldMk cId="3563448563" sldId="278"/>
            <ac:graphicFrameMk id="4" creationId="{DDB21195-1661-44E0-8B28-41D6DE639566}"/>
          </ac:graphicFrameMkLst>
        </pc:graphicFrameChg>
        <pc:picChg chg="add mod modCrop">
          <ac:chgData name="Fabian Burger" userId="0f00ad5c4a567c2b" providerId="LiveId" clId="{3852C70A-12A9-48B2-8672-B4F4FD000E58}" dt="2019-03-07T23:58:00.292" v="1272" actId="1036"/>
          <ac:picMkLst>
            <pc:docMk/>
            <pc:sldMk cId="3563448563" sldId="278"/>
            <ac:picMk id="4" creationId="{FD314E34-1534-49C1-847A-A1A4750E8018}"/>
          </ac:picMkLst>
        </pc:picChg>
        <pc:picChg chg="add mod modCrop">
          <ac:chgData name="Fabian Burger" userId="0f00ad5c4a567c2b" providerId="LiveId" clId="{3852C70A-12A9-48B2-8672-B4F4FD000E58}" dt="2019-03-07T23:58:00.292" v="1272" actId="1036"/>
          <ac:picMkLst>
            <pc:docMk/>
            <pc:sldMk cId="3563448563" sldId="278"/>
            <ac:picMk id="7" creationId="{567F09D0-3246-4A95-B8F0-CBCB1EA8264C}"/>
          </ac:picMkLst>
        </pc:picChg>
      </pc:sldChg>
      <pc:sldChg chg="addSp delSp modSp add setBg">
        <pc:chgData name="Fabian Burger" userId="0f00ad5c4a567c2b" providerId="LiveId" clId="{3852C70A-12A9-48B2-8672-B4F4FD000E58}" dt="2019-03-08T00:07:53.934" v="1745" actId="18131"/>
        <pc:sldMkLst>
          <pc:docMk/>
          <pc:sldMk cId="3752560837" sldId="279"/>
        </pc:sldMkLst>
        <pc:spChg chg="mod">
          <ac:chgData name="Fabian Burger" userId="0f00ad5c4a567c2b" providerId="LiveId" clId="{3852C70A-12A9-48B2-8672-B4F4FD000E58}" dt="2019-03-06T22:26:15.374" v="710" actId="20577"/>
          <ac:spMkLst>
            <pc:docMk/>
            <pc:sldMk cId="3752560837" sldId="279"/>
            <ac:spMk id="2" creationId="{7BB12D13-8B54-490E-A6B3-AB0B472105D0}"/>
          </ac:spMkLst>
        </pc:spChg>
        <pc:spChg chg="add del mod">
          <ac:chgData name="Fabian Burger" userId="0f00ad5c4a567c2b" providerId="LiveId" clId="{3852C70A-12A9-48B2-8672-B4F4FD000E58}" dt="2019-03-08T00:06:20.207" v="1720" actId="1036"/>
          <ac:spMkLst>
            <pc:docMk/>
            <pc:sldMk cId="3752560837" sldId="279"/>
            <ac:spMk id="3" creationId="{C6661564-9403-4C2E-8315-9BD79EFF7247}"/>
          </ac:spMkLst>
        </pc:spChg>
        <pc:picChg chg="add del mod modCrop">
          <ac:chgData name="Fabian Burger" userId="0f00ad5c4a567c2b" providerId="LiveId" clId="{3852C70A-12A9-48B2-8672-B4F4FD000E58}" dt="2019-03-07T20:14:24.363" v="831"/>
          <ac:picMkLst>
            <pc:docMk/>
            <pc:sldMk cId="3752560837" sldId="279"/>
            <ac:picMk id="5" creationId="{C2CA28C9-FC64-41F2-9308-41AF22AB3132}"/>
          </ac:picMkLst>
        </pc:picChg>
        <pc:picChg chg="add mod modCrop">
          <ac:chgData name="Fabian Burger" userId="0f00ad5c4a567c2b" providerId="LiveId" clId="{3852C70A-12A9-48B2-8672-B4F4FD000E58}" dt="2019-03-08T00:07:53.934" v="1745" actId="18131"/>
          <ac:picMkLst>
            <pc:docMk/>
            <pc:sldMk cId="3752560837" sldId="279"/>
            <ac:picMk id="7" creationId="{A70F3255-4C3A-479B-86B1-C236922D044A}"/>
          </ac:picMkLst>
        </pc:picChg>
        <pc:picChg chg="add mod modCrop">
          <ac:chgData name="Fabian Burger" userId="0f00ad5c4a567c2b" providerId="LiveId" clId="{3852C70A-12A9-48B2-8672-B4F4FD000E58}" dt="2019-03-08T00:06:12.799" v="1717" actId="1076"/>
          <ac:picMkLst>
            <pc:docMk/>
            <pc:sldMk cId="3752560837" sldId="279"/>
            <ac:picMk id="9" creationId="{13094981-6F58-490C-B6AE-93B71F105189}"/>
          </ac:picMkLst>
        </pc:picChg>
        <pc:picChg chg="add mod modCrop">
          <ac:chgData name="Fabian Burger" userId="0f00ad5c4a567c2b" providerId="LiveId" clId="{3852C70A-12A9-48B2-8672-B4F4FD000E58}" dt="2019-03-08T00:06:06.777" v="1713" actId="1037"/>
          <ac:picMkLst>
            <pc:docMk/>
            <pc:sldMk cId="3752560837" sldId="279"/>
            <ac:picMk id="11" creationId="{A84521A6-6805-44F4-AAFE-59D89D47ED62}"/>
          </ac:picMkLst>
        </pc:picChg>
        <pc:picChg chg="add mod modCrop">
          <ac:chgData name="Fabian Burger" userId="0f00ad5c4a567c2b" providerId="LiveId" clId="{3852C70A-12A9-48B2-8672-B4F4FD000E58}" dt="2019-03-08T00:06:02.367" v="1709" actId="1076"/>
          <ac:picMkLst>
            <pc:docMk/>
            <pc:sldMk cId="3752560837" sldId="279"/>
            <ac:picMk id="13" creationId="{7744A5E4-60C1-4A86-A28F-E803191E8B6D}"/>
          </ac:picMkLst>
        </pc:picChg>
      </pc:sldChg>
      <pc:sldChg chg="addSp delSp modSp add del">
        <pc:chgData name="Fabian Burger" userId="0f00ad5c4a567c2b" providerId="LiveId" clId="{3852C70A-12A9-48B2-8672-B4F4FD000E58}" dt="2019-03-08T00:11:31.609" v="1888" actId="2696"/>
        <pc:sldMkLst>
          <pc:docMk/>
          <pc:sldMk cId="3694919341" sldId="280"/>
        </pc:sldMkLst>
        <pc:spChg chg="mod">
          <ac:chgData name="Fabian Burger" userId="0f00ad5c4a567c2b" providerId="LiveId" clId="{3852C70A-12A9-48B2-8672-B4F4FD000E58}" dt="2019-03-07T20:56:20.371" v="932" actId="20577"/>
          <ac:spMkLst>
            <pc:docMk/>
            <pc:sldMk cId="3694919341" sldId="280"/>
            <ac:spMk id="2" creationId="{0F0250C5-14AD-47F6-9A5A-FAE7D61FCF13}"/>
          </ac:spMkLst>
        </pc:spChg>
        <pc:spChg chg="add del mod">
          <ac:chgData name="Fabian Burger" userId="0f00ad5c4a567c2b" providerId="LiveId" clId="{3852C70A-12A9-48B2-8672-B4F4FD000E58}" dt="2019-03-07T20:57:37.832" v="981" actId="20577"/>
          <ac:spMkLst>
            <pc:docMk/>
            <pc:sldMk cId="3694919341" sldId="280"/>
            <ac:spMk id="3" creationId="{0C09AD05-4CFF-4B4F-A4E8-55DFB222AD4A}"/>
          </ac:spMkLst>
        </pc:spChg>
        <pc:picChg chg="add del mod">
          <ac:chgData name="Fabian Burger" userId="0f00ad5c4a567c2b" providerId="LiveId" clId="{3852C70A-12A9-48B2-8672-B4F4FD000E58}" dt="2019-03-07T20:56:54.027" v="934"/>
          <ac:picMkLst>
            <pc:docMk/>
            <pc:sldMk cId="3694919341" sldId="280"/>
            <ac:picMk id="5" creationId="{3F89E1AC-D886-471C-91D4-F0E35AF7A29A}"/>
          </ac:picMkLst>
        </pc:picChg>
        <pc:picChg chg="add del mod modCrop">
          <ac:chgData name="Fabian Burger" userId="0f00ad5c4a567c2b" providerId="LiveId" clId="{3852C70A-12A9-48B2-8672-B4F4FD000E58}" dt="2019-03-08T00:10:03.247" v="1881"/>
          <ac:picMkLst>
            <pc:docMk/>
            <pc:sldMk cId="3694919341" sldId="280"/>
            <ac:picMk id="7" creationId="{C938BA45-B786-4BC1-BEBD-8F694914C0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75B9F-2E00-4B22-A4D0-FDE2521EF2BD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7EB76AA0-6D2D-46F8-9E95-A22196481226}">
      <dgm:prSet phldrT="[Text]"/>
      <dgm:spPr/>
      <dgm:t>
        <a:bodyPr/>
        <a:lstStyle/>
        <a:p>
          <a:r>
            <a:rPr lang="de-DE" dirty="0"/>
            <a:t>1. Bild aufnehmen</a:t>
          </a:r>
        </a:p>
      </dgm:t>
    </dgm:pt>
    <dgm:pt modelId="{22419941-0925-44B6-AF59-C7626F072399}" type="parTrans" cxnId="{50D4D170-2874-4DAF-B392-1AEA0B03BDA6}">
      <dgm:prSet/>
      <dgm:spPr/>
      <dgm:t>
        <a:bodyPr/>
        <a:lstStyle/>
        <a:p>
          <a:endParaRPr lang="de-DE"/>
        </a:p>
      </dgm:t>
    </dgm:pt>
    <dgm:pt modelId="{A83B8660-C75D-4E72-8A76-A73FB7FE7558}" type="sibTrans" cxnId="{50D4D170-2874-4DAF-B392-1AEA0B03BDA6}">
      <dgm:prSet/>
      <dgm:spPr/>
      <dgm:t>
        <a:bodyPr/>
        <a:lstStyle/>
        <a:p>
          <a:endParaRPr lang="de-DE"/>
        </a:p>
      </dgm:t>
    </dgm:pt>
    <dgm:pt modelId="{5C3F7852-1159-4DDF-B001-1AAC5233B0BD}">
      <dgm:prSet phldrT="[Text]"/>
      <dgm:spPr/>
      <dgm:t>
        <a:bodyPr/>
        <a:lstStyle/>
        <a:p>
          <a:r>
            <a:rPr lang="de-DE" dirty="0"/>
            <a:t>2. Vogelperspektive</a:t>
          </a:r>
        </a:p>
      </dgm:t>
    </dgm:pt>
    <dgm:pt modelId="{9F685834-63DD-45CB-B7B7-0DA6A587C9A8}" type="parTrans" cxnId="{60FBF20E-CEF4-418C-B1E4-E9D3E4BFC896}">
      <dgm:prSet/>
      <dgm:spPr/>
      <dgm:t>
        <a:bodyPr/>
        <a:lstStyle/>
        <a:p>
          <a:endParaRPr lang="de-DE"/>
        </a:p>
      </dgm:t>
    </dgm:pt>
    <dgm:pt modelId="{D02C2C0A-EF94-42FE-97D1-6227AE0B09A3}" type="sibTrans" cxnId="{60FBF20E-CEF4-418C-B1E4-E9D3E4BFC896}">
      <dgm:prSet/>
      <dgm:spPr/>
      <dgm:t>
        <a:bodyPr/>
        <a:lstStyle/>
        <a:p>
          <a:endParaRPr lang="de-DE"/>
        </a:p>
      </dgm:t>
    </dgm:pt>
    <dgm:pt modelId="{77CE6117-1BDA-46FA-9952-B4A2E7F41985}">
      <dgm:prSet phldrT="[Text]"/>
      <dgm:spPr/>
      <dgm:t>
        <a:bodyPr/>
        <a:lstStyle/>
        <a:p>
          <a:r>
            <a:rPr lang="de-DE" dirty="0"/>
            <a:t>3. Zuschneiden</a:t>
          </a:r>
        </a:p>
      </dgm:t>
    </dgm:pt>
    <dgm:pt modelId="{F9D86950-460B-45C1-A6FA-731A5CF19CD3}" type="parTrans" cxnId="{480895F4-67A8-4D2F-95BC-696929526390}">
      <dgm:prSet/>
      <dgm:spPr/>
      <dgm:t>
        <a:bodyPr/>
        <a:lstStyle/>
        <a:p>
          <a:endParaRPr lang="de-DE"/>
        </a:p>
      </dgm:t>
    </dgm:pt>
    <dgm:pt modelId="{AD94B7F6-0D5C-4A7B-833A-883F142DC445}" type="sibTrans" cxnId="{480895F4-67A8-4D2F-95BC-696929526390}">
      <dgm:prSet/>
      <dgm:spPr/>
      <dgm:t>
        <a:bodyPr/>
        <a:lstStyle/>
        <a:p>
          <a:endParaRPr lang="de-DE"/>
        </a:p>
      </dgm:t>
    </dgm:pt>
    <dgm:pt modelId="{BEA055B5-E1A2-4532-B7F8-FDD808C70D0C}">
      <dgm:prSet phldrT="[Text]"/>
      <dgm:spPr/>
      <dgm:t>
        <a:bodyPr/>
        <a:lstStyle/>
        <a:p>
          <a:r>
            <a:rPr lang="de-DE" dirty="0"/>
            <a:t>6. Marker setzen</a:t>
          </a:r>
        </a:p>
      </dgm:t>
    </dgm:pt>
    <dgm:pt modelId="{C5D7F058-1811-4722-9E7E-238B2BCEF646}" type="parTrans" cxnId="{22BFE073-099E-44D3-A645-1C0D7C746523}">
      <dgm:prSet/>
      <dgm:spPr/>
      <dgm:t>
        <a:bodyPr/>
        <a:lstStyle/>
        <a:p>
          <a:endParaRPr lang="de-DE"/>
        </a:p>
      </dgm:t>
    </dgm:pt>
    <dgm:pt modelId="{09A01A32-9A8F-48EF-83A4-7096516A46B5}" type="sibTrans" cxnId="{22BFE073-099E-44D3-A645-1C0D7C746523}">
      <dgm:prSet/>
      <dgm:spPr/>
      <dgm:t>
        <a:bodyPr/>
        <a:lstStyle/>
        <a:p>
          <a:endParaRPr lang="de-DE"/>
        </a:p>
      </dgm:t>
    </dgm:pt>
    <dgm:pt modelId="{31B6371C-FA16-466A-8DEA-6A54A0B3BA86}">
      <dgm:prSet phldrT="[Text]"/>
      <dgm:spPr/>
      <dgm:t>
        <a:bodyPr/>
        <a:lstStyle/>
        <a:p>
          <a:r>
            <a:rPr lang="de-DE" dirty="0"/>
            <a:t>7. Hinderniserkennung</a:t>
          </a:r>
        </a:p>
      </dgm:t>
    </dgm:pt>
    <dgm:pt modelId="{870312F8-0A9D-4CB6-8641-35EF6837B757}" type="parTrans" cxnId="{23ADCBD5-9A79-4EA5-ABEF-68A49DD1F73A}">
      <dgm:prSet/>
      <dgm:spPr/>
      <dgm:t>
        <a:bodyPr/>
        <a:lstStyle/>
        <a:p>
          <a:endParaRPr lang="de-DE"/>
        </a:p>
      </dgm:t>
    </dgm:pt>
    <dgm:pt modelId="{D8555BE3-775C-4EEC-B0C7-57CDB345B021}" type="sibTrans" cxnId="{23ADCBD5-9A79-4EA5-ABEF-68A49DD1F73A}">
      <dgm:prSet/>
      <dgm:spPr/>
      <dgm:t>
        <a:bodyPr/>
        <a:lstStyle/>
        <a:p>
          <a:endParaRPr lang="de-DE"/>
        </a:p>
      </dgm:t>
    </dgm:pt>
    <dgm:pt modelId="{D18B357B-2E10-401C-A4A6-6D08F375E0B5}">
      <dgm:prSet phldrT="[Text]"/>
      <dgm:spPr/>
      <dgm:t>
        <a:bodyPr/>
        <a:lstStyle/>
        <a:p>
          <a:r>
            <a:rPr lang="de-DE" dirty="0"/>
            <a:t>8. Publishen der Marker Koordinaten</a:t>
          </a:r>
        </a:p>
      </dgm:t>
    </dgm:pt>
    <dgm:pt modelId="{BE4535B5-75C8-45AD-9DFB-C27A137502F2}" type="parTrans" cxnId="{15AA5E12-48A5-421F-9F2C-9550B5CFBAFA}">
      <dgm:prSet/>
      <dgm:spPr/>
      <dgm:t>
        <a:bodyPr/>
        <a:lstStyle/>
        <a:p>
          <a:endParaRPr lang="de-DE"/>
        </a:p>
      </dgm:t>
    </dgm:pt>
    <dgm:pt modelId="{D0BBA1FF-2F27-47F2-96B2-3AB9747B0D56}" type="sibTrans" cxnId="{15AA5E12-48A5-421F-9F2C-9550B5CFBAFA}">
      <dgm:prSet/>
      <dgm:spPr/>
      <dgm:t>
        <a:bodyPr/>
        <a:lstStyle/>
        <a:p>
          <a:endParaRPr lang="de-DE"/>
        </a:p>
      </dgm:t>
    </dgm:pt>
    <dgm:pt modelId="{6FFABBDA-9895-43BC-BAE2-0A2298EFF870}">
      <dgm:prSet phldrT="[Text]"/>
      <dgm:spPr/>
      <dgm:t>
        <a:bodyPr/>
        <a:lstStyle/>
        <a:p>
          <a:r>
            <a:rPr lang="de-DE" dirty="0"/>
            <a:t>5. Weichzeichnen</a:t>
          </a:r>
        </a:p>
      </dgm:t>
    </dgm:pt>
    <dgm:pt modelId="{0D6B94B3-3D29-40E6-98F9-C9DB6965CF31}" type="sibTrans" cxnId="{B248FABB-5C09-49D5-8606-19FF80D8D7F6}">
      <dgm:prSet/>
      <dgm:spPr/>
      <dgm:t>
        <a:bodyPr/>
        <a:lstStyle/>
        <a:p>
          <a:endParaRPr lang="de-DE"/>
        </a:p>
      </dgm:t>
    </dgm:pt>
    <dgm:pt modelId="{1BAD5261-268A-45F3-9D51-4B98F076A460}" type="parTrans" cxnId="{B248FABB-5C09-49D5-8606-19FF80D8D7F6}">
      <dgm:prSet/>
      <dgm:spPr/>
      <dgm:t>
        <a:bodyPr/>
        <a:lstStyle/>
        <a:p>
          <a:endParaRPr lang="de-DE"/>
        </a:p>
      </dgm:t>
    </dgm:pt>
    <dgm:pt modelId="{979A986A-93F4-45B4-BF21-EFF0EC2C7417}">
      <dgm:prSet phldrT="[Text]"/>
      <dgm:spPr/>
      <dgm:t>
        <a:bodyPr/>
        <a:lstStyle/>
        <a:p>
          <a:r>
            <a:rPr lang="de-DE" dirty="0"/>
            <a:t>4. Farbfilterung</a:t>
          </a:r>
        </a:p>
      </dgm:t>
    </dgm:pt>
    <dgm:pt modelId="{EF62DF63-6C6A-426D-9740-136EDDB40FFA}" type="parTrans" cxnId="{5DA61D8F-9A04-416A-B914-8960588B776E}">
      <dgm:prSet/>
      <dgm:spPr/>
      <dgm:t>
        <a:bodyPr/>
        <a:lstStyle/>
        <a:p>
          <a:endParaRPr lang="de-DE"/>
        </a:p>
      </dgm:t>
    </dgm:pt>
    <dgm:pt modelId="{D2D5167A-43A6-4C5B-9533-7AA2D1A4EB31}" type="sibTrans" cxnId="{5DA61D8F-9A04-416A-B914-8960588B776E}">
      <dgm:prSet/>
      <dgm:spPr/>
      <dgm:t>
        <a:bodyPr/>
        <a:lstStyle/>
        <a:p>
          <a:endParaRPr lang="de-DE"/>
        </a:p>
      </dgm:t>
    </dgm:pt>
    <dgm:pt modelId="{6ED3863A-66C6-433D-AD87-D6E2A7ED2A72}" type="pres">
      <dgm:prSet presAssocID="{71475B9F-2E00-4B22-A4D0-FDE2521EF2BD}" presName="diagram" presStyleCnt="0">
        <dgm:presLayoutVars>
          <dgm:dir/>
          <dgm:resizeHandles val="exact"/>
        </dgm:presLayoutVars>
      </dgm:prSet>
      <dgm:spPr/>
    </dgm:pt>
    <dgm:pt modelId="{66B07F8C-2609-440A-A1A9-E1A6CD90317A}" type="pres">
      <dgm:prSet presAssocID="{7EB76AA0-6D2D-46F8-9E95-A22196481226}" presName="node" presStyleLbl="node1" presStyleIdx="0" presStyleCnt="8">
        <dgm:presLayoutVars>
          <dgm:bulletEnabled val="1"/>
        </dgm:presLayoutVars>
      </dgm:prSet>
      <dgm:spPr/>
    </dgm:pt>
    <dgm:pt modelId="{BE88AA11-25B2-4019-9BB7-8AFE2BF1F8B3}" type="pres">
      <dgm:prSet presAssocID="{A83B8660-C75D-4E72-8A76-A73FB7FE7558}" presName="sibTrans" presStyleLbl="sibTrans2D1" presStyleIdx="0" presStyleCnt="7"/>
      <dgm:spPr/>
    </dgm:pt>
    <dgm:pt modelId="{E9422020-E633-46CA-A997-270C4DC30FC1}" type="pres">
      <dgm:prSet presAssocID="{A83B8660-C75D-4E72-8A76-A73FB7FE7558}" presName="connectorText" presStyleLbl="sibTrans2D1" presStyleIdx="0" presStyleCnt="7"/>
      <dgm:spPr/>
    </dgm:pt>
    <dgm:pt modelId="{4AB5ECC8-95D1-4805-BE13-6E1B6554C3C9}" type="pres">
      <dgm:prSet presAssocID="{5C3F7852-1159-4DDF-B001-1AAC5233B0BD}" presName="node" presStyleLbl="node1" presStyleIdx="1" presStyleCnt="8">
        <dgm:presLayoutVars>
          <dgm:bulletEnabled val="1"/>
        </dgm:presLayoutVars>
      </dgm:prSet>
      <dgm:spPr/>
    </dgm:pt>
    <dgm:pt modelId="{CDC5E207-5B9F-4708-9835-66F4E9D86D5E}" type="pres">
      <dgm:prSet presAssocID="{D02C2C0A-EF94-42FE-97D1-6227AE0B09A3}" presName="sibTrans" presStyleLbl="sibTrans2D1" presStyleIdx="1" presStyleCnt="7"/>
      <dgm:spPr/>
    </dgm:pt>
    <dgm:pt modelId="{84829B7E-66C3-4818-95D1-A18F8D406220}" type="pres">
      <dgm:prSet presAssocID="{D02C2C0A-EF94-42FE-97D1-6227AE0B09A3}" presName="connectorText" presStyleLbl="sibTrans2D1" presStyleIdx="1" presStyleCnt="7"/>
      <dgm:spPr/>
    </dgm:pt>
    <dgm:pt modelId="{42977F73-17F4-4D95-8DD6-58316F0AA372}" type="pres">
      <dgm:prSet presAssocID="{77CE6117-1BDA-46FA-9952-B4A2E7F41985}" presName="node" presStyleLbl="node1" presStyleIdx="2" presStyleCnt="8" custLinFactNeighborX="2018" custLinFactNeighborY="-212">
        <dgm:presLayoutVars>
          <dgm:bulletEnabled val="1"/>
        </dgm:presLayoutVars>
      </dgm:prSet>
      <dgm:spPr/>
    </dgm:pt>
    <dgm:pt modelId="{CCC4A06A-A827-45BF-8450-67D962F26337}" type="pres">
      <dgm:prSet presAssocID="{AD94B7F6-0D5C-4A7B-833A-883F142DC445}" presName="sibTrans" presStyleLbl="sibTrans2D1" presStyleIdx="2" presStyleCnt="7"/>
      <dgm:spPr/>
    </dgm:pt>
    <dgm:pt modelId="{0B877459-5037-4B6A-B1BA-175F6B290452}" type="pres">
      <dgm:prSet presAssocID="{AD94B7F6-0D5C-4A7B-833A-883F142DC445}" presName="connectorText" presStyleLbl="sibTrans2D1" presStyleIdx="2" presStyleCnt="7"/>
      <dgm:spPr/>
    </dgm:pt>
    <dgm:pt modelId="{C6FB2919-9D1F-4633-9AB4-7BFB3964DF37}" type="pres">
      <dgm:prSet presAssocID="{979A986A-93F4-45B4-BF21-EFF0EC2C7417}" presName="node" presStyleLbl="node1" presStyleIdx="3" presStyleCnt="8" custLinFactNeighborX="2018" custLinFactNeighborY="-6722">
        <dgm:presLayoutVars>
          <dgm:bulletEnabled val="1"/>
        </dgm:presLayoutVars>
      </dgm:prSet>
      <dgm:spPr/>
    </dgm:pt>
    <dgm:pt modelId="{9D369444-FA8F-4D05-844A-906DFCF6C382}" type="pres">
      <dgm:prSet presAssocID="{D2D5167A-43A6-4C5B-9533-7AA2D1A4EB31}" presName="sibTrans" presStyleLbl="sibTrans2D1" presStyleIdx="3" presStyleCnt="7"/>
      <dgm:spPr/>
    </dgm:pt>
    <dgm:pt modelId="{88CC84B7-1622-45B2-A70D-B6E4F6BBFABB}" type="pres">
      <dgm:prSet presAssocID="{D2D5167A-43A6-4C5B-9533-7AA2D1A4EB31}" presName="connectorText" presStyleLbl="sibTrans2D1" presStyleIdx="3" presStyleCnt="7"/>
      <dgm:spPr/>
    </dgm:pt>
    <dgm:pt modelId="{54BEBF88-F6C4-4618-8CD0-C5F79BDD00CC}" type="pres">
      <dgm:prSet presAssocID="{6FFABBDA-9895-43BC-BAE2-0A2298EFF870}" presName="node" presStyleLbl="node1" presStyleIdx="4" presStyleCnt="8" custScaleX="100196" custLinFactX="42188" custLinFactY="60108" custLinFactNeighborX="100000" custLinFactNeighborY="100000">
        <dgm:presLayoutVars>
          <dgm:bulletEnabled val="1"/>
        </dgm:presLayoutVars>
      </dgm:prSet>
      <dgm:spPr/>
    </dgm:pt>
    <dgm:pt modelId="{F0C38B2C-60D1-41E8-AC61-19C10692A4E6}" type="pres">
      <dgm:prSet presAssocID="{0D6B94B3-3D29-40E6-98F9-C9DB6965CF31}" presName="sibTrans" presStyleLbl="sibTrans2D1" presStyleIdx="4" presStyleCnt="7"/>
      <dgm:spPr/>
    </dgm:pt>
    <dgm:pt modelId="{4FE872D6-DCD2-4C30-9956-98FAB12F9797}" type="pres">
      <dgm:prSet presAssocID="{0D6B94B3-3D29-40E6-98F9-C9DB6965CF31}" presName="connectorText" presStyleLbl="sibTrans2D1" presStyleIdx="4" presStyleCnt="7"/>
      <dgm:spPr/>
    </dgm:pt>
    <dgm:pt modelId="{5287A144-E8F3-4B85-8F5A-427E7BB75039}" type="pres">
      <dgm:prSet presAssocID="{BEA055B5-E1A2-4532-B7F8-FDD808C70D0C}" presName="node" presStyleLbl="node1" presStyleIdx="5" presStyleCnt="8" custLinFactX="40098" custLinFactY="60108" custLinFactNeighborX="100000" custLinFactNeighborY="100000">
        <dgm:presLayoutVars>
          <dgm:bulletEnabled val="1"/>
        </dgm:presLayoutVars>
      </dgm:prSet>
      <dgm:spPr/>
    </dgm:pt>
    <dgm:pt modelId="{32BC61F9-2764-45E0-879F-1C31F79DF982}" type="pres">
      <dgm:prSet presAssocID="{09A01A32-9A8F-48EF-83A4-7096516A46B5}" presName="sibTrans" presStyleLbl="sibTrans2D1" presStyleIdx="5" presStyleCnt="7"/>
      <dgm:spPr/>
    </dgm:pt>
    <dgm:pt modelId="{2BBAF8BD-C3F1-45D5-8D3E-DF04B9C94829}" type="pres">
      <dgm:prSet presAssocID="{09A01A32-9A8F-48EF-83A4-7096516A46B5}" presName="connectorText" presStyleLbl="sibTrans2D1" presStyleIdx="5" presStyleCnt="7"/>
      <dgm:spPr/>
    </dgm:pt>
    <dgm:pt modelId="{377FB24D-5F1D-45EB-A26B-93BB8DE3EBEF}" type="pres">
      <dgm:prSet presAssocID="{31B6371C-FA16-466A-8DEA-6A54A0B3BA86}" presName="node" presStyleLbl="node1" presStyleIdx="6" presStyleCnt="8" custLinFactNeighborX="-2090" custLinFactNeighborY="-6559">
        <dgm:presLayoutVars>
          <dgm:bulletEnabled val="1"/>
        </dgm:presLayoutVars>
      </dgm:prSet>
      <dgm:spPr/>
    </dgm:pt>
    <dgm:pt modelId="{07870DC8-1F2B-41D1-A827-E434A70F28EA}" type="pres">
      <dgm:prSet presAssocID="{D8555BE3-775C-4EEC-B0C7-57CDB345B021}" presName="sibTrans" presStyleLbl="sibTrans2D1" presStyleIdx="6" presStyleCnt="7"/>
      <dgm:spPr/>
    </dgm:pt>
    <dgm:pt modelId="{BA5BF94F-F586-4361-9E15-B3422F968253}" type="pres">
      <dgm:prSet presAssocID="{D8555BE3-775C-4EEC-B0C7-57CDB345B021}" presName="connectorText" presStyleLbl="sibTrans2D1" presStyleIdx="6" presStyleCnt="7"/>
      <dgm:spPr/>
    </dgm:pt>
    <dgm:pt modelId="{529819E6-3267-432B-B9EC-51F57AB738A4}" type="pres">
      <dgm:prSet presAssocID="{D18B357B-2E10-401C-A4A6-6D08F375E0B5}" presName="node" presStyleLbl="node1" presStyleIdx="7" presStyleCnt="8" custLinFactX="-42090" custLinFactY="-73389" custLinFactNeighborX="-100000" custLinFactNeighborY="-100000">
        <dgm:presLayoutVars>
          <dgm:bulletEnabled val="1"/>
        </dgm:presLayoutVars>
      </dgm:prSet>
      <dgm:spPr/>
    </dgm:pt>
  </dgm:ptLst>
  <dgm:cxnLst>
    <dgm:cxn modelId="{60FBF20E-CEF4-418C-B1E4-E9D3E4BFC896}" srcId="{71475B9F-2E00-4B22-A4D0-FDE2521EF2BD}" destId="{5C3F7852-1159-4DDF-B001-1AAC5233B0BD}" srcOrd="1" destOrd="0" parTransId="{9F685834-63DD-45CB-B7B7-0DA6A587C9A8}" sibTransId="{D02C2C0A-EF94-42FE-97D1-6227AE0B09A3}"/>
    <dgm:cxn modelId="{15AA5E12-48A5-421F-9F2C-9550B5CFBAFA}" srcId="{71475B9F-2E00-4B22-A4D0-FDE2521EF2BD}" destId="{D18B357B-2E10-401C-A4A6-6D08F375E0B5}" srcOrd="7" destOrd="0" parTransId="{BE4535B5-75C8-45AD-9DFB-C27A137502F2}" sibTransId="{D0BBA1FF-2F27-47F2-96B2-3AB9747B0D56}"/>
    <dgm:cxn modelId="{B2AEFA29-A938-439C-8F17-66401210B6D3}" type="presOf" srcId="{AD94B7F6-0D5C-4A7B-833A-883F142DC445}" destId="{CCC4A06A-A827-45BF-8450-67D962F26337}" srcOrd="0" destOrd="0" presId="urn:microsoft.com/office/officeart/2005/8/layout/process5"/>
    <dgm:cxn modelId="{8C712034-BAB2-4D6C-89CA-18B9165CAAB3}" type="presOf" srcId="{0D6B94B3-3D29-40E6-98F9-C9DB6965CF31}" destId="{4FE872D6-DCD2-4C30-9956-98FAB12F9797}" srcOrd="1" destOrd="0" presId="urn:microsoft.com/office/officeart/2005/8/layout/process5"/>
    <dgm:cxn modelId="{09999234-BA61-48DA-B2A1-B056F245D684}" type="presOf" srcId="{BEA055B5-E1A2-4532-B7F8-FDD808C70D0C}" destId="{5287A144-E8F3-4B85-8F5A-427E7BB75039}" srcOrd="0" destOrd="0" presId="urn:microsoft.com/office/officeart/2005/8/layout/process5"/>
    <dgm:cxn modelId="{B7EE0535-DD10-4D62-89A9-AEADCF8E97BB}" type="presOf" srcId="{6FFABBDA-9895-43BC-BAE2-0A2298EFF870}" destId="{54BEBF88-F6C4-4618-8CD0-C5F79BDD00CC}" srcOrd="0" destOrd="0" presId="urn:microsoft.com/office/officeart/2005/8/layout/process5"/>
    <dgm:cxn modelId="{6160F049-AF4A-4586-9910-E4FCA724AFBD}" type="presOf" srcId="{0D6B94B3-3D29-40E6-98F9-C9DB6965CF31}" destId="{F0C38B2C-60D1-41E8-AC61-19C10692A4E6}" srcOrd="0" destOrd="0" presId="urn:microsoft.com/office/officeart/2005/8/layout/process5"/>
    <dgm:cxn modelId="{AF72676B-9B59-47DB-ACA3-7482C6608B19}" type="presOf" srcId="{D2D5167A-43A6-4C5B-9533-7AA2D1A4EB31}" destId="{88CC84B7-1622-45B2-A70D-B6E4F6BBFABB}" srcOrd="1" destOrd="0" presId="urn:microsoft.com/office/officeart/2005/8/layout/process5"/>
    <dgm:cxn modelId="{50D4D170-2874-4DAF-B392-1AEA0B03BDA6}" srcId="{71475B9F-2E00-4B22-A4D0-FDE2521EF2BD}" destId="{7EB76AA0-6D2D-46F8-9E95-A22196481226}" srcOrd="0" destOrd="0" parTransId="{22419941-0925-44B6-AF59-C7626F072399}" sibTransId="{A83B8660-C75D-4E72-8A76-A73FB7FE7558}"/>
    <dgm:cxn modelId="{BA5C2973-BDF2-46DE-8541-66B71F13F8D1}" type="presOf" srcId="{09A01A32-9A8F-48EF-83A4-7096516A46B5}" destId="{2BBAF8BD-C3F1-45D5-8D3E-DF04B9C94829}" srcOrd="1" destOrd="0" presId="urn:microsoft.com/office/officeart/2005/8/layout/process5"/>
    <dgm:cxn modelId="{22BFE073-099E-44D3-A645-1C0D7C746523}" srcId="{71475B9F-2E00-4B22-A4D0-FDE2521EF2BD}" destId="{BEA055B5-E1A2-4532-B7F8-FDD808C70D0C}" srcOrd="5" destOrd="0" parTransId="{C5D7F058-1811-4722-9E7E-238B2BCEF646}" sibTransId="{09A01A32-9A8F-48EF-83A4-7096516A46B5}"/>
    <dgm:cxn modelId="{A1EA8E5A-8BE1-49CA-9EEC-6209BE4FDBFF}" type="presOf" srcId="{71475B9F-2E00-4B22-A4D0-FDE2521EF2BD}" destId="{6ED3863A-66C6-433D-AD87-D6E2A7ED2A72}" srcOrd="0" destOrd="0" presId="urn:microsoft.com/office/officeart/2005/8/layout/process5"/>
    <dgm:cxn modelId="{34BCF883-79CC-4C2A-8BAE-8C9EBDBE647A}" type="presOf" srcId="{A83B8660-C75D-4E72-8A76-A73FB7FE7558}" destId="{E9422020-E633-46CA-A997-270C4DC30FC1}" srcOrd="1" destOrd="0" presId="urn:microsoft.com/office/officeart/2005/8/layout/process5"/>
    <dgm:cxn modelId="{DE322E89-E209-473E-8571-ACB8BFA7DB61}" type="presOf" srcId="{D8555BE3-775C-4EEC-B0C7-57CDB345B021}" destId="{07870DC8-1F2B-41D1-A827-E434A70F28EA}" srcOrd="0" destOrd="0" presId="urn:microsoft.com/office/officeart/2005/8/layout/process5"/>
    <dgm:cxn modelId="{5DA61D8F-9A04-416A-B914-8960588B776E}" srcId="{71475B9F-2E00-4B22-A4D0-FDE2521EF2BD}" destId="{979A986A-93F4-45B4-BF21-EFF0EC2C7417}" srcOrd="3" destOrd="0" parTransId="{EF62DF63-6C6A-426D-9740-136EDDB40FFA}" sibTransId="{D2D5167A-43A6-4C5B-9533-7AA2D1A4EB31}"/>
    <dgm:cxn modelId="{233C1695-A408-4AC4-ADF8-4159BBF0FF94}" type="presOf" srcId="{D8555BE3-775C-4EEC-B0C7-57CDB345B021}" destId="{BA5BF94F-F586-4361-9E15-B3422F968253}" srcOrd="1" destOrd="0" presId="urn:microsoft.com/office/officeart/2005/8/layout/process5"/>
    <dgm:cxn modelId="{698DCB96-2AFB-4CD6-A4BD-D67555D53C03}" type="presOf" srcId="{5C3F7852-1159-4DDF-B001-1AAC5233B0BD}" destId="{4AB5ECC8-95D1-4805-BE13-6E1B6554C3C9}" srcOrd="0" destOrd="0" presId="urn:microsoft.com/office/officeart/2005/8/layout/process5"/>
    <dgm:cxn modelId="{54C5DF98-89D2-4CAA-83CA-87F19ADFFFF4}" type="presOf" srcId="{09A01A32-9A8F-48EF-83A4-7096516A46B5}" destId="{32BC61F9-2764-45E0-879F-1C31F79DF982}" srcOrd="0" destOrd="0" presId="urn:microsoft.com/office/officeart/2005/8/layout/process5"/>
    <dgm:cxn modelId="{A0FC2FB3-B4B5-47F9-AD1D-4A03B79B36ED}" type="presOf" srcId="{D02C2C0A-EF94-42FE-97D1-6227AE0B09A3}" destId="{84829B7E-66C3-4818-95D1-A18F8D406220}" srcOrd="1" destOrd="0" presId="urn:microsoft.com/office/officeart/2005/8/layout/process5"/>
    <dgm:cxn modelId="{F8E983B4-B9B3-4BB9-8550-9E2EC101AEBF}" type="presOf" srcId="{A83B8660-C75D-4E72-8A76-A73FB7FE7558}" destId="{BE88AA11-25B2-4019-9BB7-8AFE2BF1F8B3}" srcOrd="0" destOrd="0" presId="urn:microsoft.com/office/officeart/2005/8/layout/process5"/>
    <dgm:cxn modelId="{2474E7B8-37AC-4100-AC98-E620C523A311}" type="presOf" srcId="{77CE6117-1BDA-46FA-9952-B4A2E7F41985}" destId="{42977F73-17F4-4D95-8DD6-58316F0AA372}" srcOrd="0" destOrd="0" presId="urn:microsoft.com/office/officeart/2005/8/layout/process5"/>
    <dgm:cxn modelId="{B248FABB-5C09-49D5-8606-19FF80D8D7F6}" srcId="{71475B9F-2E00-4B22-A4D0-FDE2521EF2BD}" destId="{6FFABBDA-9895-43BC-BAE2-0A2298EFF870}" srcOrd="4" destOrd="0" parTransId="{1BAD5261-268A-45F3-9D51-4B98F076A460}" sibTransId="{0D6B94B3-3D29-40E6-98F9-C9DB6965CF31}"/>
    <dgm:cxn modelId="{3AD14DCB-6054-4603-A945-9766BFC42A3E}" type="presOf" srcId="{D18B357B-2E10-401C-A4A6-6D08F375E0B5}" destId="{529819E6-3267-432B-B9EC-51F57AB738A4}" srcOrd="0" destOrd="0" presId="urn:microsoft.com/office/officeart/2005/8/layout/process5"/>
    <dgm:cxn modelId="{23ADCBD5-9A79-4EA5-ABEF-68A49DD1F73A}" srcId="{71475B9F-2E00-4B22-A4D0-FDE2521EF2BD}" destId="{31B6371C-FA16-466A-8DEA-6A54A0B3BA86}" srcOrd="6" destOrd="0" parTransId="{870312F8-0A9D-4CB6-8641-35EF6837B757}" sibTransId="{D8555BE3-775C-4EEC-B0C7-57CDB345B021}"/>
    <dgm:cxn modelId="{D516FFD7-CB74-445D-BA4F-757A03371D81}" type="presOf" srcId="{7EB76AA0-6D2D-46F8-9E95-A22196481226}" destId="{66B07F8C-2609-440A-A1A9-E1A6CD90317A}" srcOrd="0" destOrd="0" presId="urn:microsoft.com/office/officeart/2005/8/layout/process5"/>
    <dgm:cxn modelId="{1A11C1E3-0100-40D0-8016-41AA59899485}" type="presOf" srcId="{AD94B7F6-0D5C-4A7B-833A-883F142DC445}" destId="{0B877459-5037-4B6A-B1BA-175F6B290452}" srcOrd="1" destOrd="0" presId="urn:microsoft.com/office/officeart/2005/8/layout/process5"/>
    <dgm:cxn modelId="{170E57E8-3295-42CE-8E98-552ABD843F58}" type="presOf" srcId="{D02C2C0A-EF94-42FE-97D1-6227AE0B09A3}" destId="{CDC5E207-5B9F-4708-9835-66F4E9D86D5E}" srcOrd="0" destOrd="0" presId="urn:microsoft.com/office/officeart/2005/8/layout/process5"/>
    <dgm:cxn modelId="{102891EB-80D0-45C4-813F-440CFB684BEC}" type="presOf" srcId="{979A986A-93F4-45B4-BF21-EFF0EC2C7417}" destId="{C6FB2919-9D1F-4633-9AB4-7BFB3964DF37}" srcOrd="0" destOrd="0" presId="urn:microsoft.com/office/officeart/2005/8/layout/process5"/>
    <dgm:cxn modelId="{480895F4-67A8-4D2F-95BC-696929526390}" srcId="{71475B9F-2E00-4B22-A4D0-FDE2521EF2BD}" destId="{77CE6117-1BDA-46FA-9952-B4A2E7F41985}" srcOrd="2" destOrd="0" parTransId="{F9D86950-460B-45C1-A6FA-731A5CF19CD3}" sibTransId="{AD94B7F6-0D5C-4A7B-833A-883F142DC445}"/>
    <dgm:cxn modelId="{B08AF1F9-8A29-48DE-ACE7-4418F41CF388}" type="presOf" srcId="{31B6371C-FA16-466A-8DEA-6A54A0B3BA86}" destId="{377FB24D-5F1D-45EB-A26B-93BB8DE3EBEF}" srcOrd="0" destOrd="0" presId="urn:microsoft.com/office/officeart/2005/8/layout/process5"/>
    <dgm:cxn modelId="{1714B2FD-D164-4BB2-B903-EB18FE4B9677}" type="presOf" srcId="{D2D5167A-43A6-4C5B-9533-7AA2D1A4EB31}" destId="{9D369444-FA8F-4D05-844A-906DFCF6C382}" srcOrd="0" destOrd="0" presId="urn:microsoft.com/office/officeart/2005/8/layout/process5"/>
    <dgm:cxn modelId="{7089DECA-47F7-4F8A-B2DF-50DD7D82AED7}" type="presParOf" srcId="{6ED3863A-66C6-433D-AD87-D6E2A7ED2A72}" destId="{66B07F8C-2609-440A-A1A9-E1A6CD90317A}" srcOrd="0" destOrd="0" presId="urn:microsoft.com/office/officeart/2005/8/layout/process5"/>
    <dgm:cxn modelId="{6F23526B-E20E-44D4-B884-086F3002F0C4}" type="presParOf" srcId="{6ED3863A-66C6-433D-AD87-D6E2A7ED2A72}" destId="{BE88AA11-25B2-4019-9BB7-8AFE2BF1F8B3}" srcOrd="1" destOrd="0" presId="urn:microsoft.com/office/officeart/2005/8/layout/process5"/>
    <dgm:cxn modelId="{19B7DBAC-D6FB-48F0-8074-784C4CC74774}" type="presParOf" srcId="{BE88AA11-25B2-4019-9BB7-8AFE2BF1F8B3}" destId="{E9422020-E633-46CA-A997-270C4DC30FC1}" srcOrd="0" destOrd="0" presId="urn:microsoft.com/office/officeart/2005/8/layout/process5"/>
    <dgm:cxn modelId="{98C1296B-4DB6-4613-B67D-1CDCB515DBDB}" type="presParOf" srcId="{6ED3863A-66C6-433D-AD87-D6E2A7ED2A72}" destId="{4AB5ECC8-95D1-4805-BE13-6E1B6554C3C9}" srcOrd="2" destOrd="0" presId="urn:microsoft.com/office/officeart/2005/8/layout/process5"/>
    <dgm:cxn modelId="{A3F5B70D-3193-4A1F-98BC-4720BF7EE776}" type="presParOf" srcId="{6ED3863A-66C6-433D-AD87-D6E2A7ED2A72}" destId="{CDC5E207-5B9F-4708-9835-66F4E9D86D5E}" srcOrd="3" destOrd="0" presId="urn:microsoft.com/office/officeart/2005/8/layout/process5"/>
    <dgm:cxn modelId="{56625172-79BD-4387-B335-8BA21D947D21}" type="presParOf" srcId="{CDC5E207-5B9F-4708-9835-66F4E9D86D5E}" destId="{84829B7E-66C3-4818-95D1-A18F8D406220}" srcOrd="0" destOrd="0" presId="urn:microsoft.com/office/officeart/2005/8/layout/process5"/>
    <dgm:cxn modelId="{58FC8301-31EF-47BD-9F78-B9B6A7E1E148}" type="presParOf" srcId="{6ED3863A-66C6-433D-AD87-D6E2A7ED2A72}" destId="{42977F73-17F4-4D95-8DD6-58316F0AA372}" srcOrd="4" destOrd="0" presId="urn:microsoft.com/office/officeart/2005/8/layout/process5"/>
    <dgm:cxn modelId="{78C72016-0276-4367-8623-FB2D59F658C6}" type="presParOf" srcId="{6ED3863A-66C6-433D-AD87-D6E2A7ED2A72}" destId="{CCC4A06A-A827-45BF-8450-67D962F26337}" srcOrd="5" destOrd="0" presId="urn:microsoft.com/office/officeart/2005/8/layout/process5"/>
    <dgm:cxn modelId="{A2E7AEA5-238F-4E07-A05A-F91099A87B31}" type="presParOf" srcId="{CCC4A06A-A827-45BF-8450-67D962F26337}" destId="{0B877459-5037-4B6A-B1BA-175F6B290452}" srcOrd="0" destOrd="0" presId="urn:microsoft.com/office/officeart/2005/8/layout/process5"/>
    <dgm:cxn modelId="{754CE62E-3AA6-429F-B060-7A2A3507857C}" type="presParOf" srcId="{6ED3863A-66C6-433D-AD87-D6E2A7ED2A72}" destId="{C6FB2919-9D1F-4633-9AB4-7BFB3964DF37}" srcOrd="6" destOrd="0" presId="urn:microsoft.com/office/officeart/2005/8/layout/process5"/>
    <dgm:cxn modelId="{86ED8D53-310D-40B8-BD09-AC08ADE8CA38}" type="presParOf" srcId="{6ED3863A-66C6-433D-AD87-D6E2A7ED2A72}" destId="{9D369444-FA8F-4D05-844A-906DFCF6C382}" srcOrd="7" destOrd="0" presId="urn:microsoft.com/office/officeart/2005/8/layout/process5"/>
    <dgm:cxn modelId="{722644F0-7077-4C11-BEDA-28E54F388102}" type="presParOf" srcId="{9D369444-FA8F-4D05-844A-906DFCF6C382}" destId="{88CC84B7-1622-45B2-A70D-B6E4F6BBFABB}" srcOrd="0" destOrd="0" presId="urn:microsoft.com/office/officeart/2005/8/layout/process5"/>
    <dgm:cxn modelId="{2D638BE5-E6CB-4A6F-A1CB-456D84D5187D}" type="presParOf" srcId="{6ED3863A-66C6-433D-AD87-D6E2A7ED2A72}" destId="{54BEBF88-F6C4-4618-8CD0-C5F79BDD00CC}" srcOrd="8" destOrd="0" presId="urn:microsoft.com/office/officeart/2005/8/layout/process5"/>
    <dgm:cxn modelId="{6E4629DF-9B5C-4966-8CE3-7EA656A7435B}" type="presParOf" srcId="{6ED3863A-66C6-433D-AD87-D6E2A7ED2A72}" destId="{F0C38B2C-60D1-41E8-AC61-19C10692A4E6}" srcOrd="9" destOrd="0" presId="urn:microsoft.com/office/officeart/2005/8/layout/process5"/>
    <dgm:cxn modelId="{57F0558A-F8D4-4144-8AAA-8CDD947C7B22}" type="presParOf" srcId="{F0C38B2C-60D1-41E8-AC61-19C10692A4E6}" destId="{4FE872D6-DCD2-4C30-9956-98FAB12F9797}" srcOrd="0" destOrd="0" presId="urn:microsoft.com/office/officeart/2005/8/layout/process5"/>
    <dgm:cxn modelId="{0E9DC8D0-FB62-4CBF-A9D5-44D38E2AB341}" type="presParOf" srcId="{6ED3863A-66C6-433D-AD87-D6E2A7ED2A72}" destId="{5287A144-E8F3-4B85-8F5A-427E7BB75039}" srcOrd="10" destOrd="0" presId="urn:microsoft.com/office/officeart/2005/8/layout/process5"/>
    <dgm:cxn modelId="{B362B25D-0C20-4B14-988B-860C2E4F44E5}" type="presParOf" srcId="{6ED3863A-66C6-433D-AD87-D6E2A7ED2A72}" destId="{32BC61F9-2764-45E0-879F-1C31F79DF982}" srcOrd="11" destOrd="0" presId="urn:microsoft.com/office/officeart/2005/8/layout/process5"/>
    <dgm:cxn modelId="{DE430B34-9BA6-4BA4-84BD-BFF9FC2E9C5B}" type="presParOf" srcId="{32BC61F9-2764-45E0-879F-1C31F79DF982}" destId="{2BBAF8BD-C3F1-45D5-8D3E-DF04B9C94829}" srcOrd="0" destOrd="0" presId="urn:microsoft.com/office/officeart/2005/8/layout/process5"/>
    <dgm:cxn modelId="{C2EE0F25-63C4-4115-8616-7D789B609A71}" type="presParOf" srcId="{6ED3863A-66C6-433D-AD87-D6E2A7ED2A72}" destId="{377FB24D-5F1D-45EB-A26B-93BB8DE3EBEF}" srcOrd="12" destOrd="0" presId="urn:microsoft.com/office/officeart/2005/8/layout/process5"/>
    <dgm:cxn modelId="{42AAD279-AD71-44BC-8D19-6E07D940CA34}" type="presParOf" srcId="{6ED3863A-66C6-433D-AD87-D6E2A7ED2A72}" destId="{07870DC8-1F2B-41D1-A827-E434A70F28EA}" srcOrd="13" destOrd="0" presId="urn:microsoft.com/office/officeart/2005/8/layout/process5"/>
    <dgm:cxn modelId="{A4AC6C92-786C-4713-8075-8A317DE867BF}" type="presParOf" srcId="{07870DC8-1F2B-41D1-A827-E434A70F28EA}" destId="{BA5BF94F-F586-4361-9E15-B3422F968253}" srcOrd="0" destOrd="0" presId="urn:microsoft.com/office/officeart/2005/8/layout/process5"/>
    <dgm:cxn modelId="{C88A2F6A-DC49-4D63-9F75-79AB766F19EE}" type="presParOf" srcId="{6ED3863A-66C6-433D-AD87-D6E2A7ED2A72}" destId="{529819E6-3267-432B-B9EC-51F57AB738A4}" srcOrd="14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62D38-C23F-46A9-B2F7-AD02E33616FF}" type="doc">
      <dgm:prSet loTypeId="urn:microsoft.com/office/officeart/2005/8/layout/cycle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517022-E8A5-401C-BEFF-859908823049}">
      <dgm:prSet phldrT="[Text]" custT="1"/>
      <dgm:spPr/>
      <dgm:t>
        <a:bodyPr/>
        <a:lstStyle/>
        <a:p>
          <a:r>
            <a:rPr lang="de-DE" sz="1600" dirty="0"/>
            <a:t>Regler für </a:t>
          </a:r>
        </a:p>
        <a:p>
          <a:r>
            <a:rPr lang="de-DE" sz="1600" dirty="0"/>
            <a:t>Geradeausfahrt</a:t>
          </a:r>
        </a:p>
      </dgm:t>
    </dgm:pt>
    <dgm:pt modelId="{DA34CBC9-6E5B-4881-9037-B6C720FFA15E}" type="parTrans" cxnId="{F148F9A0-762A-46AE-82B5-003BC8579357}">
      <dgm:prSet/>
      <dgm:spPr/>
      <dgm:t>
        <a:bodyPr/>
        <a:lstStyle/>
        <a:p>
          <a:endParaRPr lang="de-DE"/>
        </a:p>
      </dgm:t>
    </dgm:pt>
    <dgm:pt modelId="{B14546C0-114D-408B-9FD0-5FFE00C38A13}" type="sibTrans" cxnId="{F148F9A0-762A-46AE-82B5-003BC8579357}">
      <dgm:prSet/>
      <dgm:spPr/>
      <dgm:t>
        <a:bodyPr/>
        <a:lstStyle/>
        <a:p>
          <a:endParaRPr lang="de-DE"/>
        </a:p>
      </dgm:t>
    </dgm:pt>
    <dgm:pt modelId="{8946F9DE-07C3-4686-9856-6B2582DD3106}">
      <dgm:prSet phldrT="[Text]"/>
      <dgm:spPr/>
      <dgm:t>
        <a:bodyPr/>
        <a:lstStyle/>
        <a:p>
          <a:r>
            <a:rPr lang="de-DE" dirty="0"/>
            <a:t>Differenz der Steigungen überschreitet Grenzwert</a:t>
          </a:r>
        </a:p>
      </dgm:t>
    </dgm:pt>
    <dgm:pt modelId="{975B95CE-EE56-4169-AE2B-9ACD786ED702}" type="parTrans" cxnId="{3AB39C81-ACA0-4389-93FD-F278E26CC96D}">
      <dgm:prSet/>
      <dgm:spPr/>
      <dgm:t>
        <a:bodyPr/>
        <a:lstStyle/>
        <a:p>
          <a:endParaRPr lang="de-DE"/>
        </a:p>
      </dgm:t>
    </dgm:pt>
    <dgm:pt modelId="{EFAA9E13-0438-42E3-A7FC-26537FB853BC}" type="sibTrans" cxnId="{3AB39C81-ACA0-4389-93FD-F278E26CC96D}">
      <dgm:prSet/>
      <dgm:spPr/>
      <dgm:t>
        <a:bodyPr/>
        <a:lstStyle/>
        <a:p>
          <a:endParaRPr lang="de-DE"/>
        </a:p>
      </dgm:t>
    </dgm:pt>
    <dgm:pt modelId="{17393C64-41B8-4541-B793-D79216D0230D}">
      <dgm:prSet phldrT="[Text]"/>
      <dgm:spPr/>
      <dgm:t>
        <a:bodyPr/>
        <a:lstStyle/>
        <a:p>
          <a:r>
            <a:rPr lang="de-DE" dirty="0"/>
            <a:t>Übergangsregler für Kurveneintritt</a:t>
          </a:r>
        </a:p>
      </dgm:t>
    </dgm:pt>
    <dgm:pt modelId="{3C0033BF-238A-4AAE-BE08-3C2F777F0BAB}" type="parTrans" cxnId="{865AAAEF-C0D8-4B99-8355-9BA75E218C62}">
      <dgm:prSet/>
      <dgm:spPr/>
      <dgm:t>
        <a:bodyPr/>
        <a:lstStyle/>
        <a:p>
          <a:endParaRPr lang="de-DE"/>
        </a:p>
      </dgm:t>
    </dgm:pt>
    <dgm:pt modelId="{256E034F-7A83-4132-AD3E-FC88A31B3171}" type="sibTrans" cxnId="{865AAAEF-C0D8-4B99-8355-9BA75E218C62}">
      <dgm:prSet/>
      <dgm:spPr/>
      <dgm:t>
        <a:bodyPr/>
        <a:lstStyle/>
        <a:p>
          <a:endParaRPr lang="de-DE"/>
        </a:p>
      </dgm:t>
    </dgm:pt>
    <dgm:pt modelId="{097DC993-72A3-4244-AFD6-0815E77788A4}">
      <dgm:prSet custT="1"/>
      <dgm:spPr/>
      <dgm:t>
        <a:bodyPr/>
        <a:lstStyle/>
        <a:p>
          <a:r>
            <a:rPr lang="de-DE" sz="1600" dirty="0"/>
            <a:t>Regler für </a:t>
          </a:r>
        </a:p>
        <a:p>
          <a:r>
            <a:rPr lang="de-DE" sz="1600" dirty="0"/>
            <a:t>Kurvenfahrt</a:t>
          </a:r>
        </a:p>
      </dgm:t>
    </dgm:pt>
    <dgm:pt modelId="{A9F536AC-C72D-492A-AE1B-9C1C204A8896}" type="parTrans" cxnId="{BC416615-A145-46B5-BFA3-B5DC7DB689E8}">
      <dgm:prSet/>
      <dgm:spPr/>
      <dgm:t>
        <a:bodyPr/>
        <a:lstStyle/>
        <a:p>
          <a:endParaRPr lang="de-DE"/>
        </a:p>
      </dgm:t>
    </dgm:pt>
    <dgm:pt modelId="{12DBF135-D93E-4E14-AEB2-5C4A533E7B5D}" type="sibTrans" cxnId="{BC416615-A145-46B5-BFA3-B5DC7DB689E8}">
      <dgm:prSet/>
      <dgm:spPr/>
      <dgm:t>
        <a:bodyPr/>
        <a:lstStyle/>
        <a:p>
          <a:endParaRPr lang="de-DE"/>
        </a:p>
      </dgm:t>
    </dgm:pt>
    <dgm:pt modelId="{D7962C6A-858D-4AB6-AAF5-72BB61C3BCC6}">
      <dgm:prSet/>
      <dgm:spPr/>
      <dgm:t>
        <a:bodyPr/>
        <a:lstStyle/>
        <a:p>
          <a:r>
            <a:rPr lang="de-DE" dirty="0"/>
            <a:t>Übergangsregler für Kurvenaustritt</a:t>
          </a:r>
        </a:p>
      </dgm:t>
    </dgm:pt>
    <dgm:pt modelId="{D726EDDA-5EDB-4813-8144-3C7BAC923A21}" type="parTrans" cxnId="{2BD4F86B-4469-454E-86A1-0BABCC4E1081}">
      <dgm:prSet/>
      <dgm:spPr/>
      <dgm:t>
        <a:bodyPr/>
        <a:lstStyle/>
        <a:p>
          <a:endParaRPr lang="de-DE"/>
        </a:p>
      </dgm:t>
    </dgm:pt>
    <dgm:pt modelId="{477FC51F-3263-43C0-8AF5-0B7CB46EA1BD}" type="sibTrans" cxnId="{2BD4F86B-4469-454E-86A1-0BABCC4E1081}">
      <dgm:prSet/>
      <dgm:spPr/>
      <dgm:t>
        <a:bodyPr/>
        <a:lstStyle/>
        <a:p>
          <a:endParaRPr lang="de-DE"/>
        </a:p>
      </dgm:t>
    </dgm:pt>
    <dgm:pt modelId="{5B0E89E7-AC0B-4EB0-A717-91ED139CDD67}">
      <dgm:prSet/>
      <dgm:spPr/>
      <dgm:t>
        <a:bodyPr/>
        <a:lstStyle/>
        <a:p>
          <a:r>
            <a:rPr lang="de-DE" dirty="0"/>
            <a:t>Differenz der Steigungen unterschreitet Grenzwert</a:t>
          </a:r>
        </a:p>
      </dgm:t>
    </dgm:pt>
    <dgm:pt modelId="{BA3E99B5-3D07-45F0-9FD6-DBF9FBFAFCB3}" type="parTrans" cxnId="{ECE19E7E-DAB2-4039-85CD-2A4A148F666B}">
      <dgm:prSet/>
      <dgm:spPr/>
      <dgm:t>
        <a:bodyPr/>
        <a:lstStyle/>
        <a:p>
          <a:endParaRPr lang="de-DE"/>
        </a:p>
      </dgm:t>
    </dgm:pt>
    <dgm:pt modelId="{2D86A2BF-5B6A-4D76-94CC-99797484151B}" type="sibTrans" cxnId="{ECE19E7E-DAB2-4039-85CD-2A4A148F666B}">
      <dgm:prSet/>
      <dgm:spPr/>
      <dgm:t>
        <a:bodyPr/>
        <a:lstStyle/>
        <a:p>
          <a:endParaRPr lang="de-DE"/>
        </a:p>
      </dgm:t>
    </dgm:pt>
    <dgm:pt modelId="{ADCC66F3-B14D-44B1-8B1E-5A57D0293F83}" type="pres">
      <dgm:prSet presAssocID="{9C262D38-C23F-46A9-B2F7-AD02E33616FF}" presName="cycle" presStyleCnt="0">
        <dgm:presLayoutVars>
          <dgm:dir/>
          <dgm:resizeHandles val="exact"/>
        </dgm:presLayoutVars>
      </dgm:prSet>
      <dgm:spPr/>
    </dgm:pt>
    <dgm:pt modelId="{322F2889-427F-4255-96FE-7A663EF3A95F}" type="pres">
      <dgm:prSet presAssocID="{FF517022-E8A5-401C-BEFF-859908823049}" presName="node" presStyleLbl="node1" presStyleIdx="0" presStyleCnt="6" custScaleX="163525" custScaleY="125976" custRadScaleRad="94162" custRadScaleInc="-9979">
        <dgm:presLayoutVars>
          <dgm:bulletEnabled val="1"/>
        </dgm:presLayoutVars>
      </dgm:prSet>
      <dgm:spPr/>
    </dgm:pt>
    <dgm:pt modelId="{BBF5FDF9-DFFC-4812-ACBB-83C47312AC25}" type="pres">
      <dgm:prSet presAssocID="{FF517022-E8A5-401C-BEFF-859908823049}" presName="spNode" presStyleCnt="0"/>
      <dgm:spPr/>
    </dgm:pt>
    <dgm:pt modelId="{E04CC487-1C5B-45B6-8D5E-C8D4066D0943}" type="pres">
      <dgm:prSet presAssocID="{B14546C0-114D-408B-9FD0-5FFE00C38A13}" presName="sibTrans" presStyleLbl="sibTrans1D1" presStyleIdx="0" presStyleCnt="6"/>
      <dgm:spPr/>
    </dgm:pt>
    <dgm:pt modelId="{0EC62B5A-E703-4913-9127-81806E8ABEC7}" type="pres">
      <dgm:prSet presAssocID="{8946F9DE-07C3-4686-9856-6B2582DD3106}" presName="node" presStyleLbl="node1" presStyleIdx="1" presStyleCnt="6" custScaleX="141874" custRadScaleRad="107605" custRadScaleInc="43942">
        <dgm:presLayoutVars>
          <dgm:bulletEnabled val="1"/>
        </dgm:presLayoutVars>
      </dgm:prSet>
      <dgm:spPr/>
    </dgm:pt>
    <dgm:pt modelId="{D289D028-6B23-4048-9E7A-0AB953815F41}" type="pres">
      <dgm:prSet presAssocID="{8946F9DE-07C3-4686-9856-6B2582DD3106}" presName="spNode" presStyleCnt="0"/>
      <dgm:spPr/>
    </dgm:pt>
    <dgm:pt modelId="{5627CC50-5788-4218-BE49-84D13277FE07}" type="pres">
      <dgm:prSet presAssocID="{EFAA9E13-0438-42E3-A7FC-26537FB853BC}" presName="sibTrans" presStyleLbl="sibTrans1D1" presStyleIdx="1" presStyleCnt="6"/>
      <dgm:spPr/>
    </dgm:pt>
    <dgm:pt modelId="{7DF9A944-9651-4414-985F-9C465760A763}" type="pres">
      <dgm:prSet presAssocID="{17393C64-41B8-4541-B793-D79216D0230D}" presName="node" presStyleLbl="node1" presStyleIdx="2" presStyleCnt="6" custScaleX="128693" custRadScaleRad="102747" custRadScaleInc="-78648">
        <dgm:presLayoutVars>
          <dgm:bulletEnabled val="1"/>
        </dgm:presLayoutVars>
      </dgm:prSet>
      <dgm:spPr/>
    </dgm:pt>
    <dgm:pt modelId="{40E33FF3-03F5-491C-9E74-A6AF4F751A59}" type="pres">
      <dgm:prSet presAssocID="{17393C64-41B8-4541-B793-D79216D0230D}" presName="spNode" presStyleCnt="0"/>
      <dgm:spPr/>
    </dgm:pt>
    <dgm:pt modelId="{C2088CE8-813B-404D-9C15-5986F4B492B7}" type="pres">
      <dgm:prSet presAssocID="{256E034F-7A83-4132-AD3E-FC88A31B3171}" presName="sibTrans" presStyleLbl="sibTrans1D1" presStyleIdx="2" presStyleCnt="6"/>
      <dgm:spPr/>
    </dgm:pt>
    <dgm:pt modelId="{51070C73-9ABB-4CBE-BF7F-197499FA4E9F}" type="pres">
      <dgm:prSet presAssocID="{097DC993-72A3-4244-AFD6-0815E77788A4}" presName="node" presStyleLbl="node1" presStyleIdx="3" presStyleCnt="6" custScaleX="170260" custScaleY="130813" custRadScaleRad="88999" custRadScaleInc="3471">
        <dgm:presLayoutVars>
          <dgm:bulletEnabled val="1"/>
        </dgm:presLayoutVars>
      </dgm:prSet>
      <dgm:spPr/>
    </dgm:pt>
    <dgm:pt modelId="{17C53291-6AFC-420A-BFB7-15D4E485E34D}" type="pres">
      <dgm:prSet presAssocID="{097DC993-72A3-4244-AFD6-0815E77788A4}" presName="spNode" presStyleCnt="0"/>
      <dgm:spPr/>
    </dgm:pt>
    <dgm:pt modelId="{0E8FB463-07BE-482A-BC43-61AF7FD595C1}" type="pres">
      <dgm:prSet presAssocID="{12DBF135-D93E-4E14-AEB2-5C4A533E7B5D}" presName="sibTrans" presStyleLbl="sibTrans1D1" presStyleIdx="3" presStyleCnt="6"/>
      <dgm:spPr/>
    </dgm:pt>
    <dgm:pt modelId="{F289F93E-06E5-4979-920E-3478F87B263A}" type="pres">
      <dgm:prSet presAssocID="{5B0E89E7-AC0B-4EB0-A717-91ED139CDD67}" presName="node" presStyleLbl="node1" presStyleIdx="4" presStyleCnt="6" custScaleX="155752" custRadScaleRad="94940" custRadScaleInc="72639">
        <dgm:presLayoutVars>
          <dgm:bulletEnabled val="1"/>
        </dgm:presLayoutVars>
      </dgm:prSet>
      <dgm:spPr/>
    </dgm:pt>
    <dgm:pt modelId="{A5B5E408-8D36-455D-921A-13B641BA8B57}" type="pres">
      <dgm:prSet presAssocID="{5B0E89E7-AC0B-4EB0-A717-91ED139CDD67}" presName="spNode" presStyleCnt="0"/>
      <dgm:spPr/>
    </dgm:pt>
    <dgm:pt modelId="{92E93751-1EDC-4F0A-98BC-A5C9AA6C1D5F}" type="pres">
      <dgm:prSet presAssocID="{2D86A2BF-5B6A-4D76-94CC-99797484151B}" presName="sibTrans" presStyleLbl="sibTrans1D1" presStyleIdx="4" presStyleCnt="6"/>
      <dgm:spPr/>
    </dgm:pt>
    <dgm:pt modelId="{06095F51-3C94-4EFF-917D-25EAB90C3F30}" type="pres">
      <dgm:prSet presAssocID="{D7962C6A-858D-4AB6-AAF5-72BB61C3BCC6}" presName="node" presStyleLbl="node1" presStyleIdx="5" presStyleCnt="6" custScaleX="138416" custRadScaleRad="102617" custRadScaleInc="-38518">
        <dgm:presLayoutVars>
          <dgm:bulletEnabled val="1"/>
        </dgm:presLayoutVars>
      </dgm:prSet>
      <dgm:spPr/>
    </dgm:pt>
    <dgm:pt modelId="{8B14069D-A9EB-4CED-9AAB-7A5A3E9692F4}" type="pres">
      <dgm:prSet presAssocID="{D7962C6A-858D-4AB6-AAF5-72BB61C3BCC6}" presName="spNode" presStyleCnt="0"/>
      <dgm:spPr/>
    </dgm:pt>
    <dgm:pt modelId="{21E62269-EC77-4B92-819E-7AD572501D51}" type="pres">
      <dgm:prSet presAssocID="{477FC51F-3263-43C0-8AF5-0B7CB46EA1BD}" presName="sibTrans" presStyleLbl="sibTrans1D1" presStyleIdx="5" presStyleCnt="6"/>
      <dgm:spPr/>
    </dgm:pt>
  </dgm:ptLst>
  <dgm:cxnLst>
    <dgm:cxn modelId="{2F84FA07-936E-4B7E-A03B-A194E9052312}" type="presOf" srcId="{B14546C0-114D-408B-9FD0-5FFE00C38A13}" destId="{E04CC487-1C5B-45B6-8D5E-C8D4066D0943}" srcOrd="0" destOrd="0" presId="urn:microsoft.com/office/officeart/2005/8/layout/cycle5"/>
    <dgm:cxn modelId="{7BAC0309-2F85-440B-A73B-E46466658077}" type="presOf" srcId="{256E034F-7A83-4132-AD3E-FC88A31B3171}" destId="{C2088CE8-813B-404D-9C15-5986F4B492B7}" srcOrd="0" destOrd="0" presId="urn:microsoft.com/office/officeart/2005/8/layout/cycle5"/>
    <dgm:cxn modelId="{BC416615-A145-46B5-BFA3-B5DC7DB689E8}" srcId="{9C262D38-C23F-46A9-B2F7-AD02E33616FF}" destId="{097DC993-72A3-4244-AFD6-0815E77788A4}" srcOrd="3" destOrd="0" parTransId="{A9F536AC-C72D-492A-AE1B-9C1C204A8896}" sibTransId="{12DBF135-D93E-4E14-AEB2-5C4A533E7B5D}"/>
    <dgm:cxn modelId="{92C98818-1344-408C-BB49-BB4B253A5100}" type="presOf" srcId="{2D86A2BF-5B6A-4D76-94CC-99797484151B}" destId="{92E93751-1EDC-4F0A-98BC-A5C9AA6C1D5F}" srcOrd="0" destOrd="0" presId="urn:microsoft.com/office/officeart/2005/8/layout/cycle5"/>
    <dgm:cxn modelId="{A8A36C32-F17B-4246-9A36-013688B8CADE}" type="presOf" srcId="{17393C64-41B8-4541-B793-D79216D0230D}" destId="{7DF9A944-9651-4414-985F-9C465760A763}" srcOrd="0" destOrd="0" presId="urn:microsoft.com/office/officeart/2005/8/layout/cycle5"/>
    <dgm:cxn modelId="{6749EC41-312E-4702-AE93-417101E72446}" type="presOf" srcId="{12DBF135-D93E-4E14-AEB2-5C4A533E7B5D}" destId="{0E8FB463-07BE-482A-BC43-61AF7FD595C1}" srcOrd="0" destOrd="0" presId="urn:microsoft.com/office/officeart/2005/8/layout/cycle5"/>
    <dgm:cxn modelId="{2BD4F86B-4469-454E-86A1-0BABCC4E1081}" srcId="{9C262D38-C23F-46A9-B2F7-AD02E33616FF}" destId="{D7962C6A-858D-4AB6-AAF5-72BB61C3BCC6}" srcOrd="5" destOrd="0" parTransId="{D726EDDA-5EDB-4813-8144-3C7BAC923A21}" sibTransId="{477FC51F-3263-43C0-8AF5-0B7CB46EA1BD}"/>
    <dgm:cxn modelId="{8E92716F-26B5-48CB-9A00-5C3373317CD3}" type="presOf" srcId="{8946F9DE-07C3-4686-9856-6B2582DD3106}" destId="{0EC62B5A-E703-4913-9127-81806E8ABEC7}" srcOrd="0" destOrd="0" presId="urn:microsoft.com/office/officeart/2005/8/layout/cycle5"/>
    <dgm:cxn modelId="{C247594F-E5B6-4B62-830C-92DEEA205355}" type="presOf" srcId="{EFAA9E13-0438-42E3-A7FC-26537FB853BC}" destId="{5627CC50-5788-4218-BE49-84D13277FE07}" srcOrd="0" destOrd="0" presId="urn:microsoft.com/office/officeart/2005/8/layout/cycle5"/>
    <dgm:cxn modelId="{24394471-5ADE-4691-8F52-2F36A64596C8}" type="presOf" srcId="{477FC51F-3263-43C0-8AF5-0B7CB46EA1BD}" destId="{21E62269-EC77-4B92-819E-7AD572501D51}" srcOrd="0" destOrd="0" presId="urn:microsoft.com/office/officeart/2005/8/layout/cycle5"/>
    <dgm:cxn modelId="{DBE0F657-601C-4DD8-A03D-5355C31A7FDF}" type="presOf" srcId="{D7962C6A-858D-4AB6-AAF5-72BB61C3BCC6}" destId="{06095F51-3C94-4EFF-917D-25EAB90C3F30}" srcOrd="0" destOrd="0" presId="urn:microsoft.com/office/officeart/2005/8/layout/cycle5"/>
    <dgm:cxn modelId="{ECE19E7E-DAB2-4039-85CD-2A4A148F666B}" srcId="{9C262D38-C23F-46A9-B2F7-AD02E33616FF}" destId="{5B0E89E7-AC0B-4EB0-A717-91ED139CDD67}" srcOrd="4" destOrd="0" parTransId="{BA3E99B5-3D07-45F0-9FD6-DBF9FBFAFCB3}" sibTransId="{2D86A2BF-5B6A-4D76-94CC-99797484151B}"/>
    <dgm:cxn modelId="{3AB39C81-ACA0-4389-93FD-F278E26CC96D}" srcId="{9C262D38-C23F-46A9-B2F7-AD02E33616FF}" destId="{8946F9DE-07C3-4686-9856-6B2582DD3106}" srcOrd="1" destOrd="0" parTransId="{975B95CE-EE56-4169-AE2B-9ACD786ED702}" sibTransId="{EFAA9E13-0438-42E3-A7FC-26537FB853BC}"/>
    <dgm:cxn modelId="{6F7BB68A-0B71-491E-8D6E-DC8B76730EB3}" type="presOf" srcId="{9C262D38-C23F-46A9-B2F7-AD02E33616FF}" destId="{ADCC66F3-B14D-44B1-8B1E-5A57D0293F83}" srcOrd="0" destOrd="0" presId="urn:microsoft.com/office/officeart/2005/8/layout/cycle5"/>
    <dgm:cxn modelId="{F148F9A0-762A-46AE-82B5-003BC8579357}" srcId="{9C262D38-C23F-46A9-B2F7-AD02E33616FF}" destId="{FF517022-E8A5-401C-BEFF-859908823049}" srcOrd="0" destOrd="0" parTransId="{DA34CBC9-6E5B-4881-9037-B6C720FFA15E}" sibTransId="{B14546C0-114D-408B-9FD0-5FFE00C38A13}"/>
    <dgm:cxn modelId="{9350CCA3-652E-4BF3-9834-DDA1168358CB}" type="presOf" srcId="{097DC993-72A3-4244-AFD6-0815E77788A4}" destId="{51070C73-9ABB-4CBE-BF7F-197499FA4E9F}" srcOrd="0" destOrd="0" presId="urn:microsoft.com/office/officeart/2005/8/layout/cycle5"/>
    <dgm:cxn modelId="{866FAEBD-B319-41E9-8E07-12BC3EDA4B0E}" type="presOf" srcId="{FF517022-E8A5-401C-BEFF-859908823049}" destId="{322F2889-427F-4255-96FE-7A663EF3A95F}" srcOrd="0" destOrd="0" presId="urn:microsoft.com/office/officeart/2005/8/layout/cycle5"/>
    <dgm:cxn modelId="{8B41DED6-B2BA-4000-9CC0-7E8CC3DEB9EE}" type="presOf" srcId="{5B0E89E7-AC0B-4EB0-A717-91ED139CDD67}" destId="{F289F93E-06E5-4979-920E-3478F87B263A}" srcOrd="0" destOrd="0" presId="urn:microsoft.com/office/officeart/2005/8/layout/cycle5"/>
    <dgm:cxn modelId="{865AAAEF-C0D8-4B99-8355-9BA75E218C62}" srcId="{9C262D38-C23F-46A9-B2F7-AD02E33616FF}" destId="{17393C64-41B8-4541-B793-D79216D0230D}" srcOrd="2" destOrd="0" parTransId="{3C0033BF-238A-4AAE-BE08-3C2F777F0BAB}" sibTransId="{256E034F-7A83-4132-AD3E-FC88A31B3171}"/>
    <dgm:cxn modelId="{801764BC-29FB-4785-96D9-841BC3CBC9A2}" type="presParOf" srcId="{ADCC66F3-B14D-44B1-8B1E-5A57D0293F83}" destId="{322F2889-427F-4255-96FE-7A663EF3A95F}" srcOrd="0" destOrd="0" presId="urn:microsoft.com/office/officeart/2005/8/layout/cycle5"/>
    <dgm:cxn modelId="{5CD37A18-92DD-4ACF-BC50-73AE0766C367}" type="presParOf" srcId="{ADCC66F3-B14D-44B1-8B1E-5A57D0293F83}" destId="{BBF5FDF9-DFFC-4812-ACBB-83C47312AC25}" srcOrd="1" destOrd="0" presId="urn:microsoft.com/office/officeart/2005/8/layout/cycle5"/>
    <dgm:cxn modelId="{2589A008-D537-4A14-9AA3-9F201D07A230}" type="presParOf" srcId="{ADCC66F3-B14D-44B1-8B1E-5A57D0293F83}" destId="{E04CC487-1C5B-45B6-8D5E-C8D4066D0943}" srcOrd="2" destOrd="0" presId="urn:microsoft.com/office/officeart/2005/8/layout/cycle5"/>
    <dgm:cxn modelId="{2BBACDC8-6261-48B8-832C-4BD97C485FB1}" type="presParOf" srcId="{ADCC66F3-B14D-44B1-8B1E-5A57D0293F83}" destId="{0EC62B5A-E703-4913-9127-81806E8ABEC7}" srcOrd="3" destOrd="0" presId="urn:microsoft.com/office/officeart/2005/8/layout/cycle5"/>
    <dgm:cxn modelId="{2521EFFC-DC78-4560-9216-B92AF8DFE995}" type="presParOf" srcId="{ADCC66F3-B14D-44B1-8B1E-5A57D0293F83}" destId="{D289D028-6B23-4048-9E7A-0AB953815F41}" srcOrd="4" destOrd="0" presId="urn:microsoft.com/office/officeart/2005/8/layout/cycle5"/>
    <dgm:cxn modelId="{BEB8AA86-7C04-49E5-B115-03875053B812}" type="presParOf" srcId="{ADCC66F3-B14D-44B1-8B1E-5A57D0293F83}" destId="{5627CC50-5788-4218-BE49-84D13277FE07}" srcOrd="5" destOrd="0" presId="urn:microsoft.com/office/officeart/2005/8/layout/cycle5"/>
    <dgm:cxn modelId="{370F77CE-70ED-4D6F-BFBB-C851920EC482}" type="presParOf" srcId="{ADCC66F3-B14D-44B1-8B1E-5A57D0293F83}" destId="{7DF9A944-9651-4414-985F-9C465760A763}" srcOrd="6" destOrd="0" presId="urn:microsoft.com/office/officeart/2005/8/layout/cycle5"/>
    <dgm:cxn modelId="{42D7DE7A-49CD-423D-8FC6-23B867DCA525}" type="presParOf" srcId="{ADCC66F3-B14D-44B1-8B1E-5A57D0293F83}" destId="{40E33FF3-03F5-491C-9E74-A6AF4F751A59}" srcOrd="7" destOrd="0" presId="urn:microsoft.com/office/officeart/2005/8/layout/cycle5"/>
    <dgm:cxn modelId="{D44184C7-43A1-449B-BDA5-395BC726C485}" type="presParOf" srcId="{ADCC66F3-B14D-44B1-8B1E-5A57D0293F83}" destId="{C2088CE8-813B-404D-9C15-5986F4B492B7}" srcOrd="8" destOrd="0" presId="urn:microsoft.com/office/officeart/2005/8/layout/cycle5"/>
    <dgm:cxn modelId="{E2DC4E60-0028-4D99-A93C-C9BEF6B6A789}" type="presParOf" srcId="{ADCC66F3-B14D-44B1-8B1E-5A57D0293F83}" destId="{51070C73-9ABB-4CBE-BF7F-197499FA4E9F}" srcOrd="9" destOrd="0" presId="urn:microsoft.com/office/officeart/2005/8/layout/cycle5"/>
    <dgm:cxn modelId="{3F78706F-5F73-4795-A6EA-3DA724DB2C05}" type="presParOf" srcId="{ADCC66F3-B14D-44B1-8B1E-5A57D0293F83}" destId="{17C53291-6AFC-420A-BFB7-15D4E485E34D}" srcOrd="10" destOrd="0" presId="urn:microsoft.com/office/officeart/2005/8/layout/cycle5"/>
    <dgm:cxn modelId="{5D601BCC-93A9-498E-BF17-A73974EF0AD6}" type="presParOf" srcId="{ADCC66F3-B14D-44B1-8B1E-5A57D0293F83}" destId="{0E8FB463-07BE-482A-BC43-61AF7FD595C1}" srcOrd="11" destOrd="0" presId="urn:microsoft.com/office/officeart/2005/8/layout/cycle5"/>
    <dgm:cxn modelId="{87C5105B-7A1D-47B3-BF50-0F1791180501}" type="presParOf" srcId="{ADCC66F3-B14D-44B1-8B1E-5A57D0293F83}" destId="{F289F93E-06E5-4979-920E-3478F87B263A}" srcOrd="12" destOrd="0" presId="urn:microsoft.com/office/officeart/2005/8/layout/cycle5"/>
    <dgm:cxn modelId="{3D3F4964-3805-4B82-B828-C4B118FA8E68}" type="presParOf" srcId="{ADCC66F3-B14D-44B1-8B1E-5A57D0293F83}" destId="{A5B5E408-8D36-455D-921A-13B641BA8B57}" srcOrd="13" destOrd="0" presId="urn:microsoft.com/office/officeart/2005/8/layout/cycle5"/>
    <dgm:cxn modelId="{544E077F-A6D2-455B-8885-85DEBDE648F6}" type="presParOf" srcId="{ADCC66F3-B14D-44B1-8B1E-5A57D0293F83}" destId="{92E93751-1EDC-4F0A-98BC-A5C9AA6C1D5F}" srcOrd="14" destOrd="0" presId="urn:microsoft.com/office/officeart/2005/8/layout/cycle5"/>
    <dgm:cxn modelId="{554841CA-3792-460A-BC2F-F566CACD51A1}" type="presParOf" srcId="{ADCC66F3-B14D-44B1-8B1E-5A57D0293F83}" destId="{06095F51-3C94-4EFF-917D-25EAB90C3F30}" srcOrd="15" destOrd="0" presId="urn:microsoft.com/office/officeart/2005/8/layout/cycle5"/>
    <dgm:cxn modelId="{A8BB4773-97C5-4990-B5E2-7F5A4CB6B2CA}" type="presParOf" srcId="{ADCC66F3-B14D-44B1-8B1E-5A57D0293F83}" destId="{8B14069D-A9EB-4CED-9AAB-7A5A3E9692F4}" srcOrd="16" destOrd="0" presId="urn:microsoft.com/office/officeart/2005/8/layout/cycle5"/>
    <dgm:cxn modelId="{613BDC87-E116-466F-BE7A-320025F6EF94}" type="presParOf" srcId="{ADCC66F3-B14D-44B1-8B1E-5A57D0293F83}" destId="{21E62269-EC77-4B92-819E-7AD572501D5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E47ECC-1CC7-4BF8-A40F-F7C26A4BFA09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D9C1DE2A-C919-439D-83D8-65D74A775FB6}">
      <dgm:prSet phldrT="[Text]" custT="1"/>
      <dgm:spPr/>
      <dgm:t>
        <a:bodyPr/>
        <a:lstStyle/>
        <a:p>
          <a:r>
            <a:rPr lang="de-DE" sz="1600" dirty="0"/>
            <a:t>Hindernis im Sichtfeld der Kamera</a:t>
          </a:r>
        </a:p>
      </dgm:t>
    </dgm:pt>
    <dgm:pt modelId="{24F33364-C041-4A46-9A2C-3365A4B35E4A}" type="parTrans" cxnId="{6BBD4478-0FC8-4791-837D-3B86DC444DFA}">
      <dgm:prSet/>
      <dgm:spPr/>
      <dgm:t>
        <a:bodyPr/>
        <a:lstStyle/>
        <a:p>
          <a:endParaRPr lang="de-DE" sz="1600"/>
        </a:p>
      </dgm:t>
    </dgm:pt>
    <dgm:pt modelId="{0A5440AC-4116-4C27-9264-16AACB669E12}" type="sibTrans" cxnId="{6BBD4478-0FC8-4791-837D-3B86DC444DFA}">
      <dgm:prSet custT="1"/>
      <dgm:spPr/>
      <dgm:t>
        <a:bodyPr/>
        <a:lstStyle/>
        <a:p>
          <a:endParaRPr lang="de-DE" sz="2000"/>
        </a:p>
      </dgm:t>
    </dgm:pt>
    <dgm:pt modelId="{6883C271-93CE-4F53-B3DB-E78414E06855}">
      <dgm:prSet phldrT="[Text]" custT="1"/>
      <dgm:spPr/>
      <dgm:t>
        <a:bodyPr/>
        <a:lstStyle/>
        <a:p>
          <a:r>
            <a:rPr lang="de-DE" sz="1600" dirty="0"/>
            <a:t>Vergleich der Position von Hindernis und Fahrspur</a:t>
          </a:r>
        </a:p>
      </dgm:t>
    </dgm:pt>
    <dgm:pt modelId="{64D99E33-9629-4119-A130-DF85747D2256}" type="parTrans" cxnId="{A9D5091A-B7FB-49D9-9E39-33E16E32D6E5}">
      <dgm:prSet/>
      <dgm:spPr/>
      <dgm:t>
        <a:bodyPr/>
        <a:lstStyle/>
        <a:p>
          <a:endParaRPr lang="de-DE" sz="1600"/>
        </a:p>
      </dgm:t>
    </dgm:pt>
    <dgm:pt modelId="{FE6047D0-FF2D-42A2-B389-DB220F2BDF26}" type="sibTrans" cxnId="{A9D5091A-B7FB-49D9-9E39-33E16E32D6E5}">
      <dgm:prSet custT="1"/>
      <dgm:spPr/>
      <dgm:t>
        <a:bodyPr/>
        <a:lstStyle/>
        <a:p>
          <a:endParaRPr lang="de-DE" sz="2000"/>
        </a:p>
      </dgm:t>
    </dgm:pt>
    <dgm:pt modelId="{D2E27AEE-DE18-437E-8ED4-085C407B02F4}">
      <dgm:prSet phldrT="[Text]" custT="1"/>
      <dgm:spPr/>
      <dgm:t>
        <a:bodyPr/>
        <a:lstStyle/>
        <a:p>
          <a:r>
            <a:rPr lang="de-DE" sz="1600" dirty="0"/>
            <a:t>Wenn Hindernis auf Fahrspur: Einleitung </a:t>
          </a:r>
          <a:r>
            <a:rPr lang="de-DE" sz="1600"/>
            <a:t>des Spurwechsels</a:t>
          </a:r>
          <a:endParaRPr lang="de-DE" sz="1600" dirty="0"/>
        </a:p>
      </dgm:t>
    </dgm:pt>
    <dgm:pt modelId="{6C0F99BB-1AE8-491E-9E77-BB81EC71D0A5}" type="parTrans" cxnId="{26DB8064-CA9A-49BF-B110-4A1EB040AF44}">
      <dgm:prSet/>
      <dgm:spPr/>
      <dgm:t>
        <a:bodyPr/>
        <a:lstStyle/>
        <a:p>
          <a:endParaRPr lang="de-DE" sz="1600"/>
        </a:p>
      </dgm:t>
    </dgm:pt>
    <dgm:pt modelId="{AF275174-F4D7-4107-9340-9F31FFAE84C6}" type="sibTrans" cxnId="{26DB8064-CA9A-49BF-B110-4A1EB040AF44}">
      <dgm:prSet custT="1"/>
      <dgm:spPr/>
      <dgm:t>
        <a:bodyPr/>
        <a:lstStyle/>
        <a:p>
          <a:endParaRPr lang="de-DE" sz="2000"/>
        </a:p>
      </dgm:t>
    </dgm:pt>
    <dgm:pt modelId="{7D600DAC-9587-44B5-AA91-D1DB1E8AF259}">
      <dgm:prSet custT="1"/>
      <dgm:spPr/>
      <dgm:t>
        <a:bodyPr/>
        <a:lstStyle/>
        <a:p>
          <a:r>
            <a:rPr lang="de-DE" sz="1600" dirty="0"/>
            <a:t>Maximaler Lenkeinschlag in die gewünschte Richtung</a:t>
          </a:r>
        </a:p>
      </dgm:t>
    </dgm:pt>
    <dgm:pt modelId="{DD3CB5CF-4595-4EEC-846B-6102664F2F05}" type="sibTrans" cxnId="{F8FCC4ED-399C-4EBC-8501-E7E94B934A37}">
      <dgm:prSet/>
      <dgm:spPr/>
      <dgm:t>
        <a:bodyPr/>
        <a:lstStyle/>
        <a:p>
          <a:endParaRPr lang="de-DE" sz="1600"/>
        </a:p>
      </dgm:t>
    </dgm:pt>
    <dgm:pt modelId="{C6630763-DE36-4591-8A63-8451E61C4B79}" type="parTrans" cxnId="{F8FCC4ED-399C-4EBC-8501-E7E94B934A37}">
      <dgm:prSet/>
      <dgm:spPr/>
      <dgm:t>
        <a:bodyPr/>
        <a:lstStyle/>
        <a:p>
          <a:endParaRPr lang="de-DE" sz="1600"/>
        </a:p>
      </dgm:t>
    </dgm:pt>
    <dgm:pt modelId="{BA46942A-95B1-4525-A038-6C19F1DA6537}">
      <dgm:prSet custT="1"/>
      <dgm:spPr/>
      <dgm:t>
        <a:bodyPr/>
        <a:lstStyle/>
        <a:p>
          <a:r>
            <a:rPr lang="de-DE" sz="1600" dirty="0"/>
            <a:t>Kurzzeitige Umschaltung auf aggressiveren Regler</a:t>
          </a:r>
        </a:p>
      </dgm:t>
    </dgm:pt>
    <dgm:pt modelId="{F92269B3-4B49-4BEA-BE93-2AC05ED4A544}" type="parTrans" cxnId="{47CCF4E1-A68F-439A-BB94-DD05FAF1E159}">
      <dgm:prSet/>
      <dgm:spPr/>
      <dgm:t>
        <a:bodyPr/>
        <a:lstStyle/>
        <a:p>
          <a:endParaRPr lang="de-DE"/>
        </a:p>
      </dgm:t>
    </dgm:pt>
    <dgm:pt modelId="{7762B7C6-4F36-4B61-B445-F6FF0509CF25}" type="sibTrans" cxnId="{47CCF4E1-A68F-439A-BB94-DD05FAF1E159}">
      <dgm:prSet/>
      <dgm:spPr/>
      <dgm:t>
        <a:bodyPr/>
        <a:lstStyle/>
        <a:p>
          <a:endParaRPr lang="de-DE"/>
        </a:p>
      </dgm:t>
    </dgm:pt>
    <dgm:pt modelId="{685F4625-0840-46FA-B858-0C8623E3CC8D}">
      <dgm:prSet custT="1"/>
      <dgm:spPr/>
      <dgm:t>
        <a:bodyPr/>
        <a:lstStyle/>
        <a:p>
          <a:r>
            <a:rPr lang="de-DE" sz="1600" dirty="0"/>
            <a:t>Umschaltung auf Standardregler</a:t>
          </a:r>
        </a:p>
      </dgm:t>
    </dgm:pt>
    <dgm:pt modelId="{7D57000E-778C-4CFD-B686-F2117CC1C858}" type="parTrans" cxnId="{BF074302-ADFE-4998-83F4-B5B8D4077EC4}">
      <dgm:prSet/>
      <dgm:spPr/>
      <dgm:t>
        <a:bodyPr/>
        <a:lstStyle/>
        <a:p>
          <a:endParaRPr lang="de-DE"/>
        </a:p>
      </dgm:t>
    </dgm:pt>
    <dgm:pt modelId="{067EF79F-A2B5-4E85-B591-BE8A5BA165D0}" type="sibTrans" cxnId="{BF074302-ADFE-4998-83F4-B5B8D4077EC4}">
      <dgm:prSet/>
      <dgm:spPr/>
      <dgm:t>
        <a:bodyPr/>
        <a:lstStyle/>
        <a:p>
          <a:endParaRPr lang="de-DE"/>
        </a:p>
      </dgm:t>
    </dgm:pt>
    <dgm:pt modelId="{B40BC887-7121-4751-9ED6-13E8470945BB}" type="pres">
      <dgm:prSet presAssocID="{F6E47ECC-1CC7-4BF8-A40F-F7C26A4BFA09}" presName="diagram" presStyleCnt="0">
        <dgm:presLayoutVars>
          <dgm:dir/>
          <dgm:resizeHandles val="exact"/>
        </dgm:presLayoutVars>
      </dgm:prSet>
      <dgm:spPr/>
    </dgm:pt>
    <dgm:pt modelId="{F750DCCB-0DB3-4943-9436-F897320A4A5D}" type="pres">
      <dgm:prSet presAssocID="{D9C1DE2A-C919-439D-83D8-65D74A775FB6}" presName="node" presStyleLbl="node1" presStyleIdx="0" presStyleCnt="6" custScaleX="63401" custScaleY="70028" custLinFactNeighborX="-34860" custLinFactNeighborY="-2654">
        <dgm:presLayoutVars>
          <dgm:bulletEnabled val="1"/>
        </dgm:presLayoutVars>
      </dgm:prSet>
      <dgm:spPr/>
    </dgm:pt>
    <dgm:pt modelId="{07284E07-4408-4BF2-9E53-8B0D5A353C3A}" type="pres">
      <dgm:prSet presAssocID="{0A5440AC-4116-4C27-9264-16AACB669E12}" presName="sibTrans" presStyleLbl="sibTrans2D1" presStyleIdx="0" presStyleCnt="5"/>
      <dgm:spPr/>
    </dgm:pt>
    <dgm:pt modelId="{F8FFB6C0-E03E-4022-8398-9AFF5BF916E4}" type="pres">
      <dgm:prSet presAssocID="{0A5440AC-4116-4C27-9264-16AACB669E12}" presName="connectorText" presStyleLbl="sibTrans2D1" presStyleIdx="0" presStyleCnt="5"/>
      <dgm:spPr/>
    </dgm:pt>
    <dgm:pt modelId="{EB0F924E-08B8-4496-8F7C-D75A9D314B30}" type="pres">
      <dgm:prSet presAssocID="{6883C271-93CE-4F53-B3DB-E78414E06855}" presName="node" presStyleLbl="node1" presStyleIdx="1" presStyleCnt="6" custScaleX="102074" custScaleY="73700" custLinFactNeighborX="-11371" custLinFactNeighborY="-818">
        <dgm:presLayoutVars>
          <dgm:bulletEnabled val="1"/>
        </dgm:presLayoutVars>
      </dgm:prSet>
      <dgm:spPr/>
    </dgm:pt>
    <dgm:pt modelId="{87601AF7-0F9F-46ED-B4EE-1B62860D4BA5}" type="pres">
      <dgm:prSet presAssocID="{FE6047D0-FF2D-42A2-B389-DB220F2BDF26}" presName="sibTrans" presStyleLbl="sibTrans2D1" presStyleIdx="1" presStyleCnt="5"/>
      <dgm:spPr/>
    </dgm:pt>
    <dgm:pt modelId="{8EE4ED0A-418E-4458-84B0-1C7F6B4889D0}" type="pres">
      <dgm:prSet presAssocID="{FE6047D0-FF2D-42A2-B389-DB220F2BDF26}" presName="connectorText" presStyleLbl="sibTrans2D1" presStyleIdx="1" presStyleCnt="5"/>
      <dgm:spPr/>
    </dgm:pt>
    <dgm:pt modelId="{3ECB9AC3-8324-4FBC-8785-044F1DD81182}" type="pres">
      <dgm:prSet presAssocID="{D2E27AEE-DE18-437E-8ED4-085C407B02F4}" presName="node" presStyleLbl="node1" presStyleIdx="2" presStyleCnt="6" custScaleY="80152" custLinFactNeighborX="-3780" custLinFactNeighborY="-3015">
        <dgm:presLayoutVars>
          <dgm:bulletEnabled val="1"/>
        </dgm:presLayoutVars>
      </dgm:prSet>
      <dgm:spPr/>
    </dgm:pt>
    <dgm:pt modelId="{57D1F035-83D0-404D-822E-A0E9FF1B02F1}" type="pres">
      <dgm:prSet presAssocID="{AF275174-F4D7-4107-9340-9F31FFAE84C6}" presName="sibTrans" presStyleLbl="sibTrans2D1" presStyleIdx="2" presStyleCnt="5"/>
      <dgm:spPr/>
    </dgm:pt>
    <dgm:pt modelId="{B064BFA8-682D-4757-ADFC-2CABBAA0A8B1}" type="pres">
      <dgm:prSet presAssocID="{AF275174-F4D7-4107-9340-9F31FFAE84C6}" presName="connectorText" presStyleLbl="sibTrans2D1" presStyleIdx="2" presStyleCnt="5"/>
      <dgm:spPr/>
    </dgm:pt>
    <dgm:pt modelId="{0C959095-7882-4471-98AD-EDED72A06E2D}" type="pres">
      <dgm:prSet presAssocID="{7D600DAC-9587-44B5-AA91-D1DB1E8AF259}" presName="node" presStyleLbl="node1" presStyleIdx="3" presStyleCnt="6" custScaleY="80325" custLinFactNeighborX="-3780" custLinFactNeighborY="-25113">
        <dgm:presLayoutVars>
          <dgm:bulletEnabled val="1"/>
        </dgm:presLayoutVars>
      </dgm:prSet>
      <dgm:spPr/>
    </dgm:pt>
    <dgm:pt modelId="{C187702E-51EF-4FC5-95AA-90B3C81FA086}" type="pres">
      <dgm:prSet presAssocID="{DD3CB5CF-4595-4EEC-846B-6102664F2F05}" presName="sibTrans" presStyleLbl="sibTrans2D1" presStyleIdx="3" presStyleCnt="5"/>
      <dgm:spPr/>
    </dgm:pt>
    <dgm:pt modelId="{CAFDA7F7-B46C-4359-A129-AB4E2CE5A598}" type="pres">
      <dgm:prSet presAssocID="{DD3CB5CF-4595-4EEC-846B-6102664F2F05}" presName="connectorText" presStyleLbl="sibTrans2D1" presStyleIdx="3" presStyleCnt="5"/>
      <dgm:spPr/>
    </dgm:pt>
    <dgm:pt modelId="{FAC03DC4-EE0B-4F48-810D-D7D90D29CDA7}" type="pres">
      <dgm:prSet presAssocID="{BA46942A-95B1-4525-A038-6C19F1DA6537}" presName="node" presStyleLbl="node1" presStyleIdx="4" presStyleCnt="6" custScaleY="77420" custLinFactNeighborX="-3684" custLinFactNeighborY="-26565">
        <dgm:presLayoutVars>
          <dgm:bulletEnabled val="1"/>
        </dgm:presLayoutVars>
      </dgm:prSet>
      <dgm:spPr/>
    </dgm:pt>
    <dgm:pt modelId="{B11A5A4A-6892-4B2E-B725-ECE29BCF5F77}" type="pres">
      <dgm:prSet presAssocID="{7762B7C6-4F36-4B61-B445-F6FF0509CF25}" presName="sibTrans" presStyleLbl="sibTrans2D1" presStyleIdx="4" presStyleCnt="5"/>
      <dgm:spPr/>
    </dgm:pt>
    <dgm:pt modelId="{4CD77A7A-0F40-4ABE-A7EB-ED19FB09158A}" type="pres">
      <dgm:prSet presAssocID="{7762B7C6-4F36-4B61-B445-F6FF0509CF25}" presName="connectorText" presStyleLbl="sibTrans2D1" presStyleIdx="4" presStyleCnt="5"/>
      <dgm:spPr/>
    </dgm:pt>
    <dgm:pt modelId="{25B326A3-A87D-4B61-8CBD-2F11BDEA96BC}" type="pres">
      <dgm:prSet presAssocID="{685F4625-0840-46FA-B858-0C8623E3CC8D}" presName="node" presStyleLbl="node1" presStyleIdx="5" presStyleCnt="6" custScaleY="75395" custLinFactNeighborX="-335" custLinFactNeighborY="-27578">
        <dgm:presLayoutVars>
          <dgm:bulletEnabled val="1"/>
        </dgm:presLayoutVars>
      </dgm:prSet>
      <dgm:spPr/>
    </dgm:pt>
  </dgm:ptLst>
  <dgm:cxnLst>
    <dgm:cxn modelId="{BF074302-ADFE-4998-83F4-B5B8D4077EC4}" srcId="{F6E47ECC-1CC7-4BF8-A40F-F7C26A4BFA09}" destId="{685F4625-0840-46FA-B858-0C8623E3CC8D}" srcOrd="5" destOrd="0" parTransId="{7D57000E-778C-4CFD-B686-F2117CC1C858}" sibTransId="{067EF79F-A2B5-4E85-B591-BE8A5BA165D0}"/>
    <dgm:cxn modelId="{A9D5091A-B7FB-49D9-9E39-33E16E32D6E5}" srcId="{F6E47ECC-1CC7-4BF8-A40F-F7C26A4BFA09}" destId="{6883C271-93CE-4F53-B3DB-E78414E06855}" srcOrd="1" destOrd="0" parTransId="{64D99E33-9629-4119-A130-DF85747D2256}" sibTransId="{FE6047D0-FF2D-42A2-B389-DB220F2BDF26}"/>
    <dgm:cxn modelId="{562BB721-6EDC-4053-B596-0A411EFAF9D6}" type="presOf" srcId="{F6E47ECC-1CC7-4BF8-A40F-F7C26A4BFA09}" destId="{B40BC887-7121-4751-9ED6-13E8470945BB}" srcOrd="0" destOrd="0" presId="urn:microsoft.com/office/officeart/2005/8/layout/process5"/>
    <dgm:cxn modelId="{F128F62D-D92C-4CC8-B306-60C9D8EEAB3A}" type="presOf" srcId="{0A5440AC-4116-4C27-9264-16AACB669E12}" destId="{F8FFB6C0-E03E-4022-8398-9AFF5BF916E4}" srcOrd="1" destOrd="0" presId="urn:microsoft.com/office/officeart/2005/8/layout/process5"/>
    <dgm:cxn modelId="{26DB8064-CA9A-49BF-B110-4A1EB040AF44}" srcId="{F6E47ECC-1CC7-4BF8-A40F-F7C26A4BFA09}" destId="{D2E27AEE-DE18-437E-8ED4-085C407B02F4}" srcOrd="2" destOrd="0" parTransId="{6C0F99BB-1AE8-491E-9E77-BB81EC71D0A5}" sibTransId="{AF275174-F4D7-4107-9340-9F31FFAE84C6}"/>
    <dgm:cxn modelId="{EB029169-2D09-4502-A4F8-18C1302FF6FA}" type="presOf" srcId="{AF275174-F4D7-4107-9340-9F31FFAE84C6}" destId="{B064BFA8-682D-4757-ADFC-2CABBAA0A8B1}" srcOrd="1" destOrd="0" presId="urn:microsoft.com/office/officeart/2005/8/layout/process5"/>
    <dgm:cxn modelId="{F1423178-391C-4B6B-8F65-8CA9DBD94E60}" type="presOf" srcId="{DD3CB5CF-4595-4EEC-846B-6102664F2F05}" destId="{CAFDA7F7-B46C-4359-A129-AB4E2CE5A598}" srcOrd="1" destOrd="0" presId="urn:microsoft.com/office/officeart/2005/8/layout/process5"/>
    <dgm:cxn modelId="{6BBD4478-0FC8-4791-837D-3B86DC444DFA}" srcId="{F6E47ECC-1CC7-4BF8-A40F-F7C26A4BFA09}" destId="{D9C1DE2A-C919-439D-83D8-65D74A775FB6}" srcOrd="0" destOrd="0" parTransId="{24F33364-C041-4A46-9A2C-3365A4B35E4A}" sibTransId="{0A5440AC-4116-4C27-9264-16AACB669E12}"/>
    <dgm:cxn modelId="{3452DE59-B5DB-4659-B582-F21A0FA1069E}" type="presOf" srcId="{6883C271-93CE-4F53-B3DB-E78414E06855}" destId="{EB0F924E-08B8-4496-8F7C-D75A9D314B30}" srcOrd="0" destOrd="0" presId="urn:microsoft.com/office/officeart/2005/8/layout/process5"/>
    <dgm:cxn modelId="{2D69BF81-3E5F-4B08-8400-18604264860E}" type="presOf" srcId="{7762B7C6-4F36-4B61-B445-F6FF0509CF25}" destId="{4CD77A7A-0F40-4ABE-A7EB-ED19FB09158A}" srcOrd="1" destOrd="0" presId="urn:microsoft.com/office/officeart/2005/8/layout/process5"/>
    <dgm:cxn modelId="{122B0E85-1F4F-4FBF-88BC-60F4A6515555}" type="presOf" srcId="{D9C1DE2A-C919-439D-83D8-65D74A775FB6}" destId="{F750DCCB-0DB3-4943-9436-F897320A4A5D}" srcOrd="0" destOrd="0" presId="urn:microsoft.com/office/officeart/2005/8/layout/process5"/>
    <dgm:cxn modelId="{5D1DC38D-36E9-4345-9BDA-5F37D04D90AB}" type="presOf" srcId="{FE6047D0-FF2D-42A2-B389-DB220F2BDF26}" destId="{87601AF7-0F9F-46ED-B4EE-1B62860D4BA5}" srcOrd="0" destOrd="0" presId="urn:microsoft.com/office/officeart/2005/8/layout/process5"/>
    <dgm:cxn modelId="{F1B9939C-663B-47F3-A7C2-D59B6CD8ABAD}" type="presOf" srcId="{0A5440AC-4116-4C27-9264-16AACB669E12}" destId="{07284E07-4408-4BF2-9E53-8B0D5A353C3A}" srcOrd="0" destOrd="0" presId="urn:microsoft.com/office/officeart/2005/8/layout/process5"/>
    <dgm:cxn modelId="{C5AF9FAD-37EE-43C3-A9CC-1DE309D0D09C}" type="presOf" srcId="{BA46942A-95B1-4525-A038-6C19F1DA6537}" destId="{FAC03DC4-EE0B-4F48-810D-D7D90D29CDA7}" srcOrd="0" destOrd="0" presId="urn:microsoft.com/office/officeart/2005/8/layout/process5"/>
    <dgm:cxn modelId="{D877C6B4-A0E6-4AC1-AF28-FDA315E921DB}" type="presOf" srcId="{FE6047D0-FF2D-42A2-B389-DB220F2BDF26}" destId="{8EE4ED0A-418E-4458-84B0-1C7F6B4889D0}" srcOrd="1" destOrd="0" presId="urn:microsoft.com/office/officeart/2005/8/layout/process5"/>
    <dgm:cxn modelId="{1B9E96C9-9538-4A4B-916B-D10B947B15ED}" type="presOf" srcId="{685F4625-0840-46FA-B858-0C8623E3CC8D}" destId="{25B326A3-A87D-4B61-8CBD-2F11BDEA96BC}" srcOrd="0" destOrd="0" presId="urn:microsoft.com/office/officeart/2005/8/layout/process5"/>
    <dgm:cxn modelId="{47CCF4E1-A68F-439A-BB94-DD05FAF1E159}" srcId="{F6E47ECC-1CC7-4BF8-A40F-F7C26A4BFA09}" destId="{BA46942A-95B1-4525-A038-6C19F1DA6537}" srcOrd="4" destOrd="0" parTransId="{F92269B3-4B49-4BEA-BE93-2AC05ED4A544}" sibTransId="{7762B7C6-4F36-4B61-B445-F6FF0509CF25}"/>
    <dgm:cxn modelId="{574CD3E9-96D9-455C-8E2F-35597C85EA16}" type="presOf" srcId="{D2E27AEE-DE18-437E-8ED4-085C407B02F4}" destId="{3ECB9AC3-8324-4FBC-8785-044F1DD81182}" srcOrd="0" destOrd="0" presId="urn:microsoft.com/office/officeart/2005/8/layout/process5"/>
    <dgm:cxn modelId="{F8FCC4ED-399C-4EBC-8501-E7E94B934A37}" srcId="{F6E47ECC-1CC7-4BF8-A40F-F7C26A4BFA09}" destId="{7D600DAC-9587-44B5-AA91-D1DB1E8AF259}" srcOrd="3" destOrd="0" parTransId="{C6630763-DE36-4591-8A63-8451E61C4B79}" sibTransId="{DD3CB5CF-4595-4EEC-846B-6102664F2F05}"/>
    <dgm:cxn modelId="{74C58CEF-53B4-4388-82CD-0CB7A6CAA27A}" type="presOf" srcId="{DD3CB5CF-4595-4EEC-846B-6102664F2F05}" destId="{C187702E-51EF-4FC5-95AA-90B3C81FA086}" srcOrd="0" destOrd="0" presId="urn:microsoft.com/office/officeart/2005/8/layout/process5"/>
    <dgm:cxn modelId="{A1CD72F6-11A0-4594-87FC-291C4A70D512}" type="presOf" srcId="{7762B7C6-4F36-4B61-B445-F6FF0509CF25}" destId="{B11A5A4A-6892-4B2E-B725-ECE29BCF5F77}" srcOrd="0" destOrd="0" presId="urn:microsoft.com/office/officeart/2005/8/layout/process5"/>
    <dgm:cxn modelId="{DFD6F5FA-8A31-42F7-BF3C-456A1F4586B1}" type="presOf" srcId="{AF275174-F4D7-4107-9340-9F31FFAE84C6}" destId="{57D1F035-83D0-404D-822E-A0E9FF1B02F1}" srcOrd="0" destOrd="0" presId="urn:microsoft.com/office/officeart/2005/8/layout/process5"/>
    <dgm:cxn modelId="{1B4527FB-7E8B-4D52-83EC-FCCF26383C20}" type="presOf" srcId="{7D600DAC-9587-44B5-AA91-D1DB1E8AF259}" destId="{0C959095-7882-4471-98AD-EDED72A06E2D}" srcOrd="0" destOrd="0" presId="urn:microsoft.com/office/officeart/2005/8/layout/process5"/>
    <dgm:cxn modelId="{77C33F04-EC4C-4CB4-9EDE-8EF7E2C47CCA}" type="presParOf" srcId="{B40BC887-7121-4751-9ED6-13E8470945BB}" destId="{F750DCCB-0DB3-4943-9436-F897320A4A5D}" srcOrd="0" destOrd="0" presId="urn:microsoft.com/office/officeart/2005/8/layout/process5"/>
    <dgm:cxn modelId="{24402445-5195-4B9A-B6CD-28CA16B8D05E}" type="presParOf" srcId="{B40BC887-7121-4751-9ED6-13E8470945BB}" destId="{07284E07-4408-4BF2-9E53-8B0D5A353C3A}" srcOrd="1" destOrd="0" presId="urn:microsoft.com/office/officeart/2005/8/layout/process5"/>
    <dgm:cxn modelId="{D8BFFAC4-70EB-44CF-B73B-532597EF203E}" type="presParOf" srcId="{07284E07-4408-4BF2-9E53-8B0D5A353C3A}" destId="{F8FFB6C0-E03E-4022-8398-9AFF5BF916E4}" srcOrd="0" destOrd="0" presId="urn:microsoft.com/office/officeart/2005/8/layout/process5"/>
    <dgm:cxn modelId="{FBA5A5C1-C0EA-4C73-883C-1E1795189C44}" type="presParOf" srcId="{B40BC887-7121-4751-9ED6-13E8470945BB}" destId="{EB0F924E-08B8-4496-8F7C-D75A9D314B30}" srcOrd="2" destOrd="0" presId="urn:microsoft.com/office/officeart/2005/8/layout/process5"/>
    <dgm:cxn modelId="{2F6A1A44-618D-47F4-8734-7C0E99A33853}" type="presParOf" srcId="{B40BC887-7121-4751-9ED6-13E8470945BB}" destId="{87601AF7-0F9F-46ED-B4EE-1B62860D4BA5}" srcOrd="3" destOrd="0" presId="urn:microsoft.com/office/officeart/2005/8/layout/process5"/>
    <dgm:cxn modelId="{2C96C795-67AA-4E25-B735-F1FA7FF434A9}" type="presParOf" srcId="{87601AF7-0F9F-46ED-B4EE-1B62860D4BA5}" destId="{8EE4ED0A-418E-4458-84B0-1C7F6B4889D0}" srcOrd="0" destOrd="0" presId="urn:microsoft.com/office/officeart/2005/8/layout/process5"/>
    <dgm:cxn modelId="{444D3511-980E-49DD-915D-9DACD90E5D88}" type="presParOf" srcId="{B40BC887-7121-4751-9ED6-13E8470945BB}" destId="{3ECB9AC3-8324-4FBC-8785-044F1DD81182}" srcOrd="4" destOrd="0" presId="urn:microsoft.com/office/officeart/2005/8/layout/process5"/>
    <dgm:cxn modelId="{7AF7D6E8-7EDC-4D22-8644-826BC604A022}" type="presParOf" srcId="{B40BC887-7121-4751-9ED6-13E8470945BB}" destId="{57D1F035-83D0-404D-822E-A0E9FF1B02F1}" srcOrd="5" destOrd="0" presId="urn:microsoft.com/office/officeart/2005/8/layout/process5"/>
    <dgm:cxn modelId="{2C5432D5-B843-4F96-BC78-D0350269E40F}" type="presParOf" srcId="{57D1F035-83D0-404D-822E-A0E9FF1B02F1}" destId="{B064BFA8-682D-4757-ADFC-2CABBAA0A8B1}" srcOrd="0" destOrd="0" presId="urn:microsoft.com/office/officeart/2005/8/layout/process5"/>
    <dgm:cxn modelId="{B9CE06BA-124D-4428-9083-E6C2F3EAE888}" type="presParOf" srcId="{B40BC887-7121-4751-9ED6-13E8470945BB}" destId="{0C959095-7882-4471-98AD-EDED72A06E2D}" srcOrd="6" destOrd="0" presId="urn:microsoft.com/office/officeart/2005/8/layout/process5"/>
    <dgm:cxn modelId="{FCEB7683-5B2D-4AED-8D59-917FCC4D0CE3}" type="presParOf" srcId="{B40BC887-7121-4751-9ED6-13E8470945BB}" destId="{C187702E-51EF-4FC5-95AA-90B3C81FA086}" srcOrd="7" destOrd="0" presId="urn:microsoft.com/office/officeart/2005/8/layout/process5"/>
    <dgm:cxn modelId="{E52FD6B2-4DE8-4967-8406-A585A1CD1EC6}" type="presParOf" srcId="{C187702E-51EF-4FC5-95AA-90B3C81FA086}" destId="{CAFDA7F7-B46C-4359-A129-AB4E2CE5A598}" srcOrd="0" destOrd="0" presId="urn:microsoft.com/office/officeart/2005/8/layout/process5"/>
    <dgm:cxn modelId="{78BC5A58-2933-491A-8E86-792BB27D971D}" type="presParOf" srcId="{B40BC887-7121-4751-9ED6-13E8470945BB}" destId="{FAC03DC4-EE0B-4F48-810D-D7D90D29CDA7}" srcOrd="8" destOrd="0" presId="urn:microsoft.com/office/officeart/2005/8/layout/process5"/>
    <dgm:cxn modelId="{9EF21CD3-8074-4AD1-89C7-194A29D87374}" type="presParOf" srcId="{B40BC887-7121-4751-9ED6-13E8470945BB}" destId="{B11A5A4A-6892-4B2E-B725-ECE29BCF5F77}" srcOrd="9" destOrd="0" presId="urn:microsoft.com/office/officeart/2005/8/layout/process5"/>
    <dgm:cxn modelId="{C263CB1A-1C34-49CA-AE11-82A4FEF31F39}" type="presParOf" srcId="{B11A5A4A-6892-4B2E-B725-ECE29BCF5F77}" destId="{4CD77A7A-0F40-4ABE-A7EB-ED19FB09158A}" srcOrd="0" destOrd="0" presId="urn:microsoft.com/office/officeart/2005/8/layout/process5"/>
    <dgm:cxn modelId="{C9740F91-B156-408A-BE74-3437ED70A7EE}" type="presParOf" srcId="{B40BC887-7121-4751-9ED6-13E8470945BB}" destId="{25B326A3-A87D-4B61-8CBD-2F11BDEA96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07F8C-2609-440A-A1A9-E1A6CD90317A}">
      <dsp:nvSpPr>
        <dsp:cNvPr id="0" name=""/>
        <dsp:cNvSpPr/>
      </dsp:nvSpPr>
      <dsp:spPr>
        <a:xfrm>
          <a:off x="1049218" y="2285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1. Bild aufnehmen</a:t>
          </a:r>
        </a:p>
      </dsp:txBody>
      <dsp:txXfrm>
        <a:off x="1080823" y="33890"/>
        <a:ext cx="1735231" cy="1015855"/>
      </dsp:txXfrm>
    </dsp:sp>
    <dsp:sp modelId="{BE88AA11-25B2-4019-9BB7-8AFE2BF1F8B3}">
      <dsp:nvSpPr>
        <dsp:cNvPr id="0" name=""/>
        <dsp:cNvSpPr/>
      </dsp:nvSpPr>
      <dsp:spPr>
        <a:xfrm>
          <a:off x="3005923" y="318811"/>
          <a:ext cx="381269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005923" y="408014"/>
        <a:ext cx="266888" cy="267607"/>
      </dsp:txXfrm>
    </dsp:sp>
    <dsp:sp modelId="{4AB5ECC8-95D1-4805-BE13-6E1B6554C3C9}">
      <dsp:nvSpPr>
        <dsp:cNvPr id="0" name=""/>
        <dsp:cNvSpPr/>
      </dsp:nvSpPr>
      <dsp:spPr>
        <a:xfrm>
          <a:off x="3567037" y="2285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2. Vogelperspektive</a:t>
          </a:r>
        </a:p>
      </dsp:txBody>
      <dsp:txXfrm>
        <a:off x="3598642" y="33890"/>
        <a:ext cx="1735231" cy="1015855"/>
      </dsp:txXfrm>
    </dsp:sp>
    <dsp:sp modelId="{CDC5E207-5B9F-4708-9835-66F4E9D86D5E}">
      <dsp:nvSpPr>
        <dsp:cNvPr id="0" name=""/>
        <dsp:cNvSpPr/>
      </dsp:nvSpPr>
      <dsp:spPr>
        <a:xfrm rot="21596924">
          <a:off x="5531726" y="317678"/>
          <a:ext cx="400504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31726" y="406935"/>
        <a:ext cx="280353" cy="267607"/>
      </dsp:txXfrm>
    </dsp:sp>
    <dsp:sp modelId="{42977F73-17F4-4D95-8DD6-58316F0AA372}">
      <dsp:nvSpPr>
        <dsp:cNvPr id="0" name=""/>
        <dsp:cNvSpPr/>
      </dsp:nvSpPr>
      <dsp:spPr>
        <a:xfrm>
          <a:off x="6121148" y="0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3. Zuschneiden</a:t>
          </a:r>
        </a:p>
      </dsp:txBody>
      <dsp:txXfrm>
        <a:off x="6152753" y="31605"/>
        <a:ext cx="1735231" cy="1015855"/>
      </dsp:txXfrm>
    </dsp:sp>
    <dsp:sp modelId="{CCC4A06A-A827-45BF-8450-67D962F26337}">
      <dsp:nvSpPr>
        <dsp:cNvPr id="0" name=""/>
        <dsp:cNvSpPr/>
      </dsp:nvSpPr>
      <dsp:spPr>
        <a:xfrm rot="5400000">
          <a:off x="6848351" y="1170885"/>
          <a:ext cx="344037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-5400000">
        <a:off x="6886567" y="1221873"/>
        <a:ext cx="267607" cy="240826"/>
      </dsp:txXfrm>
    </dsp:sp>
    <dsp:sp modelId="{C6FB2919-9D1F-4633-9AB4-7BFB3964DF37}">
      <dsp:nvSpPr>
        <dsp:cNvPr id="0" name=""/>
        <dsp:cNvSpPr/>
      </dsp:nvSpPr>
      <dsp:spPr>
        <a:xfrm>
          <a:off x="6121148" y="1728192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4. Farbfilterung</a:t>
          </a:r>
        </a:p>
      </dsp:txBody>
      <dsp:txXfrm>
        <a:off x="6152753" y="1759797"/>
        <a:ext cx="1735231" cy="1015855"/>
      </dsp:txXfrm>
    </dsp:sp>
    <dsp:sp modelId="{9D369444-FA8F-4D05-844A-906DFCF6C382}">
      <dsp:nvSpPr>
        <dsp:cNvPr id="0" name=""/>
        <dsp:cNvSpPr/>
      </dsp:nvSpPr>
      <dsp:spPr>
        <a:xfrm rot="5397527">
          <a:off x="6829907" y="2934003"/>
          <a:ext cx="382203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-5400000">
        <a:off x="6887164" y="2965908"/>
        <a:ext cx="267607" cy="267542"/>
      </dsp:txXfrm>
    </dsp:sp>
    <dsp:sp modelId="{54BEBF88-F6C4-4618-8CD0-C5F79BDD00CC}">
      <dsp:nvSpPr>
        <dsp:cNvPr id="0" name=""/>
        <dsp:cNvSpPr/>
      </dsp:nvSpPr>
      <dsp:spPr>
        <a:xfrm>
          <a:off x="6120681" y="3528397"/>
          <a:ext cx="1801966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5. Weichzeichnen</a:t>
          </a:r>
        </a:p>
      </dsp:txBody>
      <dsp:txXfrm>
        <a:off x="6152286" y="3560002"/>
        <a:ext cx="1738756" cy="1015855"/>
      </dsp:txXfrm>
    </dsp:sp>
    <dsp:sp modelId="{F0C38B2C-60D1-41E8-AC61-19C10692A4E6}">
      <dsp:nvSpPr>
        <dsp:cNvPr id="0" name=""/>
        <dsp:cNvSpPr/>
      </dsp:nvSpPr>
      <dsp:spPr>
        <a:xfrm rot="10800000">
          <a:off x="5552958" y="3844922"/>
          <a:ext cx="401191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5673315" y="3934125"/>
        <a:ext cx="280834" cy="267607"/>
      </dsp:txXfrm>
    </dsp:sp>
    <dsp:sp modelId="{5287A144-E8F3-4B85-8F5A-427E7BB75039}">
      <dsp:nvSpPr>
        <dsp:cNvPr id="0" name=""/>
        <dsp:cNvSpPr/>
      </dsp:nvSpPr>
      <dsp:spPr>
        <a:xfrm>
          <a:off x="3565275" y="3528397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6. Marker setzen</a:t>
          </a:r>
        </a:p>
      </dsp:txBody>
      <dsp:txXfrm>
        <a:off x="3596880" y="3560002"/>
        <a:ext cx="1735231" cy="1015855"/>
      </dsp:txXfrm>
    </dsp:sp>
    <dsp:sp modelId="{32BC61F9-2764-45E0-879F-1C31F79DF982}">
      <dsp:nvSpPr>
        <dsp:cNvPr id="0" name=""/>
        <dsp:cNvSpPr/>
      </dsp:nvSpPr>
      <dsp:spPr>
        <a:xfrm rot="10800005">
          <a:off x="2996229" y="3844921"/>
          <a:ext cx="402125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3116866" y="3934124"/>
        <a:ext cx="281488" cy="267607"/>
      </dsp:txXfrm>
    </dsp:sp>
    <dsp:sp modelId="{377FB24D-5F1D-45EB-A26B-93BB8DE3EBEF}">
      <dsp:nvSpPr>
        <dsp:cNvPr id="0" name=""/>
        <dsp:cNvSpPr/>
      </dsp:nvSpPr>
      <dsp:spPr>
        <a:xfrm>
          <a:off x="1008106" y="3528393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7. Hinderniserkennung</a:t>
          </a:r>
        </a:p>
      </dsp:txBody>
      <dsp:txXfrm>
        <a:off x="1039711" y="3559998"/>
        <a:ext cx="1735231" cy="1015855"/>
      </dsp:txXfrm>
    </dsp:sp>
    <dsp:sp modelId="{07870DC8-1F2B-41D1-A827-E434A70F28EA}">
      <dsp:nvSpPr>
        <dsp:cNvPr id="0" name=""/>
        <dsp:cNvSpPr/>
      </dsp:nvSpPr>
      <dsp:spPr>
        <a:xfrm rot="16200000">
          <a:off x="1716225" y="2955634"/>
          <a:ext cx="382203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5400000">
        <a:off x="1773524" y="3102200"/>
        <a:ext cx="267607" cy="267542"/>
      </dsp:txXfrm>
    </dsp:sp>
    <dsp:sp modelId="{529819E6-3267-432B-B9EC-51F57AB738A4}">
      <dsp:nvSpPr>
        <dsp:cNvPr id="0" name=""/>
        <dsp:cNvSpPr/>
      </dsp:nvSpPr>
      <dsp:spPr>
        <a:xfrm>
          <a:off x="1008106" y="1728189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8. Publishen der Marker Koordinaten</a:t>
          </a:r>
        </a:p>
      </dsp:txBody>
      <dsp:txXfrm>
        <a:off x="1039711" y="1759794"/>
        <a:ext cx="1735231" cy="1015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F2889-427F-4255-96FE-7A663EF3A95F}">
      <dsp:nvSpPr>
        <dsp:cNvPr id="0" name=""/>
        <dsp:cNvSpPr/>
      </dsp:nvSpPr>
      <dsp:spPr>
        <a:xfrm>
          <a:off x="2123729" y="-7"/>
          <a:ext cx="2155945" cy="1079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Regler für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Geradeausfahrt</a:t>
          </a:r>
        </a:p>
      </dsp:txBody>
      <dsp:txXfrm>
        <a:off x="2123729" y="-7"/>
        <a:ext cx="2155945" cy="1079579"/>
      </dsp:txXfrm>
    </dsp:sp>
    <dsp:sp modelId="{E04CC487-1C5B-45B6-8D5E-C8D4066D0943}">
      <dsp:nvSpPr>
        <dsp:cNvPr id="0" name=""/>
        <dsp:cNvSpPr/>
      </dsp:nvSpPr>
      <dsp:spPr>
        <a:xfrm>
          <a:off x="1776435" y="77111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2672047" y="109317"/>
              </a:moveTo>
              <a:arcTo wR="2017033" hR="2017033" stAng="17336994" swAng="9124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2B5A-E703-4913-9127-81806E8ABEC7}">
      <dsp:nvSpPr>
        <dsp:cNvPr id="0" name=""/>
        <dsp:cNvSpPr/>
      </dsp:nvSpPr>
      <dsp:spPr>
        <a:xfrm>
          <a:off x="4355982" y="1224132"/>
          <a:ext cx="187049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Differenz der Steigungen überschreitet Grenzwert</a:t>
          </a:r>
        </a:p>
      </dsp:txBody>
      <dsp:txXfrm>
        <a:off x="4355982" y="1224132"/>
        <a:ext cx="1870494" cy="856972"/>
      </dsp:txXfrm>
    </dsp:sp>
    <dsp:sp modelId="{5627CC50-5788-4218-BE49-84D13277FE07}">
      <dsp:nvSpPr>
        <dsp:cNvPr id="0" name=""/>
        <dsp:cNvSpPr/>
      </dsp:nvSpPr>
      <dsp:spPr>
        <a:xfrm>
          <a:off x="1376984" y="-32319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4025554" y="2202146"/>
              </a:moveTo>
              <a:arcTo wR="2017033" hR="2017033" stAng="315943" swAng="4563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9A944-9651-4414-985F-9C465760A763}">
      <dsp:nvSpPr>
        <dsp:cNvPr id="0" name=""/>
        <dsp:cNvSpPr/>
      </dsp:nvSpPr>
      <dsp:spPr>
        <a:xfrm>
          <a:off x="4427982" y="2520276"/>
          <a:ext cx="169671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Übergangsregler für Kurveneintritt</a:t>
          </a:r>
        </a:p>
      </dsp:txBody>
      <dsp:txXfrm>
        <a:off x="4427982" y="2520276"/>
        <a:ext cx="1696713" cy="856972"/>
      </dsp:txXfrm>
    </dsp:sp>
    <dsp:sp modelId="{C2088CE8-813B-404D-9C15-5986F4B492B7}">
      <dsp:nvSpPr>
        <dsp:cNvPr id="0" name=""/>
        <dsp:cNvSpPr/>
      </dsp:nvSpPr>
      <dsp:spPr>
        <a:xfrm>
          <a:off x="1662673" y="-5676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3322490" y="3554630"/>
              </a:moveTo>
              <a:arcTo wR="2017033" hR="2017033" stAng="2980076" swAng="9195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70C73-9ABB-4CBE-BF7F-197499FA4E9F}">
      <dsp:nvSpPr>
        <dsp:cNvPr id="0" name=""/>
        <dsp:cNvSpPr/>
      </dsp:nvSpPr>
      <dsp:spPr>
        <a:xfrm>
          <a:off x="2123726" y="3672401"/>
          <a:ext cx="2244741" cy="11210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Regler für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Kurvenfahrt</a:t>
          </a:r>
        </a:p>
      </dsp:txBody>
      <dsp:txXfrm>
        <a:off x="2123726" y="3672401"/>
        <a:ext cx="2244741" cy="1121031"/>
      </dsp:txXfrm>
    </dsp:sp>
    <dsp:sp modelId="{0E8FB463-07BE-482A-BC43-61AF7FD595C1}">
      <dsp:nvSpPr>
        <dsp:cNvPr id="0" name=""/>
        <dsp:cNvSpPr/>
      </dsp:nvSpPr>
      <dsp:spPr>
        <a:xfrm>
          <a:off x="1128267" y="6497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79401" y="3682631"/>
              </a:moveTo>
              <a:arcTo wR="2017033" hR="2017033" stAng="7460024" swAng="7085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93E-06E5-4979-920E-3478F87B263A}">
      <dsp:nvSpPr>
        <dsp:cNvPr id="0" name=""/>
        <dsp:cNvSpPr/>
      </dsp:nvSpPr>
      <dsp:spPr>
        <a:xfrm>
          <a:off x="395541" y="2520281"/>
          <a:ext cx="205346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Differenz der Steigungen unterschreitet Grenzwert</a:t>
          </a:r>
        </a:p>
      </dsp:txBody>
      <dsp:txXfrm>
        <a:off x="395541" y="2520281"/>
        <a:ext cx="2053464" cy="856972"/>
      </dsp:txXfrm>
    </dsp:sp>
    <dsp:sp modelId="{92E93751-1EDC-4F0A-98BC-A5C9AA6C1D5F}">
      <dsp:nvSpPr>
        <dsp:cNvPr id="0" name=""/>
        <dsp:cNvSpPr/>
      </dsp:nvSpPr>
      <dsp:spPr>
        <a:xfrm>
          <a:off x="1201565" y="-26753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120094" y="2702631"/>
              </a:moveTo>
              <a:arcTo wR="2017033" hR="2017033" stAng="9607738" swAng="4687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5F51-3C94-4EFF-917D-25EAB90C3F30}">
      <dsp:nvSpPr>
        <dsp:cNvPr id="0" name=""/>
        <dsp:cNvSpPr/>
      </dsp:nvSpPr>
      <dsp:spPr>
        <a:xfrm>
          <a:off x="440328" y="1224137"/>
          <a:ext cx="182490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Übergangsregler für Kurvenaustritt</a:t>
          </a:r>
        </a:p>
      </dsp:txBody>
      <dsp:txXfrm>
        <a:off x="440328" y="1224137"/>
        <a:ext cx="1824903" cy="856972"/>
      </dsp:txXfrm>
    </dsp:sp>
    <dsp:sp modelId="{21E62269-EC77-4B92-819E-7AD572501D51}">
      <dsp:nvSpPr>
        <dsp:cNvPr id="0" name=""/>
        <dsp:cNvSpPr/>
      </dsp:nvSpPr>
      <dsp:spPr>
        <a:xfrm>
          <a:off x="824604" y="78982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64993" y="361367"/>
              </a:moveTo>
              <a:arcTo wR="2017033" hR="2017033" stAng="14110150" swAng="63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DCCB-0DB3-4943-9436-F897320A4A5D}">
      <dsp:nvSpPr>
        <dsp:cNvPr id="0" name=""/>
        <dsp:cNvSpPr/>
      </dsp:nvSpPr>
      <dsp:spPr>
        <a:xfrm>
          <a:off x="0" y="144019"/>
          <a:ext cx="1403185" cy="9299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Hindernis im Sichtfeld der Kamera</a:t>
          </a:r>
        </a:p>
      </dsp:txBody>
      <dsp:txXfrm>
        <a:off x="27236" y="171255"/>
        <a:ext cx="1348713" cy="875440"/>
      </dsp:txXfrm>
    </dsp:sp>
    <dsp:sp modelId="{07284E07-4408-4BF2-9E53-8B0D5A353C3A}">
      <dsp:nvSpPr>
        <dsp:cNvPr id="0" name=""/>
        <dsp:cNvSpPr/>
      </dsp:nvSpPr>
      <dsp:spPr>
        <a:xfrm rot="25898">
          <a:off x="1712301" y="344958"/>
          <a:ext cx="74473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1712303" y="454112"/>
        <a:ext cx="580075" cy="329323"/>
      </dsp:txXfrm>
    </dsp:sp>
    <dsp:sp modelId="{EB0F924E-08B8-4496-8F7C-D75A9D314B30}">
      <dsp:nvSpPr>
        <dsp:cNvPr id="0" name=""/>
        <dsp:cNvSpPr/>
      </dsp:nvSpPr>
      <dsp:spPr>
        <a:xfrm>
          <a:off x="2808308" y="144019"/>
          <a:ext cx="2259092" cy="978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Vergleich der Position von Hindernis und Fahrspur</a:t>
          </a:r>
        </a:p>
      </dsp:txBody>
      <dsp:txXfrm>
        <a:off x="2836972" y="172683"/>
        <a:ext cx="2201764" cy="921345"/>
      </dsp:txXfrm>
    </dsp:sp>
    <dsp:sp modelId="{87601AF7-0F9F-46ED-B4EE-1B62860D4BA5}">
      <dsp:nvSpPr>
        <dsp:cNvPr id="0" name=""/>
        <dsp:cNvSpPr/>
      </dsp:nvSpPr>
      <dsp:spPr>
        <a:xfrm rot="21569511">
          <a:off x="5299112" y="344371"/>
          <a:ext cx="558260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5299115" y="454875"/>
        <a:ext cx="393599" cy="329323"/>
      </dsp:txXfrm>
    </dsp:sp>
    <dsp:sp modelId="{3ECB9AC3-8324-4FBC-8785-044F1DD81182}">
      <dsp:nvSpPr>
        <dsp:cNvPr id="0" name=""/>
        <dsp:cNvSpPr/>
      </dsp:nvSpPr>
      <dsp:spPr>
        <a:xfrm>
          <a:off x="6120681" y="72006"/>
          <a:ext cx="2213191" cy="1064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Wenn Hindernis auf Fahrspur: Einleitung </a:t>
          </a:r>
          <a:r>
            <a:rPr lang="de-DE" sz="1600" kern="1200"/>
            <a:t>des Spurwechsels</a:t>
          </a:r>
          <a:endParaRPr lang="de-DE" sz="1600" kern="1200" dirty="0"/>
        </a:p>
      </dsp:txBody>
      <dsp:txXfrm>
        <a:off x="6151855" y="103180"/>
        <a:ext cx="2150843" cy="1002002"/>
      </dsp:txXfrm>
    </dsp:sp>
    <dsp:sp modelId="{57D1F035-83D0-404D-822E-A0E9FF1B02F1}">
      <dsp:nvSpPr>
        <dsp:cNvPr id="0" name=""/>
        <dsp:cNvSpPr/>
      </dsp:nvSpPr>
      <dsp:spPr>
        <a:xfrm rot="5400000">
          <a:off x="7070441" y="1148960"/>
          <a:ext cx="313671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-5400000">
        <a:off x="7062616" y="1266560"/>
        <a:ext cx="329323" cy="219570"/>
      </dsp:txXfrm>
    </dsp:sp>
    <dsp:sp modelId="{0C959095-7882-4471-98AD-EDED72A06E2D}">
      <dsp:nvSpPr>
        <dsp:cNvPr id="0" name=""/>
        <dsp:cNvSpPr/>
      </dsp:nvSpPr>
      <dsp:spPr>
        <a:xfrm>
          <a:off x="6120681" y="1728190"/>
          <a:ext cx="2213191" cy="1066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Maximaler Lenkeinschlag in die gewünschte Richtung</a:t>
          </a:r>
        </a:p>
      </dsp:txBody>
      <dsp:txXfrm>
        <a:off x="6151922" y="1759431"/>
        <a:ext cx="2150709" cy="1004165"/>
      </dsp:txXfrm>
    </dsp:sp>
    <dsp:sp modelId="{C187702E-51EF-4FC5-95AA-90B3C81FA086}">
      <dsp:nvSpPr>
        <dsp:cNvPr id="0" name=""/>
        <dsp:cNvSpPr/>
      </dsp:nvSpPr>
      <dsp:spPr>
        <a:xfrm rot="10821407">
          <a:off x="5458313" y="1977520"/>
          <a:ext cx="468079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 rot="10800000">
        <a:off x="5598736" y="2087731"/>
        <a:ext cx="327655" cy="329323"/>
      </dsp:txXfrm>
    </dsp:sp>
    <dsp:sp modelId="{FAC03DC4-EE0B-4F48-810D-D7D90D29CDA7}">
      <dsp:nvSpPr>
        <dsp:cNvPr id="0" name=""/>
        <dsp:cNvSpPr/>
      </dsp:nvSpPr>
      <dsp:spPr>
        <a:xfrm>
          <a:off x="3024338" y="1728197"/>
          <a:ext cx="2213191" cy="1028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Kurzzeitige Umschaltung auf aggressiveren Regler</a:t>
          </a:r>
        </a:p>
      </dsp:txBody>
      <dsp:txXfrm>
        <a:off x="3054449" y="1758308"/>
        <a:ext cx="2152969" cy="967849"/>
      </dsp:txXfrm>
    </dsp:sp>
    <dsp:sp modelId="{B11A5A4A-6892-4B2E-B725-ECE29BCF5F77}">
      <dsp:nvSpPr>
        <dsp:cNvPr id="0" name=""/>
        <dsp:cNvSpPr/>
      </dsp:nvSpPr>
      <dsp:spPr>
        <a:xfrm rot="10815290">
          <a:off x="2415975" y="1961125"/>
          <a:ext cx="429912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 rot="10800000">
        <a:off x="2544948" y="2071186"/>
        <a:ext cx="300938" cy="329323"/>
      </dsp:txXfrm>
    </dsp:sp>
    <dsp:sp modelId="{25B326A3-A87D-4B61-8CBD-2F11BDEA96BC}">
      <dsp:nvSpPr>
        <dsp:cNvPr id="0" name=""/>
        <dsp:cNvSpPr/>
      </dsp:nvSpPr>
      <dsp:spPr>
        <a:xfrm>
          <a:off x="0" y="1728190"/>
          <a:ext cx="2213191" cy="1001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Umschaltung auf Standardregler</a:t>
          </a:r>
        </a:p>
      </dsp:txBody>
      <dsp:txXfrm>
        <a:off x="29324" y="1757514"/>
        <a:ext cx="2154543" cy="942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pic>
        <p:nvPicPr>
          <p:cNvPr id="43009" name="Picture 1" descr="D:\OneDrive\Uni\Projektseminar AUDO\Fotos\AUDO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516049"/>
            <a:ext cx="1103611" cy="3419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8. März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0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Abschlusspräsentation</a:t>
            </a:r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2529" name="Picture 1" descr="D:\OneDrive\Uni\Projektseminar AUDO\Präsentationen\IMG_20190225_1218576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2664296" cy="374333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Regelungstechnik</a:t>
            </a:r>
            <a:r>
              <a:rPr lang="en-US" altLang="de-DE" dirty="0"/>
              <a:t> und </a:t>
            </a:r>
            <a:r>
              <a:rPr lang="en-US" altLang="de-DE" dirty="0" err="1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/>
              <a:t>Zwei </a:t>
            </a:r>
            <a:r>
              <a:rPr lang="de-DE" altLang="zh-CN" dirty="0" err="1"/>
              <a:t>Fahrmodi</a:t>
            </a:r>
            <a:r>
              <a:rPr lang="de-DE" altLang="zh-CN" dirty="0"/>
              <a:t>:</a:t>
            </a:r>
          </a:p>
          <a:p>
            <a:pPr lvl="1"/>
            <a:r>
              <a:rPr lang="de-DE" altLang="zh-CN" dirty="0"/>
              <a:t>Fahrmodus mit Hinderniserkennung und Spurwechsel („</a:t>
            </a:r>
            <a:r>
              <a:rPr lang="de-DE" altLang="zh-CN" dirty="0" err="1"/>
              <a:t>drive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  <a:p>
            <a:pPr lvl="1"/>
            <a:r>
              <a:rPr lang="de-DE" altLang="zh-CN" dirty="0"/>
              <a:t>Fahrmodus mit optimierter Geschwindigkeit für das Rennen („</a:t>
            </a:r>
            <a:r>
              <a:rPr lang="de-DE" altLang="zh-CN" dirty="0" err="1"/>
              <a:t>race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36154"/>
              </p:ext>
            </p:extLst>
          </p:nvPr>
        </p:nvGraphicFramePr>
        <p:xfrm>
          <a:off x="395536" y="2924944"/>
          <a:ext cx="7992888" cy="2656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Gemeinsame</a:t>
                      </a:r>
                      <a:r>
                        <a:rPr lang="de-DE" baseline="0" dirty="0"/>
                        <a:t> Komponenten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Unterschiede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Bildverarbeitung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Kollisionsvermeidung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Aufteilung der Strecke in verschiedene Abschnitte (Kurven, Geraden)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Strukturvariabler PD-Regler mit situationsabhängiger Umschaltung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Parametrierung des PD-Reglers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Hinderniserkennung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Spurwechsel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Aufbau</a:t>
            </a:r>
            <a:r>
              <a:rPr lang="en-US" altLang="de-DE" dirty="0"/>
              <a:t> und </a:t>
            </a:r>
            <a:r>
              <a:rPr lang="en-US" altLang="de-DE" dirty="0" err="1"/>
              <a:t>Funktionsweise</a:t>
            </a:r>
            <a:r>
              <a:rPr lang="en-US" altLang="de-DE" dirty="0"/>
              <a:t> des </a:t>
            </a:r>
            <a:r>
              <a:rPr lang="en-US" altLang="de-DE" dirty="0" err="1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/>
              <a:t>Strukturvariabler PD-Regler</a:t>
            </a:r>
          </a:p>
          <a:p>
            <a:endParaRPr lang="de-DE" altLang="zh-CN" dirty="0"/>
          </a:p>
          <a:p>
            <a:r>
              <a:rPr lang="de-DE" altLang="zh-CN" dirty="0"/>
              <a:t>Vorteil: der Regler kann für jede Situation unabhängig optimiert werden</a:t>
            </a:r>
          </a:p>
          <a:p>
            <a:endParaRPr lang="de-DE" altLang="zh-CN" dirty="0"/>
          </a:p>
          <a:p>
            <a:r>
              <a:rPr lang="de-DE" altLang="zh-CN" dirty="0"/>
              <a:t>Zwei zusätzliche Zustände sorgen für einen sanften Übergang zwischen Kurven- und Geradeausfahrt</a:t>
            </a:r>
          </a:p>
          <a:p>
            <a:endParaRPr lang="de-DE" altLang="zh-CN" dirty="0"/>
          </a:p>
          <a:p>
            <a:r>
              <a:rPr lang="de-DE" altLang="zh-CN" dirty="0"/>
              <a:t>Glättung und Begrenzung der Führungs- und Stellgrößen führt zu einem ruhigen Fahrverhalten</a:t>
            </a:r>
          </a:p>
          <a:p>
            <a:endParaRPr lang="de-DE" altLang="zh-CN" dirty="0"/>
          </a:p>
          <a:p>
            <a:r>
              <a:rPr lang="de-DE" altLang="zh-CN" dirty="0"/>
              <a:t>Erkennung der Fahrsituation anhand von Kameradaten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Umschaltung</a:t>
            </a:r>
            <a:r>
              <a:rPr lang="en-US" altLang="de-DE" dirty="0"/>
              <a:t> </a:t>
            </a:r>
            <a:r>
              <a:rPr lang="en-US" altLang="de-DE" dirty="0" err="1"/>
              <a:t>zwischen</a:t>
            </a:r>
            <a:r>
              <a:rPr lang="en-US" altLang="de-DE" dirty="0"/>
              <a:t> </a:t>
            </a:r>
            <a:r>
              <a:rPr lang="en-US" altLang="de-DE" dirty="0" err="1"/>
              <a:t>Kurven</a:t>
            </a:r>
            <a:r>
              <a:rPr lang="en-US" altLang="de-DE" dirty="0"/>
              <a:t>- und </a:t>
            </a:r>
            <a:r>
              <a:rPr lang="en-US" altLang="de-DE" dirty="0" err="1"/>
              <a:t>Geradenregler</a:t>
            </a:r>
            <a:endParaRPr lang="de-DE" dirty="0"/>
          </a:p>
        </p:txBody>
      </p:sp>
      <p:sp>
        <p:nvSpPr>
          <p:cNvPr id="11266" name="AutoShape 2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269" name="Picture 5" descr="D:\Downloads\curve_bw.png"/>
          <p:cNvPicPr>
            <a:picLocks noChangeAspect="1" noChangeArrowheads="1"/>
          </p:cNvPicPr>
          <p:nvPr/>
        </p:nvPicPr>
        <p:blipFill>
          <a:blip r:embed="rId3" cstate="print"/>
          <a:srcRect t="9909" r="4685"/>
          <a:stretch>
            <a:fillRect/>
          </a:stretch>
        </p:blipFill>
        <p:spPr bwMode="auto">
          <a:xfrm>
            <a:off x="6444208" y="1700808"/>
            <a:ext cx="2197065" cy="229113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 bwMode="auto">
          <a:xfrm>
            <a:off x="7452320" y="1808804"/>
            <a:ext cx="1008112" cy="151216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/>
        </p:nvCxnSpPr>
        <p:spPr bwMode="auto">
          <a:xfrm>
            <a:off x="8028384" y="2024828"/>
            <a:ext cx="144016" cy="180020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70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4" cstate="print"/>
          <a:srcRect t="9909" r="4685"/>
          <a:stretch>
            <a:fillRect/>
          </a:stretch>
        </p:blipFill>
        <p:spPr bwMode="auto">
          <a:xfrm>
            <a:off x="6444208" y="4077072"/>
            <a:ext cx="2197065" cy="2291170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 bwMode="auto">
          <a:xfrm>
            <a:off x="7724040" y="4668097"/>
            <a:ext cx="216024" cy="1584176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>
            <a:off x="7487558" y="4261383"/>
            <a:ext cx="432048" cy="144016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Diagramm 29"/>
          <p:cNvGraphicFramePr/>
          <p:nvPr/>
        </p:nvGraphicFramePr>
        <p:xfrm>
          <a:off x="0" y="1556792"/>
          <a:ext cx="64442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Fahrmodus 1: Hinderniserkennung und Spurwechsel („</a:t>
            </a:r>
            <a:r>
              <a:rPr lang="de-DE" altLang="zh-CN" dirty="0" err="1"/>
              <a:t>drive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6408515" cy="4968875"/>
          </a:xfrm>
        </p:spPr>
        <p:txBody>
          <a:bodyPr/>
          <a:lstStyle/>
          <a:p>
            <a:r>
              <a:rPr lang="de-DE" altLang="zh-CN" dirty="0"/>
              <a:t>Konstante Fahrgeschwindigkeit</a:t>
            </a:r>
          </a:p>
          <a:p>
            <a:r>
              <a:rPr lang="de-DE" altLang="zh-CN" dirty="0"/>
              <a:t>Fahrzeugposition wird durch den PD-Regler geregelt</a:t>
            </a:r>
          </a:p>
          <a:p>
            <a:r>
              <a:rPr lang="de-DE" altLang="zh-CN" dirty="0"/>
              <a:t>Bezugspunkt der Regelung ist die jeweils äußere Markierung der aktuellen Fahrspur (grüne Linie)</a:t>
            </a:r>
          </a:p>
          <a:p>
            <a:r>
              <a:rPr lang="de-DE" altLang="zh-CN" dirty="0"/>
              <a:t>Hinderniserkennung läuft permanent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395536" y="3284984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8" cstate="print"/>
          <a:srcRect t="9909" r="4685"/>
          <a:stretch>
            <a:fillRect/>
          </a:stretch>
        </p:blipFill>
        <p:spPr bwMode="auto">
          <a:xfrm>
            <a:off x="7020272" y="1628800"/>
            <a:ext cx="1440160" cy="1501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Fahrmodus 2: optimierte Geschwindigkeit („</a:t>
            </a:r>
            <a:r>
              <a:rPr lang="de-DE" altLang="zh-CN" dirty="0" err="1"/>
              <a:t>race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7128595" cy="4968875"/>
          </a:xfrm>
        </p:spPr>
        <p:txBody>
          <a:bodyPr/>
          <a:lstStyle/>
          <a:p>
            <a:r>
              <a:rPr lang="de-DE" altLang="zh-CN" dirty="0"/>
              <a:t>Dynamische Geschwindigkeitsanpassung in Abhängigkeit der Fahrsituation</a:t>
            </a:r>
          </a:p>
          <a:p>
            <a:r>
              <a:rPr lang="de-DE" altLang="zh-CN" dirty="0"/>
              <a:t>Fahrzeugposition wird durch den PD-Regler geregelt</a:t>
            </a:r>
          </a:p>
          <a:p>
            <a:r>
              <a:rPr lang="de-DE" altLang="zh-CN" dirty="0"/>
              <a:t>Bezugspunkt der Regelung ist immer die äußere Markierung der Rennstrecke</a:t>
            </a:r>
          </a:p>
          <a:p>
            <a:r>
              <a:rPr lang="de-DE" altLang="zh-CN" dirty="0"/>
              <a:t>Abstand zum Fahrbahnrand vergrößert</a:t>
            </a:r>
          </a:p>
          <a:p>
            <a:r>
              <a:rPr lang="de-DE" altLang="zh-CN" dirty="0"/>
              <a:t>Hinderniserkennung ist deaktiviert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Probleme</a:t>
            </a:r>
          </a:p>
          <a:p>
            <a:r>
              <a:rPr lang="de-DE" dirty="0"/>
              <a:t>Bildprobleme mit der </a:t>
            </a:r>
            <a:r>
              <a:rPr lang="de-DE" dirty="0" err="1"/>
              <a:t>Kinect</a:t>
            </a:r>
            <a:endParaRPr lang="de-DE" dirty="0"/>
          </a:p>
          <a:p>
            <a:r>
              <a:rPr lang="de-DE" dirty="0"/>
              <a:t>Belichtungskorrektur der Weitwinkelkamera nicht abschaltbar</a:t>
            </a:r>
          </a:p>
          <a:p>
            <a:r>
              <a:rPr lang="de-DE" dirty="0"/>
              <a:t>Begrenzung des Lenkwinkels durch das Gehäuse</a:t>
            </a:r>
          </a:p>
          <a:p>
            <a:r>
              <a:rPr lang="de-DE" dirty="0"/>
              <a:t>Falschwerte des Front-Ultraschallsensors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Verworfene Ansätze</a:t>
            </a:r>
          </a:p>
          <a:p>
            <a:r>
              <a:rPr lang="de-DE" dirty="0"/>
              <a:t>Einbeziehung der </a:t>
            </a:r>
            <a:r>
              <a:rPr lang="de-DE" dirty="0" err="1"/>
              <a:t>Odometriedaten</a:t>
            </a:r>
            <a:r>
              <a:rPr lang="de-DE" dirty="0"/>
              <a:t> zur Positionsbestimmung</a:t>
            </a:r>
          </a:p>
          <a:p>
            <a:r>
              <a:rPr lang="de-DE" dirty="0"/>
              <a:t>Bildfilterung und Edge </a:t>
            </a:r>
            <a:r>
              <a:rPr lang="de-DE" dirty="0" err="1"/>
              <a:t>Detection</a:t>
            </a:r>
            <a:r>
              <a:rPr lang="de-DE" dirty="0"/>
              <a:t> mit </a:t>
            </a:r>
            <a:r>
              <a:rPr lang="de-DE" dirty="0" err="1"/>
              <a:t>Canny</a:t>
            </a:r>
            <a:endParaRPr lang="de-DE" dirty="0"/>
          </a:p>
          <a:p>
            <a:r>
              <a:rPr lang="de-DE" dirty="0" err="1"/>
              <a:t>Contour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und malen des kleinsten umrandenden Rechtecks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Fazit</a:t>
            </a:r>
            <a:r>
              <a:rPr lang="en-GB" dirty="0"/>
              <a:t> und </a:t>
            </a:r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Relativ robuste ruhige Regelung</a:t>
            </a:r>
          </a:p>
          <a:p>
            <a:r>
              <a:rPr lang="de-DE" dirty="0"/>
              <a:t>Großer Einfluss der Lichtverhältnisse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Standardisierte Halterung der Weitwinkelkamera entwickeln</a:t>
            </a:r>
          </a:p>
          <a:p>
            <a:r>
              <a:rPr lang="de-DE" dirty="0"/>
              <a:t>Work-</a:t>
            </a:r>
            <a:r>
              <a:rPr lang="de-DE" dirty="0" err="1"/>
              <a:t>Around</a:t>
            </a:r>
            <a:r>
              <a:rPr lang="de-DE" dirty="0"/>
              <a:t> für Belichtungseinstellung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AUDO </a:t>
            </a:r>
            <a:r>
              <a:rPr lang="en-US" dirty="0" err="1"/>
              <a:t>dankt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4" y="1484783"/>
            <a:ext cx="8393499" cy="47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6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Organisation</a:t>
            </a:r>
          </a:p>
          <a:p>
            <a:pPr>
              <a:lnSpc>
                <a:spcPct val="150000"/>
              </a:lnSpc>
            </a:pPr>
            <a:r>
              <a:rPr lang="en-GB" dirty="0"/>
              <a:t>Hardware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Bildverarbeitung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Regelungstechnik</a:t>
            </a: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Hinderniserkennung und Spurwechsel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„</a:t>
            </a:r>
            <a:r>
              <a:rPr lang="de-DE" altLang="zh-CN" sz="2000" dirty="0" err="1"/>
              <a:t>race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mode</a:t>
            </a:r>
            <a:r>
              <a:rPr lang="de-DE" altLang="zh-CN" sz="2000" dirty="0"/>
              <a:t>“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Probleme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Fazit</a:t>
            </a:r>
            <a:r>
              <a:rPr lang="en-GB" dirty="0"/>
              <a:t> und </a:t>
            </a:r>
            <a:r>
              <a:rPr lang="en-GB" dirty="0" err="1"/>
              <a:t>Ausblick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Organisation des 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Versionsverwaltung mit </a:t>
            </a:r>
            <a:r>
              <a:rPr lang="de-CH" dirty="0" err="1"/>
              <a:t>GitHub</a:t>
            </a:r>
            <a:endParaRPr lang="de-CH" dirty="0"/>
          </a:p>
          <a:p>
            <a:endParaRPr lang="de-CH" dirty="0"/>
          </a:p>
          <a:p>
            <a:r>
              <a:rPr lang="de-CH" dirty="0"/>
              <a:t>Aufgabenverwaltung mit </a:t>
            </a:r>
            <a:r>
              <a:rPr lang="de-CH" dirty="0" err="1"/>
              <a:t>Trello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 descr="C:\Users\blume\Dropbox\Uni\_PSES\AUDO\Dokumente\Bericht\images\Trel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4013"/>
            <a:ext cx="6620172" cy="35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9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Gruppentreffen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Regelmä</a:t>
            </a:r>
            <a:r>
              <a:rPr lang="de-DE" dirty="0" err="1"/>
              <a:t>ßige</a:t>
            </a:r>
            <a:r>
              <a:rPr lang="de-DE" dirty="0"/>
              <a:t> wöchentliche Treffen</a:t>
            </a:r>
          </a:p>
          <a:p>
            <a:endParaRPr lang="de-CH" dirty="0"/>
          </a:p>
          <a:p>
            <a:r>
              <a:rPr lang="de-CH" dirty="0"/>
              <a:t>Flexible Treffen zur Aufgabenbearbeitung</a:t>
            </a:r>
            <a:endParaRPr lang="de-DE" dirty="0"/>
          </a:p>
        </p:txBody>
      </p:sp>
      <p:pic>
        <p:nvPicPr>
          <p:cNvPr id="4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8" y="2734512"/>
            <a:ext cx="6227200" cy="35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1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der Hardware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Anbringung von LED-Beleuchtung zur Verbesserung der Kamerabilder</a:t>
            </a:r>
          </a:p>
          <a:p>
            <a:r>
              <a:rPr lang="de-DE" dirty="0"/>
              <a:t>Erstellung einer modularen 3D-gedruckten Kamerahalterung im Rapid-</a:t>
            </a:r>
            <a:r>
              <a:rPr lang="de-DE" dirty="0" err="1"/>
              <a:t>Prototyping</a:t>
            </a:r>
            <a:r>
              <a:rPr lang="de-DE" dirty="0"/>
              <a:t>-Verfahren</a:t>
            </a:r>
          </a:p>
          <a:p>
            <a:r>
              <a:rPr lang="de-DE" dirty="0"/>
              <a:t>Anbringung einer goldfarbenen Holztafel mit dem Gruppenlogo</a:t>
            </a:r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140968"/>
            <a:ext cx="2304256" cy="3072341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160930"/>
            <a:ext cx="4032448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Bildverarbeitung</a:t>
            </a:r>
            <a:r>
              <a:rPr lang="en-US" altLang="de-DE" dirty="0"/>
              <a:t> I</a:t>
            </a:r>
            <a:endParaRPr lang="de-DE" dirty="0"/>
          </a:p>
        </p:txBody>
      </p:sp>
      <p:graphicFrame>
        <p:nvGraphicFramePr>
          <p:cNvPr id="14" name="Inhaltsplatzhalter 3">
            <a:extLst>
              <a:ext uri="{FF2B5EF4-FFF2-40B4-BE49-F238E27FC236}">
                <a16:creationId xmlns:a16="http://schemas.microsoft.com/office/drawing/2014/main" id="{623B82DC-64DB-4354-8E55-304B35AF7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31670"/>
              </p:ext>
            </p:extLst>
          </p:nvPr>
        </p:nvGraphicFramePr>
        <p:xfrm>
          <a:off x="107505" y="1628800"/>
          <a:ext cx="89289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F3300EAD-53F7-4222-BF05-5FB72AC5E7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t="1376" r="6677" b="37533"/>
          <a:stretch/>
        </p:blipFill>
        <p:spPr>
          <a:xfrm>
            <a:off x="3077197" y="3128192"/>
            <a:ext cx="2989605" cy="1681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A9A6B-698B-4DF4-ACE3-268B297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Bildverarbeitung II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669BFA-9CFF-4C78-AC36-F65950F2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t="5836" r="13"/>
          <a:stretch/>
        </p:blipFill>
        <p:spPr>
          <a:xfrm>
            <a:off x="217247" y="1839600"/>
            <a:ext cx="3312368" cy="247866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1EC954-8338-4C06-8163-37CCA7534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>
          <a:xfrm>
            <a:off x="3602546" y="1844824"/>
            <a:ext cx="2512533" cy="24776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11AD39-FAF1-4ADE-B5E7-8A311990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>
          <a:xfrm>
            <a:off x="6188010" y="1840568"/>
            <a:ext cx="2512533" cy="247769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921D51B-934E-4631-B332-906F4BBF8930}"/>
              </a:ext>
            </a:extLst>
          </p:cNvPr>
          <p:cNvSpPr/>
          <p:nvPr/>
        </p:nvSpPr>
        <p:spPr>
          <a:xfrm>
            <a:off x="217247" y="4466369"/>
            <a:ext cx="213391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Bild aufnehmen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55B45F7-A38F-441C-83E1-B521F024BB16}"/>
              </a:ext>
            </a:extLst>
          </p:cNvPr>
          <p:cNvSpPr/>
          <p:nvPr/>
        </p:nvSpPr>
        <p:spPr>
          <a:xfrm>
            <a:off x="3586690" y="4466369"/>
            <a:ext cx="2287870" cy="865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 startAt="2"/>
            </a:pPr>
            <a:r>
              <a:rPr lang="de-DE" dirty="0">
                <a:solidFill>
                  <a:schemeClr val="tx1"/>
                </a:solidFill>
              </a:rPr>
              <a:t>Vogelperspektive</a:t>
            </a:r>
          </a:p>
          <a:p>
            <a:pPr marL="342900" lvl="0" indent="-342900" algn="l">
              <a:buFont typeface="+mj-lt"/>
              <a:buAutoNum type="arabicPeriod" startAt="2"/>
            </a:pPr>
            <a:r>
              <a:rPr lang="de-DE" dirty="0">
                <a:solidFill>
                  <a:schemeClr val="tx1"/>
                </a:solidFill>
              </a:rPr>
              <a:t>Zuschneiden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D0833F-3D4B-48D4-B880-FA4DC1B1E535}"/>
              </a:ext>
            </a:extLst>
          </p:cNvPr>
          <p:cNvSpPr/>
          <p:nvPr/>
        </p:nvSpPr>
        <p:spPr>
          <a:xfrm>
            <a:off x="6190410" y="4466369"/>
            <a:ext cx="2595582" cy="1122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Farbfilterung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Weichzeichnen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Marker setzen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Hinderniserkennung</a:t>
            </a:r>
          </a:p>
        </p:txBody>
      </p:sp>
    </p:spTree>
    <p:extLst>
      <p:ext uri="{BB962C8B-B14F-4D97-AF65-F5344CB8AC3E}">
        <p14:creationId xmlns:p14="http://schemas.microsoft.com/office/powerpoint/2010/main" val="77009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FA504-BD92-4FFE-856A-910D42D8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Fahrspurmarkierung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5FDAF9-34A5-473F-B86E-A4D34008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84312"/>
            <a:ext cx="8569647" cy="4968875"/>
          </a:xfrm>
        </p:spPr>
        <p:txBody>
          <a:bodyPr/>
          <a:lstStyle/>
          <a:p>
            <a:r>
              <a:rPr lang="de-DE" dirty="0"/>
              <a:t>Motivation:</a:t>
            </a:r>
          </a:p>
          <a:p>
            <a:pPr lvl="1"/>
            <a:r>
              <a:rPr lang="de-DE" dirty="0"/>
              <a:t>Orientierung auf Fahrspur</a:t>
            </a:r>
          </a:p>
          <a:p>
            <a:pPr lvl="1"/>
            <a:r>
              <a:rPr lang="de-DE" dirty="0"/>
              <a:t>Kurvenerkennung</a:t>
            </a:r>
          </a:p>
          <a:p>
            <a:r>
              <a:rPr lang="de-DE" dirty="0"/>
              <a:t>Positionierung der drei Marker in äquidistanter Höhe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314E34-1534-49C1-847A-A1A4750E80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/>
          <a:stretch/>
        </p:blipFill>
        <p:spPr>
          <a:xfrm>
            <a:off x="744266" y="3028317"/>
            <a:ext cx="3321240" cy="32810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67F09D0-3246-4A95-B8F0-CBCB1EA826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/>
          <a:stretch/>
        </p:blipFill>
        <p:spPr>
          <a:xfrm>
            <a:off x="4862470" y="3028316"/>
            <a:ext cx="3321240" cy="32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4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2D13-8B54-490E-A6B3-AB0B4721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Hinderniserkennung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61564-9403-4C2E-8315-9BD79EFF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00485"/>
            <a:ext cx="5617319" cy="4968875"/>
          </a:xfrm>
        </p:spPr>
        <p:txBody>
          <a:bodyPr/>
          <a:lstStyle/>
          <a:p>
            <a:r>
              <a:rPr lang="de-DE" dirty="0"/>
              <a:t>Farbfilterung nach orangener Farbe</a:t>
            </a:r>
          </a:p>
          <a:p>
            <a:r>
              <a:rPr lang="de-DE" dirty="0"/>
              <a:t>Algorithmus sucht nach zwei vertikalen Linien </a:t>
            </a:r>
          </a:p>
          <a:p>
            <a:r>
              <a:rPr lang="de-DE" dirty="0"/>
              <a:t>Markieren der Hindernisränder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0F3255-4C3A-479B-86B1-C236922D04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6" t="37890" r="39361" b="16683"/>
          <a:stretch/>
        </p:blipFill>
        <p:spPr>
          <a:xfrm>
            <a:off x="6012160" y="1531434"/>
            <a:ext cx="2535555" cy="20415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094981-6F58-490C-B6AE-93B71F1051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/>
          <a:stretch/>
        </p:blipFill>
        <p:spPr>
          <a:xfrm>
            <a:off x="3304222" y="3717032"/>
            <a:ext cx="2535555" cy="24806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4521A6-6805-44F4-AAFE-59D89D47ED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/>
          <a:stretch/>
        </p:blipFill>
        <p:spPr>
          <a:xfrm>
            <a:off x="611560" y="3718096"/>
            <a:ext cx="2535555" cy="24806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4A5E4-60C1-4A86-A28F-E803191E8B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/>
          <a:stretch/>
        </p:blipFill>
        <p:spPr>
          <a:xfrm>
            <a:off x="6012160" y="3717032"/>
            <a:ext cx="2535555" cy="24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60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Bildschirmpräsentation (4:3)</PresentationFormat>
  <Paragraphs>170</Paragraphs>
  <Slides>17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Stafford</vt:lpstr>
      <vt:lpstr>Symbol</vt:lpstr>
      <vt:lpstr>Times New Roman</vt:lpstr>
      <vt:lpstr>Wingdings</vt:lpstr>
      <vt:lpstr>ESLayout</vt:lpstr>
      <vt:lpstr>AUDO - Autonomous Unmanned Driving Object</vt:lpstr>
      <vt:lpstr>Gliederung</vt:lpstr>
      <vt:lpstr>Organisation des Teams</vt:lpstr>
      <vt:lpstr>Gruppentreffen</vt:lpstr>
      <vt:lpstr>Optimierung der Hardware</vt:lpstr>
      <vt:lpstr>Bildverarbeitung I</vt:lpstr>
      <vt:lpstr>Bildverarbeitung II</vt:lpstr>
      <vt:lpstr>Fahrspurmarkierung</vt:lpstr>
      <vt:lpstr>Hinderniserkennung</vt:lpstr>
      <vt:lpstr>Regelungstechnik und Spurhaltung</vt:lpstr>
      <vt:lpstr>Aufbau und Funktionsweise des Reglers</vt:lpstr>
      <vt:lpstr>Umschaltung zwischen Kurven- und Geradenregler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  <vt:lpstr>Team AUDO dankt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Fabian Burger</cp:lastModifiedBy>
  <cp:revision>50</cp:revision>
  <dcterms:created xsi:type="dcterms:W3CDTF">2018-12-10T10:59:08Z</dcterms:created>
  <dcterms:modified xsi:type="dcterms:W3CDTF">2019-03-08T13:43:55Z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