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2" r:id="rId4"/>
    <p:sldId id="274" r:id="rId5"/>
    <p:sldId id="267" r:id="rId6"/>
    <p:sldId id="265" r:id="rId7"/>
    <p:sldId id="277" r:id="rId8"/>
    <p:sldId id="278" r:id="rId9"/>
    <p:sldId id="279" r:id="rId10"/>
    <p:sldId id="259" r:id="rId11"/>
    <p:sldId id="270" r:id="rId12"/>
    <p:sldId id="271" r:id="rId13"/>
    <p:sldId id="269" r:id="rId14"/>
    <p:sldId id="268" r:id="rId15"/>
    <p:sldId id="261" r:id="rId16"/>
    <p:sldId id="262" r:id="rId17"/>
    <p:sldId id="276" r:id="rId1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2C70A-12A9-48B2-8672-B4F4FD000E58}" v="515" dt="2019-03-09T16:38:5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981" autoAdjust="0"/>
  </p:normalViewPr>
  <p:slideViewPr>
    <p:cSldViewPr>
      <p:cViewPr>
        <p:scale>
          <a:sx n="235" d="100"/>
          <a:sy n="235" d="100"/>
        </p:scale>
        <p:origin x="-4903" y="-5392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urger" userId="0f00ad5c4a567c2b" providerId="LiveId" clId="{3852C70A-12A9-48B2-8672-B4F4FD000E58}"/>
    <pc:docChg chg="undo redo custSel addSld delSld modSld">
      <pc:chgData name="Fabian Burger" userId="0f00ad5c4a567c2b" providerId="LiveId" clId="{3852C70A-12A9-48B2-8672-B4F4FD000E58}" dt="2019-03-09T16:41:05.019" v="2029" actId="1076"/>
      <pc:docMkLst>
        <pc:docMk/>
      </pc:docMkLst>
      <pc:sldChg chg="addSp delSp modSp">
        <pc:chgData name="Fabian Burger" userId="0f00ad5c4a567c2b" providerId="LiveId" clId="{3852C70A-12A9-48B2-8672-B4F4FD000E58}" dt="2019-03-09T16:37:58.870" v="2000" actId="1035"/>
        <pc:sldMkLst>
          <pc:docMk/>
          <pc:sldMk cId="0" sldId="265"/>
        </pc:sldMkLst>
        <pc:spChg chg="add del mod">
          <ac:chgData name="Fabian Burger" userId="0f00ad5c4a567c2b" providerId="LiveId" clId="{3852C70A-12A9-48B2-8672-B4F4FD000E58}" dt="2019-03-06T20:49:57.487" v="394"/>
          <ac:spMkLst>
            <pc:docMk/>
            <pc:sldMk cId="0" sldId="265"/>
            <ac:spMk id="11" creationId="{BFB0BEB4-5B0A-435E-AE34-780A1B94DE4A}"/>
          </ac:spMkLst>
        </pc:spChg>
        <pc:spChg chg="mod">
          <ac:chgData name="Fabian Burger" userId="0f00ad5c4a567c2b" providerId="LiveId" clId="{3852C70A-12A9-48B2-8672-B4F4FD000E58}" dt="2019-03-09T16:22:18.071" v="1948" actId="1037"/>
          <ac:spMkLst>
            <pc:docMk/>
            <pc:sldMk cId="0" sldId="265"/>
            <ac:spMk id="1048687" creationId="{00000000-0000-0000-0000-000000000000}"/>
          </ac:spMkLst>
        </pc:spChg>
        <pc:spChg chg="del">
          <ac:chgData name="Fabian Burger" userId="0f00ad5c4a567c2b" providerId="LiveId" clId="{3852C70A-12A9-48B2-8672-B4F4FD000E58}" dt="2019-03-06T19:46:51.989" v="0"/>
          <ac:spMkLst>
            <pc:docMk/>
            <pc:sldMk cId="0" sldId="265"/>
            <ac:spMk id="1048689" creationId="{00000000-0000-0000-0000-000000000000}"/>
          </ac:spMkLst>
        </pc:spChg>
        <pc:graphicFrameChg chg="add mod">
          <ac:chgData name="Fabian Burger" userId="0f00ad5c4a567c2b" providerId="LiveId" clId="{3852C70A-12A9-48B2-8672-B4F4FD000E58}" dt="2019-03-09T16:17:48.092" v="1946" actId="14100"/>
          <ac:graphicFrameMkLst>
            <pc:docMk/>
            <pc:sldMk cId="0" sldId="265"/>
            <ac:graphicFrameMk id="14" creationId="{623B82DC-64DB-4354-8E55-304B35AF71D9}"/>
          </ac:graphicFrameMkLst>
        </pc:graphicFrameChg>
        <pc:picChg chg="add del mod">
          <ac:chgData name="Fabian Burger" userId="0f00ad5c4a567c2b" providerId="LiveId" clId="{3852C70A-12A9-48B2-8672-B4F4FD000E58}" dt="2019-03-06T20:42:46.856" v="135" actId="478"/>
          <ac:picMkLst>
            <pc:docMk/>
            <pc:sldMk cId="0" sldId="265"/>
            <ac:picMk id="3" creationId="{E7A9868B-0629-470F-9B3D-3020D5FB59A0}"/>
          </ac:picMkLst>
        </pc:picChg>
        <pc:picChg chg="add mod modCrop">
          <ac:chgData name="Fabian Burger" userId="0f00ad5c4a567c2b" providerId="LiveId" clId="{3852C70A-12A9-48B2-8672-B4F4FD000E58}" dt="2019-03-09T16:37:58.870" v="2000" actId="1035"/>
          <ac:picMkLst>
            <pc:docMk/>
            <pc:sldMk cId="0" sldId="265"/>
            <ac:picMk id="3" creationId="{F3300EAD-53F7-4222-BF05-5FB72AC5E730}"/>
          </ac:picMkLst>
        </pc:picChg>
        <pc:picChg chg="add del mod modCrop">
          <ac:chgData name="Fabian Burger" userId="0f00ad5c4a567c2b" providerId="LiveId" clId="{3852C70A-12A9-48B2-8672-B4F4FD000E58}" dt="2019-03-08T13:42:45.038" v="1919" actId="478"/>
          <ac:picMkLst>
            <pc:docMk/>
            <pc:sldMk cId="0" sldId="265"/>
            <ac:picMk id="4" creationId="{081E4E9B-4EBD-4141-91E8-D33E8998BBF2}"/>
          </ac:picMkLst>
        </pc:picChg>
        <pc:picChg chg="add del mod">
          <ac:chgData name="Fabian Burger" userId="0f00ad5c4a567c2b" providerId="LiveId" clId="{3852C70A-12A9-48B2-8672-B4F4FD000E58}" dt="2019-03-06T20:42:45.676" v="134" actId="478"/>
          <ac:picMkLst>
            <pc:docMk/>
            <pc:sldMk cId="0" sldId="265"/>
            <ac:picMk id="5" creationId="{160DFDAF-CF81-4DF0-B8B0-AFB8A07AB15E}"/>
          </ac:picMkLst>
        </pc:picChg>
        <pc:picChg chg="add del mod">
          <ac:chgData name="Fabian Burger" userId="0f00ad5c4a567c2b" providerId="LiveId" clId="{3852C70A-12A9-48B2-8672-B4F4FD000E58}" dt="2019-03-06T19:47:41.971" v="14" actId="478"/>
          <ac:picMkLst>
            <pc:docMk/>
            <pc:sldMk cId="0" sldId="265"/>
            <ac:picMk id="7" creationId="{93D50F4E-9F10-4821-96CB-D41E43FEF0C7}"/>
          </ac:picMkLst>
        </pc:picChg>
        <pc:picChg chg="add del mod">
          <ac:chgData name="Fabian Burger" userId="0f00ad5c4a567c2b" providerId="LiveId" clId="{3852C70A-12A9-48B2-8672-B4F4FD000E58}" dt="2019-03-06T19:47:40.712" v="13" actId="478"/>
          <ac:picMkLst>
            <pc:docMk/>
            <pc:sldMk cId="0" sldId="265"/>
            <ac:picMk id="9" creationId="{0A56CF92-EA1B-4402-8034-DC60846881B5}"/>
          </ac:picMkLst>
        </pc:picChg>
      </pc:sldChg>
      <pc:sldChg chg="addSp delSp modSp add">
        <pc:chgData name="Fabian Burger" userId="0f00ad5c4a567c2b" providerId="LiveId" clId="{3852C70A-12A9-48B2-8672-B4F4FD000E58}" dt="2019-03-08T00:11:49.739" v="1918" actId="20577"/>
        <pc:sldMkLst>
          <pc:docMk/>
          <pc:sldMk cId="770090854" sldId="277"/>
        </pc:sldMkLst>
        <pc:spChg chg="mod">
          <ac:chgData name="Fabian Burger" userId="0f00ad5c4a567c2b" providerId="LiveId" clId="{3852C70A-12A9-48B2-8672-B4F4FD000E58}" dt="2019-03-08T00:11:49.739" v="1918" actId="20577"/>
          <ac:spMkLst>
            <pc:docMk/>
            <pc:sldMk cId="770090854" sldId="277"/>
            <ac:spMk id="2" creationId="{247A9A6B-698B-4DF4-ACE3-268B29758689}"/>
          </ac:spMkLst>
        </pc:spChg>
        <pc:spChg chg="del">
          <ac:chgData name="Fabian Burger" userId="0f00ad5c4a567c2b" providerId="LiveId" clId="{3852C70A-12A9-48B2-8672-B4F4FD000E58}" dt="2019-03-06T20:07:49.682" v="40"/>
          <ac:spMkLst>
            <pc:docMk/>
            <pc:sldMk cId="770090854" sldId="277"/>
            <ac:spMk id="3" creationId="{311B6AAB-C7E9-40E1-92F1-A1E1383D93B3}"/>
          </ac:spMkLst>
        </pc:spChg>
        <pc:spChg chg="add mod">
          <ac:chgData name="Fabian Burger" userId="0f00ad5c4a567c2b" providerId="LiveId" clId="{3852C70A-12A9-48B2-8672-B4F4FD000E58}" dt="2019-03-07T23:01:23.905" v="1256" actId="1076"/>
          <ac:spMkLst>
            <pc:docMk/>
            <pc:sldMk cId="770090854" sldId="277"/>
            <ac:spMk id="10" creationId="{D921D51B-934E-4631-B332-906F4BBF8930}"/>
          </ac:spMkLst>
        </pc:spChg>
        <pc:spChg chg="add mod">
          <ac:chgData name="Fabian Burger" userId="0f00ad5c4a567c2b" providerId="LiveId" clId="{3852C70A-12A9-48B2-8672-B4F4FD000E58}" dt="2019-03-07T23:01:17.542" v="1255" actId="1076"/>
          <ac:spMkLst>
            <pc:docMk/>
            <pc:sldMk cId="770090854" sldId="277"/>
            <ac:spMk id="11" creationId="{055B45F7-A38F-441C-83E1-B521F024BB16}"/>
          </ac:spMkLst>
        </pc:spChg>
        <pc:spChg chg="add del mod">
          <ac:chgData name="Fabian Burger" userId="0f00ad5c4a567c2b" providerId="LiveId" clId="{3852C70A-12A9-48B2-8672-B4F4FD000E58}" dt="2019-03-06T22:10:22.110" v="674" actId="478"/>
          <ac:spMkLst>
            <pc:docMk/>
            <pc:sldMk cId="770090854" sldId="277"/>
            <ac:spMk id="12" creationId="{785F5586-D382-4C95-BC3E-C1346BBF1C4E}"/>
          </ac:spMkLst>
        </pc:spChg>
        <pc:spChg chg="add del mod">
          <ac:chgData name="Fabian Burger" userId="0f00ad5c4a567c2b" providerId="LiveId" clId="{3852C70A-12A9-48B2-8672-B4F4FD000E58}" dt="2019-03-06T22:10:24.689" v="675" actId="478"/>
          <ac:spMkLst>
            <pc:docMk/>
            <pc:sldMk cId="770090854" sldId="277"/>
            <ac:spMk id="13" creationId="{C84FB258-FC2C-4E36-8288-063DBD20E844}"/>
          </ac:spMkLst>
        </pc:spChg>
        <pc:spChg chg="add mod">
          <ac:chgData name="Fabian Burger" userId="0f00ad5c4a567c2b" providerId="LiveId" clId="{3852C70A-12A9-48B2-8672-B4F4FD000E58}" dt="2019-03-07T23:01:14.515" v="1254" actId="1076"/>
          <ac:spMkLst>
            <pc:docMk/>
            <pc:sldMk cId="770090854" sldId="277"/>
            <ac:spMk id="14" creationId="{3DD0833F-3D4B-48D4-B880-FA4DC1B1E535}"/>
          </ac:spMkLst>
        </pc:spChg>
        <pc:spChg chg="add del mod">
          <ac:chgData name="Fabian Burger" userId="0f00ad5c4a567c2b" providerId="LiveId" clId="{3852C70A-12A9-48B2-8672-B4F4FD000E58}" dt="2019-03-06T22:10:19.786" v="673" actId="478"/>
          <ac:spMkLst>
            <pc:docMk/>
            <pc:sldMk cId="770090854" sldId="277"/>
            <ac:spMk id="15" creationId="{6E9D0F31-7EDC-4863-B714-749421365F49}"/>
          </ac:spMkLst>
        </pc:spChg>
        <pc:picChg chg="add mod modCrop">
          <ac:chgData name="Fabian Burger" userId="0f00ad5c4a567c2b" providerId="LiveId" clId="{3852C70A-12A9-48B2-8672-B4F4FD000E58}" dt="2019-03-07T23:00:44.971" v="1248" actId="1076"/>
          <ac:picMkLst>
            <pc:docMk/>
            <pc:sldMk cId="770090854" sldId="277"/>
            <ac:picMk id="5" creationId="{1C669BFA-9CFF-4C78-AC36-F65950F23075}"/>
          </ac:picMkLst>
        </pc:picChg>
        <pc:picChg chg="add mod modCrop">
          <ac:chgData name="Fabian Burger" userId="0f00ad5c4a567c2b" providerId="LiveId" clId="{3852C70A-12A9-48B2-8672-B4F4FD000E58}" dt="2019-03-07T23:01:03.134" v="1251" actId="14100"/>
          <ac:picMkLst>
            <pc:docMk/>
            <pc:sldMk cId="770090854" sldId="277"/>
            <ac:picMk id="7" creationId="{B61EC954-8338-4C06-8163-37CCA75347BF}"/>
          </ac:picMkLst>
        </pc:picChg>
        <pc:picChg chg="add mod modCrop">
          <ac:chgData name="Fabian Burger" userId="0f00ad5c4a567c2b" providerId="LiveId" clId="{3852C70A-12A9-48B2-8672-B4F4FD000E58}" dt="2019-03-07T23:01:10.010" v="1253" actId="1076"/>
          <ac:picMkLst>
            <pc:docMk/>
            <pc:sldMk cId="770090854" sldId="277"/>
            <ac:picMk id="9" creationId="{EF11AD39-FAF1-4ADE-B5E7-8A311990582C}"/>
          </ac:picMkLst>
        </pc:picChg>
      </pc:sldChg>
      <pc:sldChg chg="addSp delSp modSp add">
        <pc:chgData name="Fabian Burger" userId="0f00ad5c4a567c2b" providerId="LiveId" clId="{3852C70A-12A9-48B2-8672-B4F4FD000E58}" dt="2019-03-09T16:41:05.019" v="2029" actId="1076"/>
        <pc:sldMkLst>
          <pc:docMk/>
          <pc:sldMk cId="3563448563" sldId="278"/>
        </pc:sldMkLst>
        <pc:spChg chg="mod">
          <ac:chgData name="Fabian Burger" userId="0f00ad5c4a567c2b" providerId="LiveId" clId="{3852C70A-12A9-48B2-8672-B4F4FD000E58}" dt="2019-03-09T16:24:26.691" v="1968" actId="20577"/>
          <ac:spMkLst>
            <pc:docMk/>
            <pc:sldMk cId="3563448563" sldId="278"/>
            <ac:spMk id="2" creationId="{328FA504-BD92-4FFE-856A-910D42D80ECB}"/>
          </ac:spMkLst>
        </pc:spChg>
        <pc:spChg chg="del">
          <ac:chgData name="Fabian Burger" userId="0f00ad5c4a567c2b" providerId="LiveId" clId="{3852C70A-12A9-48B2-8672-B4F4FD000E58}" dt="2019-03-06T20:43:39.997" v="136" actId="1032"/>
          <ac:spMkLst>
            <pc:docMk/>
            <pc:sldMk cId="3563448563" sldId="278"/>
            <ac:spMk id="3" creationId="{D525CF84-6DAC-40BF-A4D0-874FDB17D1D3}"/>
          </ac:spMkLst>
        </pc:spChg>
        <pc:spChg chg="add mod">
          <ac:chgData name="Fabian Burger" userId="0f00ad5c4a567c2b" providerId="LiveId" clId="{3852C70A-12A9-48B2-8672-B4F4FD000E58}" dt="2019-03-08T00:02:41.459" v="1536" actId="20577"/>
          <ac:spMkLst>
            <pc:docMk/>
            <pc:sldMk cId="3563448563" sldId="278"/>
            <ac:spMk id="5" creationId="{155FDAF9-34A5-473F-B86E-A4D3400806FF}"/>
          </ac:spMkLst>
        </pc:spChg>
        <pc:graphicFrameChg chg="add del mod">
          <ac:chgData name="Fabian Burger" userId="0f00ad5c4a567c2b" providerId="LiveId" clId="{3852C70A-12A9-48B2-8672-B4F4FD000E58}" dt="2019-03-06T20:49:54.740" v="393"/>
          <ac:graphicFrameMkLst>
            <pc:docMk/>
            <pc:sldMk cId="3563448563" sldId="278"/>
            <ac:graphicFrameMk id="4" creationId="{DDB21195-1661-44E0-8B28-41D6DE639566}"/>
          </ac:graphicFrameMkLst>
        </pc:graphicFrame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4" creationId="{FD314E34-1534-49C1-847A-A1A4750E8018}"/>
          </ac:picMkLst>
        </pc:pic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7" creationId="{567F09D0-3246-4A95-B8F0-CBCB1EA8264C}"/>
          </ac:picMkLst>
        </pc:picChg>
        <pc:cxnChg chg="add mod">
          <ac:chgData name="Fabian Burger" userId="0f00ad5c4a567c2b" providerId="LiveId" clId="{3852C70A-12A9-48B2-8672-B4F4FD000E58}" dt="2019-03-09T16:40:01.469" v="2019" actId="14100"/>
          <ac:cxnSpMkLst>
            <pc:docMk/>
            <pc:sldMk cId="3563448563" sldId="278"/>
            <ac:cxnSpMk id="6" creationId="{68964FD2-F04D-4D52-9E22-9BCC06F2C73E}"/>
          </ac:cxnSpMkLst>
        </pc:cxnChg>
        <pc:cxnChg chg="add mod">
          <ac:chgData name="Fabian Burger" userId="0f00ad5c4a567c2b" providerId="LiveId" clId="{3852C70A-12A9-48B2-8672-B4F4FD000E58}" dt="2019-03-09T16:41:05.019" v="2029" actId="1076"/>
          <ac:cxnSpMkLst>
            <pc:docMk/>
            <pc:sldMk cId="3563448563" sldId="278"/>
            <ac:cxnSpMk id="9" creationId="{A0AD85E9-071E-4859-9DE3-4A0F5484814E}"/>
          </ac:cxnSpMkLst>
        </pc:cxnChg>
        <pc:cxnChg chg="add mod">
          <ac:chgData name="Fabian Burger" userId="0f00ad5c4a567c2b" providerId="LiveId" clId="{3852C70A-12A9-48B2-8672-B4F4FD000E58}" dt="2019-03-09T16:40:24.669" v="2023" actId="1035"/>
          <ac:cxnSpMkLst>
            <pc:docMk/>
            <pc:sldMk cId="3563448563" sldId="278"/>
            <ac:cxnSpMk id="10" creationId="{8A9A4A67-3A8A-46F7-A07F-13900DE45AFF}"/>
          </ac:cxnSpMkLst>
        </pc:cxnChg>
      </pc:sldChg>
      <pc:sldChg chg="addSp delSp modSp add setBg">
        <pc:chgData name="Fabian Burger" userId="0f00ad5c4a567c2b" providerId="LiveId" clId="{3852C70A-12A9-48B2-8672-B4F4FD000E58}" dt="2019-03-09T16:37:24.010" v="1995" actId="1036"/>
        <pc:sldMkLst>
          <pc:docMk/>
          <pc:sldMk cId="3752560837" sldId="279"/>
        </pc:sldMkLst>
        <pc:spChg chg="mod">
          <ac:chgData name="Fabian Burger" userId="0f00ad5c4a567c2b" providerId="LiveId" clId="{3852C70A-12A9-48B2-8672-B4F4FD000E58}" dt="2019-03-06T22:26:15.374" v="710" actId="20577"/>
          <ac:spMkLst>
            <pc:docMk/>
            <pc:sldMk cId="3752560837" sldId="279"/>
            <ac:spMk id="2" creationId="{7BB12D13-8B54-490E-A6B3-AB0B472105D0}"/>
          </ac:spMkLst>
        </pc:spChg>
        <pc:spChg chg="add del mod">
          <ac:chgData name="Fabian Burger" userId="0f00ad5c4a567c2b" providerId="LiveId" clId="{3852C70A-12A9-48B2-8672-B4F4FD000E58}" dt="2019-03-08T00:06:20.207" v="1720" actId="1036"/>
          <ac:spMkLst>
            <pc:docMk/>
            <pc:sldMk cId="3752560837" sldId="279"/>
            <ac:spMk id="3" creationId="{C6661564-9403-4C2E-8315-9BD79EFF7247}"/>
          </ac:spMkLst>
        </pc:spChg>
        <pc:picChg chg="add mod modCrop">
          <ac:chgData name="Fabian Burger" userId="0f00ad5c4a567c2b" providerId="LiveId" clId="{3852C70A-12A9-48B2-8672-B4F4FD000E58}" dt="2019-03-09T16:37:24.010" v="1995" actId="1036"/>
          <ac:picMkLst>
            <pc:docMk/>
            <pc:sldMk cId="3752560837" sldId="279"/>
            <ac:picMk id="5" creationId="{2C5F48D7-A452-41B4-AC95-A1136AC3005A}"/>
          </ac:picMkLst>
        </pc:picChg>
        <pc:picChg chg="add del mod modCrop">
          <ac:chgData name="Fabian Burger" userId="0f00ad5c4a567c2b" providerId="LiveId" clId="{3852C70A-12A9-48B2-8672-B4F4FD000E58}" dt="2019-03-07T20:14:24.363" v="831"/>
          <ac:picMkLst>
            <pc:docMk/>
            <pc:sldMk cId="3752560837" sldId="279"/>
            <ac:picMk id="5" creationId="{C2CA28C9-FC64-41F2-9308-41AF22AB3132}"/>
          </ac:picMkLst>
        </pc:picChg>
        <pc:picChg chg="add del mod modCrop">
          <ac:chgData name="Fabian Burger" userId="0f00ad5c4a567c2b" providerId="LiveId" clId="{3852C70A-12A9-48B2-8672-B4F4FD000E58}" dt="2019-03-09T16:36:06.010" v="1979" actId="478"/>
          <ac:picMkLst>
            <pc:docMk/>
            <pc:sldMk cId="3752560837" sldId="279"/>
            <ac:picMk id="7" creationId="{A70F3255-4C3A-479B-86B1-C236922D044A}"/>
          </ac:picMkLst>
        </pc:picChg>
        <pc:picChg chg="add mod modCrop">
          <ac:chgData name="Fabian Burger" userId="0f00ad5c4a567c2b" providerId="LiveId" clId="{3852C70A-12A9-48B2-8672-B4F4FD000E58}" dt="2019-03-09T16:36:31.110" v="1983" actId="1036"/>
          <ac:picMkLst>
            <pc:docMk/>
            <pc:sldMk cId="3752560837" sldId="279"/>
            <ac:picMk id="9" creationId="{13094981-6F58-490C-B6AE-93B71F105189}"/>
          </ac:picMkLst>
        </pc:picChg>
        <pc:picChg chg="add mod modCrop">
          <ac:chgData name="Fabian Burger" userId="0f00ad5c4a567c2b" providerId="LiveId" clId="{3852C70A-12A9-48B2-8672-B4F4FD000E58}" dt="2019-03-09T16:36:31.110" v="1983" actId="1036"/>
          <ac:picMkLst>
            <pc:docMk/>
            <pc:sldMk cId="3752560837" sldId="279"/>
            <ac:picMk id="11" creationId="{A84521A6-6805-44F4-AAFE-59D89D47ED62}"/>
          </ac:picMkLst>
        </pc:picChg>
        <pc:picChg chg="add mod modCrop">
          <ac:chgData name="Fabian Burger" userId="0f00ad5c4a567c2b" providerId="LiveId" clId="{3852C70A-12A9-48B2-8672-B4F4FD000E58}" dt="2019-03-09T16:36:31.110" v="1983" actId="1036"/>
          <ac:picMkLst>
            <pc:docMk/>
            <pc:sldMk cId="3752560837" sldId="279"/>
            <ac:picMk id="13" creationId="{7744A5E4-60C1-4A86-A28F-E803191E8B6D}"/>
          </ac:picMkLst>
        </pc:picChg>
      </pc:sldChg>
      <pc:sldChg chg="addSp delSp modSp add del">
        <pc:chgData name="Fabian Burger" userId="0f00ad5c4a567c2b" providerId="LiveId" clId="{3852C70A-12A9-48B2-8672-B4F4FD000E58}" dt="2019-03-08T00:11:31.609" v="1888" actId="2696"/>
        <pc:sldMkLst>
          <pc:docMk/>
          <pc:sldMk cId="3694919341" sldId="280"/>
        </pc:sldMkLst>
        <pc:spChg chg="mod">
          <ac:chgData name="Fabian Burger" userId="0f00ad5c4a567c2b" providerId="LiveId" clId="{3852C70A-12A9-48B2-8672-B4F4FD000E58}" dt="2019-03-07T20:56:20.371" v="932" actId="20577"/>
          <ac:spMkLst>
            <pc:docMk/>
            <pc:sldMk cId="3694919341" sldId="280"/>
            <ac:spMk id="2" creationId="{0F0250C5-14AD-47F6-9A5A-FAE7D61FCF13}"/>
          </ac:spMkLst>
        </pc:spChg>
        <pc:spChg chg="add del mod">
          <ac:chgData name="Fabian Burger" userId="0f00ad5c4a567c2b" providerId="LiveId" clId="{3852C70A-12A9-48B2-8672-B4F4FD000E58}" dt="2019-03-07T20:57:37.832" v="981" actId="20577"/>
          <ac:spMkLst>
            <pc:docMk/>
            <pc:sldMk cId="3694919341" sldId="280"/>
            <ac:spMk id="3" creationId="{0C09AD05-4CFF-4B4F-A4E8-55DFB222AD4A}"/>
          </ac:spMkLst>
        </pc:spChg>
        <pc:picChg chg="add del mod">
          <ac:chgData name="Fabian Burger" userId="0f00ad5c4a567c2b" providerId="LiveId" clId="{3852C70A-12A9-48B2-8672-B4F4FD000E58}" dt="2019-03-07T20:56:54.027" v="934"/>
          <ac:picMkLst>
            <pc:docMk/>
            <pc:sldMk cId="3694919341" sldId="280"/>
            <ac:picMk id="5" creationId="{3F89E1AC-D886-471C-91D4-F0E35AF7A29A}"/>
          </ac:picMkLst>
        </pc:picChg>
        <pc:picChg chg="add del mod modCrop">
          <ac:chgData name="Fabian Burger" userId="0f00ad5c4a567c2b" providerId="LiveId" clId="{3852C70A-12A9-48B2-8672-B4F4FD000E58}" dt="2019-03-08T00:10:03.247" v="1881"/>
          <ac:picMkLst>
            <pc:docMk/>
            <pc:sldMk cId="3694919341" sldId="280"/>
            <ac:picMk id="7" creationId="{C938BA45-B786-4BC1-BEBD-8F694914C0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75B9F-2E00-4B22-A4D0-FDE2521EF2BD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7EB76AA0-6D2D-46F8-9E95-A22196481226}">
      <dgm:prSet phldrT="[Text]"/>
      <dgm:spPr/>
      <dgm:t>
        <a:bodyPr/>
        <a:lstStyle/>
        <a:p>
          <a:r>
            <a:rPr lang="de-DE" dirty="0"/>
            <a:t>1. Bild aufnehmen</a:t>
          </a:r>
        </a:p>
      </dgm:t>
    </dgm:pt>
    <dgm:pt modelId="{22419941-0925-44B6-AF59-C7626F072399}" type="parTrans" cxnId="{50D4D170-2874-4DAF-B392-1AEA0B03BDA6}">
      <dgm:prSet/>
      <dgm:spPr/>
      <dgm:t>
        <a:bodyPr/>
        <a:lstStyle/>
        <a:p>
          <a:endParaRPr lang="de-DE"/>
        </a:p>
      </dgm:t>
    </dgm:pt>
    <dgm:pt modelId="{A83B8660-C75D-4E72-8A76-A73FB7FE7558}" type="sibTrans" cxnId="{50D4D170-2874-4DAF-B392-1AEA0B03BDA6}">
      <dgm:prSet/>
      <dgm:spPr/>
      <dgm:t>
        <a:bodyPr/>
        <a:lstStyle/>
        <a:p>
          <a:endParaRPr lang="de-DE"/>
        </a:p>
      </dgm:t>
    </dgm:pt>
    <dgm:pt modelId="{5C3F7852-1159-4DDF-B001-1AAC5233B0BD}">
      <dgm:prSet phldrT="[Text]"/>
      <dgm:spPr/>
      <dgm:t>
        <a:bodyPr/>
        <a:lstStyle/>
        <a:p>
          <a:r>
            <a:rPr lang="de-DE" dirty="0"/>
            <a:t>2. Vogelperspektive</a:t>
          </a:r>
        </a:p>
      </dgm:t>
    </dgm:pt>
    <dgm:pt modelId="{9F685834-63DD-45CB-B7B7-0DA6A587C9A8}" type="parTrans" cxnId="{60FBF20E-CEF4-418C-B1E4-E9D3E4BFC896}">
      <dgm:prSet/>
      <dgm:spPr/>
      <dgm:t>
        <a:bodyPr/>
        <a:lstStyle/>
        <a:p>
          <a:endParaRPr lang="de-DE"/>
        </a:p>
      </dgm:t>
    </dgm:pt>
    <dgm:pt modelId="{D02C2C0A-EF94-42FE-97D1-6227AE0B09A3}" type="sibTrans" cxnId="{60FBF20E-CEF4-418C-B1E4-E9D3E4BFC896}">
      <dgm:prSet/>
      <dgm:spPr/>
      <dgm:t>
        <a:bodyPr/>
        <a:lstStyle/>
        <a:p>
          <a:endParaRPr lang="de-DE"/>
        </a:p>
      </dgm:t>
    </dgm:pt>
    <dgm:pt modelId="{77CE6117-1BDA-46FA-9952-B4A2E7F41985}">
      <dgm:prSet phldrT="[Text]"/>
      <dgm:spPr/>
      <dgm:t>
        <a:bodyPr/>
        <a:lstStyle/>
        <a:p>
          <a:r>
            <a:rPr lang="de-DE" dirty="0"/>
            <a:t>3. Zuschneiden</a:t>
          </a:r>
        </a:p>
      </dgm:t>
    </dgm:pt>
    <dgm:pt modelId="{F9D86950-460B-45C1-A6FA-731A5CF19CD3}" type="parTrans" cxnId="{480895F4-67A8-4D2F-95BC-696929526390}">
      <dgm:prSet/>
      <dgm:spPr/>
      <dgm:t>
        <a:bodyPr/>
        <a:lstStyle/>
        <a:p>
          <a:endParaRPr lang="de-DE"/>
        </a:p>
      </dgm:t>
    </dgm:pt>
    <dgm:pt modelId="{AD94B7F6-0D5C-4A7B-833A-883F142DC445}" type="sibTrans" cxnId="{480895F4-67A8-4D2F-95BC-696929526390}">
      <dgm:prSet/>
      <dgm:spPr/>
      <dgm:t>
        <a:bodyPr/>
        <a:lstStyle/>
        <a:p>
          <a:endParaRPr lang="de-DE"/>
        </a:p>
      </dgm:t>
    </dgm:pt>
    <dgm:pt modelId="{BEA055B5-E1A2-4532-B7F8-FDD808C70D0C}">
      <dgm:prSet phldrT="[Text]"/>
      <dgm:spPr/>
      <dgm:t>
        <a:bodyPr/>
        <a:lstStyle/>
        <a:p>
          <a:r>
            <a:rPr lang="de-DE" dirty="0"/>
            <a:t>6. Marker setzen</a:t>
          </a:r>
        </a:p>
      </dgm:t>
    </dgm:pt>
    <dgm:pt modelId="{C5D7F058-1811-4722-9E7E-238B2BCEF646}" type="parTrans" cxnId="{22BFE073-099E-44D3-A645-1C0D7C746523}">
      <dgm:prSet/>
      <dgm:spPr/>
      <dgm:t>
        <a:bodyPr/>
        <a:lstStyle/>
        <a:p>
          <a:endParaRPr lang="de-DE"/>
        </a:p>
      </dgm:t>
    </dgm:pt>
    <dgm:pt modelId="{09A01A32-9A8F-48EF-83A4-7096516A46B5}" type="sibTrans" cxnId="{22BFE073-099E-44D3-A645-1C0D7C746523}">
      <dgm:prSet/>
      <dgm:spPr/>
      <dgm:t>
        <a:bodyPr/>
        <a:lstStyle/>
        <a:p>
          <a:endParaRPr lang="de-DE"/>
        </a:p>
      </dgm:t>
    </dgm:pt>
    <dgm:pt modelId="{31B6371C-FA16-466A-8DEA-6A54A0B3BA86}">
      <dgm:prSet phldrT="[Text]"/>
      <dgm:spPr/>
      <dgm:t>
        <a:bodyPr/>
        <a:lstStyle/>
        <a:p>
          <a:r>
            <a:rPr lang="de-DE" dirty="0"/>
            <a:t>7. Hinderniserkennung</a:t>
          </a:r>
        </a:p>
      </dgm:t>
    </dgm:pt>
    <dgm:pt modelId="{870312F8-0A9D-4CB6-8641-35EF6837B757}" type="parTrans" cxnId="{23ADCBD5-9A79-4EA5-ABEF-68A49DD1F73A}">
      <dgm:prSet/>
      <dgm:spPr/>
      <dgm:t>
        <a:bodyPr/>
        <a:lstStyle/>
        <a:p>
          <a:endParaRPr lang="de-DE"/>
        </a:p>
      </dgm:t>
    </dgm:pt>
    <dgm:pt modelId="{D8555BE3-775C-4EEC-B0C7-57CDB345B021}" type="sibTrans" cxnId="{23ADCBD5-9A79-4EA5-ABEF-68A49DD1F73A}">
      <dgm:prSet/>
      <dgm:spPr/>
      <dgm:t>
        <a:bodyPr/>
        <a:lstStyle/>
        <a:p>
          <a:endParaRPr lang="de-DE"/>
        </a:p>
      </dgm:t>
    </dgm:pt>
    <dgm:pt modelId="{D18B357B-2E10-401C-A4A6-6D08F375E0B5}">
      <dgm:prSet phldrT="[Text]"/>
      <dgm:spPr/>
      <dgm:t>
        <a:bodyPr/>
        <a:lstStyle/>
        <a:p>
          <a:r>
            <a:rPr lang="de-DE" dirty="0"/>
            <a:t>8. Publishen der Marker Koordinaten</a:t>
          </a:r>
        </a:p>
      </dgm:t>
    </dgm:pt>
    <dgm:pt modelId="{BE4535B5-75C8-45AD-9DFB-C27A137502F2}" type="parTrans" cxnId="{15AA5E12-48A5-421F-9F2C-9550B5CFBAFA}">
      <dgm:prSet/>
      <dgm:spPr/>
      <dgm:t>
        <a:bodyPr/>
        <a:lstStyle/>
        <a:p>
          <a:endParaRPr lang="de-DE"/>
        </a:p>
      </dgm:t>
    </dgm:pt>
    <dgm:pt modelId="{D0BBA1FF-2F27-47F2-96B2-3AB9747B0D56}" type="sibTrans" cxnId="{15AA5E12-48A5-421F-9F2C-9550B5CFBAFA}">
      <dgm:prSet/>
      <dgm:spPr/>
      <dgm:t>
        <a:bodyPr/>
        <a:lstStyle/>
        <a:p>
          <a:endParaRPr lang="de-DE"/>
        </a:p>
      </dgm:t>
    </dgm:pt>
    <dgm:pt modelId="{6FFABBDA-9895-43BC-BAE2-0A2298EFF870}">
      <dgm:prSet phldrT="[Text]"/>
      <dgm:spPr/>
      <dgm:t>
        <a:bodyPr/>
        <a:lstStyle/>
        <a:p>
          <a:r>
            <a:rPr lang="de-DE" dirty="0"/>
            <a:t>5. Weichzeichnen</a:t>
          </a:r>
        </a:p>
      </dgm:t>
    </dgm:pt>
    <dgm:pt modelId="{0D6B94B3-3D29-40E6-98F9-C9DB6965CF31}" type="sibTrans" cxnId="{B248FABB-5C09-49D5-8606-19FF80D8D7F6}">
      <dgm:prSet/>
      <dgm:spPr/>
      <dgm:t>
        <a:bodyPr/>
        <a:lstStyle/>
        <a:p>
          <a:endParaRPr lang="de-DE"/>
        </a:p>
      </dgm:t>
    </dgm:pt>
    <dgm:pt modelId="{1BAD5261-268A-45F3-9D51-4B98F076A460}" type="parTrans" cxnId="{B248FABB-5C09-49D5-8606-19FF80D8D7F6}">
      <dgm:prSet/>
      <dgm:spPr/>
      <dgm:t>
        <a:bodyPr/>
        <a:lstStyle/>
        <a:p>
          <a:endParaRPr lang="de-DE"/>
        </a:p>
      </dgm:t>
    </dgm:pt>
    <dgm:pt modelId="{979A986A-93F4-45B4-BF21-EFF0EC2C7417}">
      <dgm:prSet phldrT="[Text]"/>
      <dgm:spPr/>
      <dgm:t>
        <a:bodyPr/>
        <a:lstStyle/>
        <a:p>
          <a:r>
            <a:rPr lang="de-DE" dirty="0"/>
            <a:t>4. Farbfilterung</a:t>
          </a:r>
        </a:p>
      </dgm:t>
    </dgm:pt>
    <dgm:pt modelId="{EF62DF63-6C6A-426D-9740-136EDDB40FFA}" type="parTrans" cxnId="{5DA61D8F-9A04-416A-B914-8960588B776E}">
      <dgm:prSet/>
      <dgm:spPr/>
      <dgm:t>
        <a:bodyPr/>
        <a:lstStyle/>
        <a:p>
          <a:endParaRPr lang="de-DE"/>
        </a:p>
      </dgm:t>
    </dgm:pt>
    <dgm:pt modelId="{D2D5167A-43A6-4C5B-9533-7AA2D1A4EB31}" type="sibTrans" cxnId="{5DA61D8F-9A04-416A-B914-8960588B776E}">
      <dgm:prSet/>
      <dgm:spPr/>
      <dgm:t>
        <a:bodyPr/>
        <a:lstStyle/>
        <a:p>
          <a:endParaRPr lang="de-DE"/>
        </a:p>
      </dgm:t>
    </dgm:pt>
    <dgm:pt modelId="{6ED3863A-66C6-433D-AD87-D6E2A7ED2A72}" type="pres">
      <dgm:prSet presAssocID="{71475B9F-2E00-4B22-A4D0-FDE2521EF2BD}" presName="diagram" presStyleCnt="0">
        <dgm:presLayoutVars>
          <dgm:dir/>
          <dgm:resizeHandles val="exact"/>
        </dgm:presLayoutVars>
      </dgm:prSet>
      <dgm:spPr/>
    </dgm:pt>
    <dgm:pt modelId="{66B07F8C-2609-440A-A1A9-E1A6CD90317A}" type="pres">
      <dgm:prSet presAssocID="{7EB76AA0-6D2D-46F8-9E95-A22196481226}" presName="node" presStyleLbl="node1" presStyleIdx="0" presStyleCnt="8">
        <dgm:presLayoutVars>
          <dgm:bulletEnabled val="1"/>
        </dgm:presLayoutVars>
      </dgm:prSet>
      <dgm:spPr/>
    </dgm:pt>
    <dgm:pt modelId="{BE88AA11-25B2-4019-9BB7-8AFE2BF1F8B3}" type="pres">
      <dgm:prSet presAssocID="{A83B8660-C75D-4E72-8A76-A73FB7FE7558}" presName="sibTrans" presStyleLbl="sibTrans2D1" presStyleIdx="0" presStyleCnt="7"/>
      <dgm:spPr/>
    </dgm:pt>
    <dgm:pt modelId="{E9422020-E633-46CA-A997-270C4DC30FC1}" type="pres">
      <dgm:prSet presAssocID="{A83B8660-C75D-4E72-8A76-A73FB7FE7558}" presName="connectorText" presStyleLbl="sibTrans2D1" presStyleIdx="0" presStyleCnt="7"/>
      <dgm:spPr/>
    </dgm:pt>
    <dgm:pt modelId="{4AB5ECC8-95D1-4805-BE13-6E1B6554C3C9}" type="pres">
      <dgm:prSet presAssocID="{5C3F7852-1159-4DDF-B001-1AAC5233B0BD}" presName="node" presStyleLbl="node1" presStyleIdx="1" presStyleCnt="8">
        <dgm:presLayoutVars>
          <dgm:bulletEnabled val="1"/>
        </dgm:presLayoutVars>
      </dgm:prSet>
      <dgm:spPr/>
    </dgm:pt>
    <dgm:pt modelId="{CDC5E207-5B9F-4708-9835-66F4E9D86D5E}" type="pres">
      <dgm:prSet presAssocID="{D02C2C0A-EF94-42FE-97D1-6227AE0B09A3}" presName="sibTrans" presStyleLbl="sibTrans2D1" presStyleIdx="1" presStyleCnt="7"/>
      <dgm:spPr/>
    </dgm:pt>
    <dgm:pt modelId="{84829B7E-66C3-4818-95D1-A18F8D406220}" type="pres">
      <dgm:prSet presAssocID="{D02C2C0A-EF94-42FE-97D1-6227AE0B09A3}" presName="connectorText" presStyleLbl="sibTrans2D1" presStyleIdx="1" presStyleCnt="7"/>
      <dgm:spPr/>
    </dgm:pt>
    <dgm:pt modelId="{42977F73-17F4-4D95-8DD6-58316F0AA372}" type="pres">
      <dgm:prSet presAssocID="{77CE6117-1BDA-46FA-9952-B4A2E7F41985}" presName="node" presStyleLbl="node1" presStyleIdx="2" presStyleCnt="8" custLinFactNeighborX="2018" custLinFactNeighborY="-212">
        <dgm:presLayoutVars>
          <dgm:bulletEnabled val="1"/>
        </dgm:presLayoutVars>
      </dgm:prSet>
      <dgm:spPr/>
    </dgm:pt>
    <dgm:pt modelId="{CCC4A06A-A827-45BF-8450-67D962F26337}" type="pres">
      <dgm:prSet presAssocID="{AD94B7F6-0D5C-4A7B-833A-883F142DC445}" presName="sibTrans" presStyleLbl="sibTrans2D1" presStyleIdx="2" presStyleCnt="7"/>
      <dgm:spPr/>
    </dgm:pt>
    <dgm:pt modelId="{0B877459-5037-4B6A-B1BA-175F6B290452}" type="pres">
      <dgm:prSet presAssocID="{AD94B7F6-0D5C-4A7B-833A-883F142DC445}" presName="connectorText" presStyleLbl="sibTrans2D1" presStyleIdx="2" presStyleCnt="7"/>
      <dgm:spPr/>
    </dgm:pt>
    <dgm:pt modelId="{C6FB2919-9D1F-4633-9AB4-7BFB3964DF37}" type="pres">
      <dgm:prSet presAssocID="{979A986A-93F4-45B4-BF21-EFF0EC2C7417}" presName="node" presStyleLbl="node1" presStyleIdx="3" presStyleCnt="8" custLinFactNeighborX="2018" custLinFactNeighborY="-6722">
        <dgm:presLayoutVars>
          <dgm:bulletEnabled val="1"/>
        </dgm:presLayoutVars>
      </dgm:prSet>
      <dgm:spPr/>
    </dgm:pt>
    <dgm:pt modelId="{9D369444-FA8F-4D05-844A-906DFCF6C382}" type="pres">
      <dgm:prSet presAssocID="{D2D5167A-43A6-4C5B-9533-7AA2D1A4EB31}" presName="sibTrans" presStyleLbl="sibTrans2D1" presStyleIdx="3" presStyleCnt="7"/>
      <dgm:spPr/>
    </dgm:pt>
    <dgm:pt modelId="{88CC84B7-1622-45B2-A70D-B6E4F6BBFABB}" type="pres">
      <dgm:prSet presAssocID="{D2D5167A-43A6-4C5B-9533-7AA2D1A4EB31}" presName="connectorText" presStyleLbl="sibTrans2D1" presStyleIdx="3" presStyleCnt="7"/>
      <dgm:spPr/>
    </dgm:pt>
    <dgm:pt modelId="{54BEBF88-F6C4-4618-8CD0-C5F79BDD00CC}" type="pres">
      <dgm:prSet presAssocID="{6FFABBDA-9895-43BC-BAE2-0A2298EFF870}" presName="node" presStyleLbl="node1" presStyleIdx="4" presStyleCnt="8" custScaleX="100196" custLinFactX="42188" custLinFactY="60108" custLinFactNeighborX="100000" custLinFactNeighborY="100000">
        <dgm:presLayoutVars>
          <dgm:bulletEnabled val="1"/>
        </dgm:presLayoutVars>
      </dgm:prSet>
      <dgm:spPr/>
    </dgm:pt>
    <dgm:pt modelId="{F0C38B2C-60D1-41E8-AC61-19C10692A4E6}" type="pres">
      <dgm:prSet presAssocID="{0D6B94B3-3D29-40E6-98F9-C9DB6965CF31}" presName="sibTrans" presStyleLbl="sibTrans2D1" presStyleIdx="4" presStyleCnt="7"/>
      <dgm:spPr/>
    </dgm:pt>
    <dgm:pt modelId="{4FE872D6-DCD2-4C30-9956-98FAB12F9797}" type="pres">
      <dgm:prSet presAssocID="{0D6B94B3-3D29-40E6-98F9-C9DB6965CF31}" presName="connectorText" presStyleLbl="sibTrans2D1" presStyleIdx="4" presStyleCnt="7"/>
      <dgm:spPr/>
    </dgm:pt>
    <dgm:pt modelId="{5287A144-E8F3-4B85-8F5A-427E7BB75039}" type="pres">
      <dgm:prSet presAssocID="{BEA055B5-E1A2-4532-B7F8-FDD808C70D0C}" presName="node" presStyleLbl="node1" presStyleIdx="5" presStyleCnt="8" custLinFactX="40098" custLinFactY="60108" custLinFactNeighborX="100000" custLinFactNeighborY="100000">
        <dgm:presLayoutVars>
          <dgm:bulletEnabled val="1"/>
        </dgm:presLayoutVars>
      </dgm:prSet>
      <dgm:spPr/>
    </dgm:pt>
    <dgm:pt modelId="{32BC61F9-2764-45E0-879F-1C31F79DF982}" type="pres">
      <dgm:prSet presAssocID="{09A01A32-9A8F-48EF-83A4-7096516A46B5}" presName="sibTrans" presStyleLbl="sibTrans2D1" presStyleIdx="5" presStyleCnt="7"/>
      <dgm:spPr/>
    </dgm:pt>
    <dgm:pt modelId="{2BBAF8BD-C3F1-45D5-8D3E-DF04B9C94829}" type="pres">
      <dgm:prSet presAssocID="{09A01A32-9A8F-48EF-83A4-7096516A46B5}" presName="connectorText" presStyleLbl="sibTrans2D1" presStyleIdx="5" presStyleCnt="7"/>
      <dgm:spPr/>
    </dgm:pt>
    <dgm:pt modelId="{377FB24D-5F1D-45EB-A26B-93BB8DE3EBEF}" type="pres">
      <dgm:prSet presAssocID="{31B6371C-FA16-466A-8DEA-6A54A0B3BA86}" presName="node" presStyleLbl="node1" presStyleIdx="6" presStyleCnt="8" custLinFactNeighborX="-2090" custLinFactNeighborY="-6559">
        <dgm:presLayoutVars>
          <dgm:bulletEnabled val="1"/>
        </dgm:presLayoutVars>
      </dgm:prSet>
      <dgm:spPr/>
    </dgm:pt>
    <dgm:pt modelId="{07870DC8-1F2B-41D1-A827-E434A70F28EA}" type="pres">
      <dgm:prSet presAssocID="{D8555BE3-775C-4EEC-B0C7-57CDB345B021}" presName="sibTrans" presStyleLbl="sibTrans2D1" presStyleIdx="6" presStyleCnt="7"/>
      <dgm:spPr/>
    </dgm:pt>
    <dgm:pt modelId="{BA5BF94F-F586-4361-9E15-B3422F968253}" type="pres">
      <dgm:prSet presAssocID="{D8555BE3-775C-4EEC-B0C7-57CDB345B021}" presName="connectorText" presStyleLbl="sibTrans2D1" presStyleIdx="6" presStyleCnt="7"/>
      <dgm:spPr/>
    </dgm:pt>
    <dgm:pt modelId="{529819E6-3267-432B-B9EC-51F57AB738A4}" type="pres">
      <dgm:prSet presAssocID="{D18B357B-2E10-401C-A4A6-6D08F375E0B5}" presName="node" presStyleLbl="node1" presStyleIdx="7" presStyleCnt="8" custLinFactX="-42090" custLinFactY="-73389" custLinFactNeighborX="-100000" custLinFactNeighborY="-100000">
        <dgm:presLayoutVars>
          <dgm:bulletEnabled val="1"/>
        </dgm:presLayoutVars>
      </dgm:prSet>
      <dgm:spPr/>
    </dgm:pt>
  </dgm:ptLst>
  <dgm:cxnLst>
    <dgm:cxn modelId="{60FBF20E-CEF4-418C-B1E4-E9D3E4BFC896}" srcId="{71475B9F-2E00-4B22-A4D0-FDE2521EF2BD}" destId="{5C3F7852-1159-4DDF-B001-1AAC5233B0BD}" srcOrd="1" destOrd="0" parTransId="{9F685834-63DD-45CB-B7B7-0DA6A587C9A8}" sibTransId="{D02C2C0A-EF94-42FE-97D1-6227AE0B09A3}"/>
    <dgm:cxn modelId="{15AA5E12-48A5-421F-9F2C-9550B5CFBAFA}" srcId="{71475B9F-2E00-4B22-A4D0-FDE2521EF2BD}" destId="{D18B357B-2E10-401C-A4A6-6D08F375E0B5}" srcOrd="7" destOrd="0" parTransId="{BE4535B5-75C8-45AD-9DFB-C27A137502F2}" sibTransId="{D0BBA1FF-2F27-47F2-96B2-3AB9747B0D56}"/>
    <dgm:cxn modelId="{B2AEFA29-A938-439C-8F17-66401210B6D3}" type="presOf" srcId="{AD94B7F6-0D5C-4A7B-833A-883F142DC445}" destId="{CCC4A06A-A827-45BF-8450-67D962F26337}" srcOrd="0" destOrd="0" presId="urn:microsoft.com/office/officeart/2005/8/layout/process5"/>
    <dgm:cxn modelId="{8C712034-BAB2-4D6C-89CA-18B9165CAAB3}" type="presOf" srcId="{0D6B94B3-3D29-40E6-98F9-C9DB6965CF31}" destId="{4FE872D6-DCD2-4C30-9956-98FAB12F9797}" srcOrd="1" destOrd="0" presId="urn:microsoft.com/office/officeart/2005/8/layout/process5"/>
    <dgm:cxn modelId="{09999234-BA61-48DA-B2A1-B056F245D684}" type="presOf" srcId="{BEA055B5-E1A2-4532-B7F8-FDD808C70D0C}" destId="{5287A144-E8F3-4B85-8F5A-427E7BB75039}" srcOrd="0" destOrd="0" presId="urn:microsoft.com/office/officeart/2005/8/layout/process5"/>
    <dgm:cxn modelId="{B7EE0535-DD10-4D62-89A9-AEADCF8E97BB}" type="presOf" srcId="{6FFABBDA-9895-43BC-BAE2-0A2298EFF870}" destId="{54BEBF88-F6C4-4618-8CD0-C5F79BDD00CC}" srcOrd="0" destOrd="0" presId="urn:microsoft.com/office/officeart/2005/8/layout/process5"/>
    <dgm:cxn modelId="{6160F049-AF4A-4586-9910-E4FCA724AFBD}" type="presOf" srcId="{0D6B94B3-3D29-40E6-98F9-C9DB6965CF31}" destId="{F0C38B2C-60D1-41E8-AC61-19C10692A4E6}" srcOrd="0" destOrd="0" presId="urn:microsoft.com/office/officeart/2005/8/layout/process5"/>
    <dgm:cxn modelId="{AF72676B-9B59-47DB-ACA3-7482C6608B19}" type="presOf" srcId="{D2D5167A-43A6-4C5B-9533-7AA2D1A4EB31}" destId="{88CC84B7-1622-45B2-A70D-B6E4F6BBFABB}" srcOrd="1" destOrd="0" presId="urn:microsoft.com/office/officeart/2005/8/layout/process5"/>
    <dgm:cxn modelId="{50D4D170-2874-4DAF-B392-1AEA0B03BDA6}" srcId="{71475B9F-2E00-4B22-A4D0-FDE2521EF2BD}" destId="{7EB76AA0-6D2D-46F8-9E95-A22196481226}" srcOrd="0" destOrd="0" parTransId="{22419941-0925-44B6-AF59-C7626F072399}" sibTransId="{A83B8660-C75D-4E72-8A76-A73FB7FE7558}"/>
    <dgm:cxn modelId="{BA5C2973-BDF2-46DE-8541-66B71F13F8D1}" type="presOf" srcId="{09A01A32-9A8F-48EF-83A4-7096516A46B5}" destId="{2BBAF8BD-C3F1-45D5-8D3E-DF04B9C94829}" srcOrd="1" destOrd="0" presId="urn:microsoft.com/office/officeart/2005/8/layout/process5"/>
    <dgm:cxn modelId="{22BFE073-099E-44D3-A645-1C0D7C746523}" srcId="{71475B9F-2E00-4B22-A4D0-FDE2521EF2BD}" destId="{BEA055B5-E1A2-4532-B7F8-FDD808C70D0C}" srcOrd="5" destOrd="0" parTransId="{C5D7F058-1811-4722-9E7E-238B2BCEF646}" sibTransId="{09A01A32-9A8F-48EF-83A4-7096516A46B5}"/>
    <dgm:cxn modelId="{A1EA8E5A-8BE1-49CA-9EEC-6209BE4FDBFF}" type="presOf" srcId="{71475B9F-2E00-4B22-A4D0-FDE2521EF2BD}" destId="{6ED3863A-66C6-433D-AD87-D6E2A7ED2A72}" srcOrd="0" destOrd="0" presId="urn:microsoft.com/office/officeart/2005/8/layout/process5"/>
    <dgm:cxn modelId="{34BCF883-79CC-4C2A-8BAE-8C9EBDBE647A}" type="presOf" srcId="{A83B8660-C75D-4E72-8A76-A73FB7FE7558}" destId="{E9422020-E633-46CA-A997-270C4DC30FC1}" srcOrd="1" destOrd="0" presId="urn:microsoft.com/office/officeart/2005/8/layout/process5"/>
    <dgm:cxn modelId="{DE322E89-E209-473E-8571-ACB8BFA7DB61}" type="presOf" srcId="{D8555BE3-775C-4EEC-B0C7-57CDB345B021}" destId="{07870DC8-1F2B-41D1-A827-E434A70F28EA}" srcOrd="0" destOrd="0" presId="urn:microsoft.com/office/officeart/2005/8/layout/process5"/>
    <dgm:cxn modelId="{5DA61D8F-9A04-416A-B914-8960588B776E}" srcId="{71475B9F-2E00-4B22-A4D0-FDE2521EF2BD}" destId="{979A986A-93F4-45B4-BF21-EFF0EC2C7417}" srcOrd="3" destOrd="0" parTransId="{EF62DF63-6C6A-426D-9740-136EDDB40FFA}" sibTransId="{D2D5167A-43A6-4C5B-9533-7AA2D1A4EB31}"/>
    <dgm:cxn modelId="{233C1695-A408-4AC4-ADF8-4159BBF0FF94}" type="presOf" srcId="{D8555BE3-775C-4EEC-B0C7-57CDB345B021}" destId="{BA5BF94F-F586-4361-9E15-B3422F968253}" srcOrd="1" destOrd="0" presId="urn:microsoft.com/office/officeart/2005/8/layout/process5"/>
    <dgm:cxn modelId="{698DCB96-2AFB-4CD6-A4BD-D67555D53C03}" type="presOf" srcId="{5C3F7852-1159-4DDF-B001-1AAC5233B0BD}" destId="{4AB5ECC8-95D1-4805-BE13-6E1B6554C3C9}" srcOrd="0" destOrd="0" presId="urn:microsoft.com/office/officeart/2005/8/layout/process5"/>
    <dgm:cxn modelId="{54C5DF98-89D2-4CAA-83CA-87F19ADFFFF4}" type="presOf" srcId="{09A01A32-9A8F-48EF-83A4-7096516A46B5}" destId="{32BC61F9-2764-45E0-879F-1C31F79DF982}" srcOrd="0" destOrd="0" presId="urn:microsoft.com/office/officeart/2005/8/layout/process5"/>
    <dgm:cxn modelId="{A0FC2FB3-B4B5-47F9-AD1D-4A03B79B36ED}" type="presOf" srcId="{D02C2C0A-EF94-42FE-97D1-6227AE0B09A3}" destId="{84829B7E-66C3-4818-95D1-A18F8D406220}" srcOrd="1" destOrd="0" presId="urn:microsoft.com/office/officeart/2005/8/layout/process5"/>
    <dgm:cxn modelId="{F8E983B4-B9B3-4BB9-8550-9E2EC101AEBF}" type="presOf" srcId="{A83B8660-C75D-4E72-8A76-A73FB7FE7558}" destId="{BE88AA11-25B2-4019-9BB7-8AFE2BF1F8B3}" srcOrd="0" destOrd="0" presId="urn:microsoft.com/office/officeart/2005/8/layout/process5"/>
    <dgm:cxn modelId="{2474E7B8-37AC-4100-AC98-E620C523A311}" type="presOf" srcId="{77CE6117-1BDA-46FA-9952-B4A2E7F41985}" destId="{42977F73-17F4-4D95-8DD6-58316F0AA372}" srcOrd="0" destOrd="0" presId="urn:microsoft.com/office/officeart/2005/8/layout/process5"/>
    <dgm:cxn modelId="{B248FABB-5C09-49D5-8606-19FF80D8D7F6}" srcId="{71475B9F-2E00-4B22-A4D0-FDE2521EF2BD}" destId="{6FFABBDA-9895-43BC-BAE2-0A2298EFF870}" srcOrd="4" destOrd="0" parTransId="{1BAD5261-268A-45F3-9D51-4B98F076A460}" sibTransId="{0D6B94B3-3D29-40E6-98F9-C9DB6965CF31}"/>
    <dgm:cxn modelId="{3AD14DCB-6054-4603-A945-9766BFC42A3E}" type="presOf" srcId="{D18B357B-2E10-401C-A4A6-6D08F375E0B5}" destId="{529819E6-3267-432B-B9EC-51F57AB738A4}" srcOrd="0" destOrd="0" presId="urn:microsoft.com/office/officeart/2005/8/layout/process5"/>
    <dgm:cxn modelId="{23ADCBD5-9A79-4EA5-ABEF-68A49DD1F73A}" srcId="{71475B9F-2E00-4B22-A4D0-FDE2521EF2BD}" destId="{31B6371C-FA16-466A-8DEA-6A54A0B3BA86}" srcOrd="6" destOrd="0" parTransId="{870312F8-0A9D-4CB6-8641-35EF6837B757}" sibTransId="{D8555BE3-775C-4EEC-B0C7-57CDB345B021}"/>
    <dgm:cxn modelId="{D516FFD7-CB74-445D-BA4F-757A03371D81}" type="presOf" srcId="{7EB76AA0-6D2D-46F8-9E95-A22196481226}" destId="{66B07F8C-2609-440A-A1A9-E1A6CD90317A}" srcOrd="0" destOrd="0" presId="urn:microsoft.com/office/officeart/2005/8/layout/process5"/>
    <dgm:cxn modelId="{1A11C1E3-0100-40D0-8016-41AA59899485}" type="presOf" srcId="{AD94B7F6-0D5C-4A7B-833A-883F142DC445}" destId="{0B877459-5037-4B6A-B1BA-175F6B290452}" srcOrd="1" destOrd="0" presId="urn:microsoft.com/office/officeart/2005/8/layout/process5"/>
    <dgm:cxn modelId="{170E57E8-3295-42CE-8E98-552ABD843F58}" type="presOf" srcId="{D02C2C0A-EF94-42FE-97D1-6227AE0B09A3}" destId="{CDC5E207-5B9F-4708-9835-66F4E9D86D5E}" srcOrd="0" destOrd="0" presId="urn:microsoft.com/office/officeart/2005/8/layout/process5"/>
    <dgm:cxn modelId="{102891EB-80D0-45C4-813F-440CFB684BEC}" type="presOf" srcId="{979A986A-93F4-45B4-BF21-EFF0EC2C7417}" destId="{C6FB2919-9D1F-4633-9AB4-7BFB3964DF37}" srcOrd="0" destOrd="0" presId="urn:microsoft.com/office/officeart/2005/8/layout/process5"/>
    <dgm:cxn modelId="{480895F4-67A8-4D2F-95BC-696929526390}" srcId="{71475B9F-2E00-4B22-A4D0-FDE2521EF2BD}" destId="{77CE6117-1BDA-46FA-9952-B4A2E7F41985}" srcOrd="2" destOrd="0" parTransId="{F9D86950-460B-45C1-A6FA-731A5CF19CD3}" sibTransId="{AD94B7F6-0D5C-4A7B-833A-883F142DC445}"/>
    <dgm:cxn modelId="{B08AF1F9-8A29-48DE-ACE7-4418F41CF388}" type="presOf" srcId="{31B6371C-FA16-466A-8DEA-6A54A0B3BA86}" destId="{377FB24D-5F1D-45EB-A26B-93BB8DE3EBEF}" srcOrd="0" destOrd="0" presId="urn:microsoft.com/office/officeart/2005/8/layout/process5"/>
    <dgm:cxn modelId="{1714B2FD-D164-4BB2-B903-EB18FE4B9677}" type="presOf" srcId="{D2D5167A-43A6-4C5B-9533-7AA2D1A4EB31}" destId="{9D369444-FA8F-4D05-844A-906DFCF6C382}" srcOrd="0" destOrd="0" presId="urn:microsoft.com/office/officeart/2005/8/layout/process5"/>
    <dgm:cxn modelId="{7089DECA-47F7-4F8A-B2DF-50DD7D82AED7}" type="presParOf" srcId="{6ED3863A-66C6-433D-AD87-D6E2A7ED2A72}" destId="{66B07F8C-2609-440A-A1A9-E1A6CD90317A}" srcOrd="0" destOrd="0" presId="urn:microsoft.com/office/officeart/2005/8/layout/process5"/>
    <dgm:cxn modelId="{6F23526B-E20E-44D4-B884-086F3002F0C4}" type="presParOf" srcId="{6ED3863A-66C6-433D-AD87-D6E2A7ED2A72}" destId="{BE88AA11-25B2-4019-9BB7-8AFE2BF1F8B3}" srcOrd="1" destOrd="0" presId="urn:microsoft.com/office/officeart/2005/8/layout/process5"/>
    <dgm:cxn modelId="{19B7DBAC-D6FB-48F0-8074-784C4CC74774}" type="presParOf" srcId="{BE88AA11-25B2-4019-9BB7-8AFE2BF1F8B3}" destId="{E9422020-E633-46CA-A997-270C4DC30FC1}" srcOrd="0" destOrd="0" presId="urn:microsoft.com/office/officeart/2005/8/layout/process5"/>
    <dgm:cxn modelId="{98C1296B-4DB6-4613-B67D-1CDCB515DBDB}" type="presParOf" srcId="{6ED3863A-66C6-433D-AD87-D6E2A7ED2A72}" destId="{4AB5ECC8-95D1-4805-BE13-6E1B6554C3C9}" srcOrd="2" destOrd="0" presId="urn:microsoft.com/office/officeart/2005/8/layout/process5"/>
    <dgm:cxn modelId="{A3F5B70D-3193-4A1F-98BC-4720BF7EE776}" type="presParOf" srcId="{6ED3863A-66C6-433D-AD87-D6E2A7ED2A72}" destId="{CDC5E207-5B9F-4708-9835-66F4E9D86D5E}" srcOrd="3" destOrd="0" presId="urn:microsoft.com/office/officeart/2005/8/layout/process5"/>
    <dgm:cxn modelId="{56625172-79BD-4387-B335-8BA21D947D21}" type="presParOf" srcId="{CDC5E207-5B9F-4708-9835-66F4E9D86D5E}" destId="{84829B7E-66C3-4818-95D1-A18F8D406220}" srcOrd="0" destOrd="0" presId="urn:microsoft.com/office/officeart/2005/8/layout/process5"/>
    <dgm:cxn modelId="{58FC8301-31EF-47BD-9F78-B9B6A7E1E148}" type="presParOf" srcId="{6ED3863A-66C6-433D-AD87-D6E2A7ED2A72}" destId="{42977F73-17F4-4D95-8DD6-58316F0AA372}" srcOrd="4" destOrd="0" presId="urn:microsoft.com/office/officeart/2005/8/layout/process5"/>
    <dgm:cxn modelId="{78C72016-0276-4367-8623-FB2D59F658C6}" type="presParOf" srcId="{6ED3863A-66C6-433D-AD87-D6E2A7ED2A72}" destId="{CCC4A06A-A827-45BF-8450-67D962F26337}" srcOrd="5" destOrd="0" presId="urn:microsoft.com/office/officeart/2005/8/layout/process5"/>
    <dgm:cxn modelId="{A2E7AEA5-238F-4E07-A05A-F91099A87B31}" type="presParOf" srcId="{CCC4A06A-A827-45BF-8450-67D962F26337}" destId="{0B877459-5037-4B6A-B1BA-175F6B290452}" srcOrd="0" destOrd="0" presId="urn:microsoft.com/office/officeart/2005/8/layout/process5"/>
    <dgm:cxn modelId="{754CE62E-3AA6-429F-B060-7A2A3507857C}" type="presParOf" srcId="{6ED3863A-66C6-433D-AD87-D6E2A7ED2A72}" destId="{C6FB2919-9D1F-4633-9AB4-7BFB3964DF37}" srcOrd="6" destOrd="0" presId="urn:microsoft.com/office/officeart/2005/8/layout/process5"/>
    <dgm:cxn modelId="{86ED8D53-310D-40B8-BD09-AC08ADE8CA38}" type="presParOf" srcId="{6ED3863A-66C6-433D-AD87-D6E2A7ED2A72}" destId="{9D369444-FA8F-4D05-844A-906DFCF6C382}" srcOrd="7" destOrd="0" presId="urn:microsoft.com/office/officeart/2005/8/layout/process5"/>
    <dgm:cxn modelId="{722644F0-7077-4C11-BEDA-28E54F388102}" type="presParOf" srcId="{9D369444-FA8F-4D05-844A-906DFCF6C382}" destId="{88CC84B7-1622-45B2-A70D-B6E4F6BBFABB}" srcOrd="0" destOrd="0" presId="urn:microsoft.com/office/officeart/2005/8/layout/process5"/>
    <dgm:cxn modelId="{2D638BE5-E6CB-4A6F-A1CB-456D84D5187D}" type="presParOf" srcId="{6ED3863A-66C6-433D-AD87-D6E2A7ED2A72}" destId="{54BEBF88-F6C4-4618-8CD0-C5F79BDD00CC}" srcOrd="8" destOrd="0" presId="urn:microsoft.com/office/officeart/2005/8/layout/process5"/>
    <dgm:cxn modelId="{6E4629DF-9B5C-4966-8CE3-7EA656A7435B}" type="presParOf" srcId="{6ED3863A-66C6-433D-AD87-D6E2A7ED2A72}" destId="{F0C38B2C-60D1-41E8-AC61-19C10692A4E6}" srcOrd="9" destOrd="0" presId="urn:microsoft.com/office/officeart/2005/8/layout/process5"/>
    <dgm:cxn modelId="{57F0558A-F8D4-4144-8AAA-8CDD947C7B22}" type="presParOf" srcId="{F0C38B2C-60D1-41E8-AC61-19C10692A4E6}" destId="{4FE872D6-DCD2-4C30-9956-98FAB12F9797}" srcOrd="0" destOrd="0" presId="urn:microsoft.com/office/officeart/2005/8/layout/process5"/>
    <dgm:cxn modelId="{0E9DC8D0-FB62-4CBF-A9D5-44D38E2AB341}" type="presParOf" srcId="{6ED3863A-66C6-433D-AD87-D6E2A7ED2A72}" destId="{5287A144-E8F3-4B85-8F5A-427E7BB75039}" srcOrd="10" destOrd="0" presId="urn:microsoft.com/office/officeart/2005/8/layout/process5"/>
    <dgm:cxn modelId="{B362B25D-0C20-4B14-988B-860C2E4F44E5}" type="presParOf" srcId="{6ED3863A-66C6-433D-AD87-D6E2A7ED2A72}" destId="{32BC61F9-2764-45E0-879F-1C31F79DF982}" srcOrd="11" destOrd="0" presId="urn:microsoft.com/office/officeart/2005/8/layout/process5"/>
    <dgm:cxn modelId="{DE430B34-9BA6-4BA4-84BD-BFF9FC2E9C5B}" type="presParOf" srcId="{32BC61F9-2764-45E0-879F-1C31F79DF982}" destId="{2BBAF8BD-C3F1-45D5-8D3E-DF04B9C94829}" srcOrd="0" destOrd="0" presId="urn:microsoft.com/office/officeart/2005/8/layout/process5"/>
    <dgm:cxn modelId="{C2EE0F25-63C4-4115-8616-7D789B609A71}" type="presParOf" srcId="{6ED3863A-66C6-433D-AD87-D6E2A7ED2A72}" destId="{377FB24D-5F1D-45EB-A26B-93BB8DE3EBEF}" srcOrd="12" destOrd="0" presId="urn:microsoft.com/office/officeart/2005/8/layout/process5"/>
    <dgm:cxn modelId="{42AAD279-AD71-44BC-8D19-6E07D940CA34}" type="presParOf" srcId="{6ED3863A-66C6-433D-AD87-D6E2A7ED2A72}" destId="{07870DC8-1F2B-41D1-A827-E434A70F28EA}" srcOrd="13" destOrd="0" presId="urn:microsoft.com/office/officeart/2005/8/layout/process5"/>
    <dgm:cxn modelId="{A4AC6C92-786C-4713-8075-8A317DE867BF}" type="presParOf" srcId="{07870DC8-1F2B-41D1-A827-E434A70F28EA}" destId="{BA5BF94F-F586-4361-9E15-B3422F968253}" srcOrd="0" destOrd="0" presId="urn:microsoft.com/office/officeart/2005/8/layout/process5"/>
    <dgm:cxn modelId="{C88A2F6A-DC49-4D63-9F75-79AB766F19EE}" type="presParOf" srcId="{6ED3863A-66C6-433D-AD87-D6E2A7ED2A72}" destId="{529819E6-3267-432B-B9EC-51F57AB738A4}" srcOrd="14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600" dirty="0"/>
            <a:t>Regler für </a:t>
          </a:r>
        </a:p>
        <a:p>
          <a:r>
            <a:rPr lang="de-DE" sz="1600" dirty="0"/>
            <a:t>Geradeausfahrt</a:t>
          </a:r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/>
            <a:t>Differenz der Steigungen überschreitet Grenzwert</a:t>
          </a:r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/>
            <a:t>Übergangsregler für Kurveneintritt</a:t>
          </a:r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600" dirty="0"/>
            <a:t>Regler für </a:t>
          </a:r>
        </a:p>
        <a:p>
          <a:r>
            <a:rPr lang="de-DE" sz="1600" dirty="0"/>
            <a:t>Kurvenfahrt</a:t>
          </a:r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/>
            <a:t>Übergangsregler für Kurvenaustritt</a:t>
          </a:r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/>
            <a:t>Differenz der Steigungen unterschreitet Grenzwert</a:t>
          </a:r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</dgm:pt>
  </dgm:ptLst>
  <dgm:cxnLst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/>
            <a:t>Hindernis im Sichtfeld der Kamera</a:t>
          </a:r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/>
            <a:t>Vergleich der Position von Hindernis und Fahrspur</a:t>
          </a:r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/>
            <a:t>Wenn Hindernis auf Fahrspur: Einleitung </a:t>
          </a:r>
          <a:r>
            <a:rPr lang="de-DE" sz="160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/>
            <a:t>Maximaler Lenkeinschlag in die gewünschte Richtung</a:t>
          </a:r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/>
            <a:t>Kurzzeitige Umschaltung auf aggressiveren Regler</a:t>
          </a:r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/>
            <a:t>Umschaltung auf Standardregler</a:t>
          </a:r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</dgm:pt>
    <dgm:pt modelId="{07284E07-4408-4BF2-9E53-8B0D5A353C3A}" type="pres">
      <dgm:prSet presAssocID="{0A5440AC-4116-4C27-9264-16AACB669E12}" presName="sibTrans" presStyleLbl="sibTrans2D1" presStyleIdx="0" presStyleCnt="5"/>
      <dgm:spPr/>
    </dgm:pt>
    <dgm:pt modelId="{F8FFB6C0-E03E-4022-8398-9AFF5BF916E4}" type="pres">
      <dgm:prSet presAssocID="{0A5440AC-4116-4C27-9264-16AACB669E12}" presName="connectorText" presStyleLbl="sibTrans2D1" presStyleIdx="0" presStyleCnt="5"/>
      <dgm:spPr/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</dgm:pt>
    <dgm:pt modelId="{87601AF7-0F9F-46ED-B4EE-1B62860D4BA5}" type="pres">
      <dgm:prSet presAssocID="{FE6047D0-FF2D-42A2-B389-DB220F2BDF26}" presName="sibTrans" presStyleLbl="sibTrans2D1" presStyleIdx="1" presStyleCnt="5"/>
      <dgm:spPr/>
    </dgm:pt>
    <dgm:pt modelId="{8EE4ED0A-418E-4458-84B0-1C7F6B4889D0}" type="pres">
      <dgm:prSet presAssocID="{FE6047D0-FF2D-42A2-B389-DB220F2BDF26}" presName="connectorText" presStyleLbl="sibTrans2D1" presStyleIdx="1" presStyleCnt="5"/>
      <dgm:spPr/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</dgm:pt>
    <dgm:pt modelId="{57D1F035-83D0-404D-822E-A0E9FF1B02F1}" type="pres">
      <dgm:prSet presAssocID="{AF275174-F4D7-4107-9340-9F31FFAE84C6}" presName="sibTrans" presStyleLbl="sibTrans2D1" presStyleIdx="2" presStyleCnt="5"/>
      <dgm:spPr/>
    </dgm:pt>
    <dgm:pt modelId="{B064BFA8-682D-4757-ADFC-2CABBAA0A8B1}" type="pres">
      <dgm:prSet presAssocID="{AF275174-F4D7-4107-9340-9F31FFAE84C6}" presName="connectorText" presStyleLbl="sibTrans2D1" presStyleIdx="2" presStyleCnt="5"/>
      <dgm:spPr/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</dgm:pt>
    <dgm:pt modelId="{C187702E-51EF-4FC5-95AA-90B3C81FA086}" type="pres">
      <dgm:prSet presAssocID="{DD3CB5CF-4595-4EEC-846B-6102664F2F05}" presName="sibTrans" presStyleLbl="sibTrans2D1" presStyleIdx="3" presStyleCnt="5"/>
      <dgm:spPr/>
    </dgm:pt>
    <dgm:pt modelId="{CAFDA7F7-B46C-4359-A129-AB4E2CE5A598}" type="pres">
      <dgm:prSet presAssocID="{DD3CB5CF-4595-4EEC-846B-6102664F2F05}" presName="connectorText" presStyleLbl="sibTrans2D1" presStyleIdx="3" presStyleCnt="5"/>
      <dgm:spPr/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</dgm:pt>
    <dgm:pt modelId="{B11A5A4A-6892-4B2E-B725-ECE29BCF5F77}" type="pres">
      <dgm:prSet presAssocID="{7762B7C6-4F36-4B61-B445-F6FF0509CF25}" presName="sibTrans" presStyleLbl="sibTrans2D1" presStyleIdx="4" presStyleCnt="5"/>
      <dgm:spPr/>
    </dgm:pt>
    <dgm:pt modelId="{4CD77A7A-0F40-4ABE-A7EB-ED19FB09158A}" type="pres">
      <dgm:prSet presAssocID="{7762B7C6-4F36-4B61-B445-F6FF0509CF25}" presName="connectorText" presStyleLbl="sibTrans2D1" presStyleIdx="4" presStyleCnt="5"/>
      <dgm:spPr/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</dgm:pt>
  </dgm:ptLst>
  <dgm:cxnLst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7F8C-2609-440A-A1A9-E1A6CD90317A}">
      <dsp:nvSpPr>
        <dsp:cNvPr id="0" name=""/>
        <dsp:cNvSpPr/>
      </dsp:nvSpPr>
      <dsp:spPr>
        <a:xfrm>
          <a:off x="1014928" y="733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1. Bild aufnehmen</a:t>
          </a:r>
        </a:p>
      </dsp:txBody>
      <dsp:txXfrm>
        <a:off x="1048014" y="33819"/>
        <a:ext cx="1816549" cy="1063461"/>
      </dsp:txXfrm>
    </dsp:sp>
    <dsp:sp modelId="{BE88AA11-25B2-4019-9BB7-8AFE2BF1F8B3}">
      <dsp:nvSpPr>
        <dsp:cNvPr id="0" name=""/>
        <dsp:cNvSpPr/>
      </dsp:nvSpPr>
      <dsp:spPr>
        <a:xfrm>
          <a:off x="3063330" y="332092"/>
          <a:ext cx="399137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063330" y="425475"/>
        <a:ext cx="279396" cy="280149"/>
      </dsp:txXfrm>
    </dsp:sp>
    <dsp:sp modelId="{4AB5ECC8-95D1-4805-BE13-6E1B6554C3C9}">
      <dsp:nvSpPr>
        <dsp:cNvPr id="0" name=""/>
        <dsp:cNvSpPr/>
      </dsp:nvSpPr>
      <dsp:spPr>
        <a:xfrm>
          <a:off x="3650739" y="733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2. Vogelperspektive</a:t>
          </a:r>
        </a:p>
      </dsp:txBody>
      <dsp:txXfrm>
        <a:off x="3683825" y="33819"/>
        <a:ext cx="1816549" cy="1063461"/>
      </dsp:txXfrm>
    </dsp:sp>
    <dsp:sp modelId="{CDC5E207-5B9F-4708-9835-66F4E9D86D5E}">
      <dsp:nvSpPr>
        <dsp:cNvPr id="0" name=""/>
        <dsp:cNvSpPr/>
      </dsp:nvSpPr>
      <dsp:spPr>
        <a:xfrm rot="21599057">
          <a:off x="5707499" y="331729"/>
          <a:ext cx="419273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707499" y="425129"/>
        <a:ext cx="293491" cy="280149"/>
      </dsp:txXfrm>
    </dsp:sp>
    <dsp:sp modelId="{42977F73-17F4-4D95-8DD6-58316F0AA372}">
      <dsp:nvSpPr>
        <dsp:cNvPr id="0" name=""/>
        <dsp:cNvSpPr/>
      </dsp:nvSpPr>
      <dsp:spPr>
        <a:xfrm>
          <a:off x="6324543" y="0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3. Zuschneiden</a:t>
          </a:r>
        </a:p>
      </dsp:txBody>
      <dsp:txXfrm>
        <a:off x="6357629" y="33086"/>
        <a:ext cx="1816549" cy="1063461"/>
      </dsp:txXfrm>
    </dsp:sp>
    <dsp:sp modelId="{CCC4A06A-A827-45BF-8450-67D962F26337}">
      <dsp:nvSpPr>
        <dsp:cNvPr id="0" name=""/>
        <dsp:cNvSpPr/>
      </dsp:nvSpPr>
      <dsp:spPr>
        <a:xfrm rot="5400000">
          <a:off x="7086264" y="1224951"/>
          <a:ext cx="359280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7125830" y="1278768"/>
        <a:ext cx="280149" cy="251496"/>
      </dsp:txXfrm>
    </dsp:sp>
    <dsp:sp modelId="{C6FB2919-9D1F-4633-9AB4-7BFB3964DF37}">
      <dsp:nvSpPr>
        <dsp:cNvPr id="0" name=""/>
        <dsp:cNvSpPr/>
      </dsp:nvSpPr>
      <dsp:spPr>
        <a:xfrm>
          <a:off x="6324543" y="1807521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4. Farbfilterung</a:t>
          </a:r>
        </a:p>
      </dsp:txBody>
      <dsp:txXfrm>
        <a:off x="6357629" y="1840607"/>
        <a:ext cx="1816549" cy="1063461"/>
      </dsp:txXfrm>
    </dsp:sp>
    <dsp:sp modelId="{9D369444-FA8F-4D05-844A-906DFCF6C382}">
      <dsp:nvSpPr>
        <dsp:cNvPr id="0" name=""/>
        <dsp:cNvSpPr/>
      </dsp:nvSpPr>
      <dsp:spPr>
        <a:xfrm rot="5397527">
          <a:off x="7066516" y="3069840"/>
          <a:ext cx="400115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7126456" y="3103240"/>
        <a:ext cx="280149" cy="280081"/>
      </dsp:txXfrm>
    </dsp:sp>
    <dsp:sp modelId="{54BEBF88-F6C4-4618-8CD0-C5F79BDD00CC}">
      <dsp:nvSpPr>
        <dsp:cNvPr id="0" name=""/>
        <dsp:cNvSpPr/>
      </dsp:nvSpPr>
      <dsp:spPr>
        <a:xfrm>
          <a:off x="6324054" y="3692088"/>
          <a:ext cx="1886412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5. Weichzeichnen</a:t>
          </a:r>
        </a:p>
      </dsp:txBody>
      <dsp:txXfrm>
        <a:off x="6357140" y="3725174"/>
        <a:ext cx="1820240" cy="1063461"/>
      </dsp:txXfrm>
    </dsp:sp>
    <dsp:sp modelId="{F0C38B2C-60D1-41E8-AC61-19C10692A4E6}">
      <dsp:nvSpPr>
        <dsp:cNvPr id="0" name=""/>
        <dsp:cNvSpPr/>
      </dsp:nvSpPr>
      <dsp:spPr>
        <a:xfrm rot="10800000">
          <a:off x="5729725" y="4023447"/>
          <a:ext cx="419991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5855722" y="4116830"/>
        <a:ext cx="293994" cy="280149"/>
      </dsp:txXfrm>
    </dsp:sp>
    <dsp:sp modelId="{5287A144-E8F3-4B85-8F5A-427E7BB75039}">
      <dsp:nvSpPr>
        <dsp:cNvPr id="0" name=""/>
        <dsp:cNvSpPr/>
      </dsp:nvSpPr>
      <dsp:spPr>
        <a:xfrm>
          <a:off x="3648894" y="3692088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6. Marker setzen</a:t>
          </a:r>
        </a:p>
      </dsp:txBody>
      <dsp:txXfrm>
        <a:off x="3681980" y="3725174"/>
        <a:ext cx="1816549" cy="1063461"/>
      </dsp:txXfrm>
    </dsp:sp>
    <dsp:sp modelId="{32BC61F9-2764-45E0-879F-1C31F79DF982}">
      <dsp:nvSpPr>
        <dsp:cNvPr id="0" name=""/>
        <dsp:cNvSpPr/>
      </dsp:nvSpPr>
      <dsp:spPr>
        <a:xfrm rot="10800005">
          <a:off x="3053182" y="4023445"/>
          <a:ext cx="420969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179473" y="4116828"/>
        <a:ext cx="294678" cy="280149"/>
      </dsp:txXfrm>
    </dsp:sp>
    <dsp:sp modelId="{377FB24D-5F1D-45EB-A26B-93BB8DE3EBEF}">
      <dsp:nvSpPr>
        <dsp:cNvPr id="0" name=""/>
        <dsp:cNvSpPr/>
      </dsp:nvSpPr>
      <dsp:spPr>
        <a:xfrm>
          <a:off x="971889" y="3692084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7. Hinderniserkennung</a:t>
          </a:r>
        </a:p>
      </dsp:txBody>
      <dsp:txXfrm>
        <a:off x="1004975" y="3725170"/>
        <a:ext cx="1816549" cy="1063461"/>
      </dsp:txXfrm>
    </dsp:sp>
    <dsp:sp modelId="{07870DC8-1F2B-41D1-A827-E434A70F28EA}">
      <dsp:nvSpPr>
        <dsp:cNvPr id="0" name=""/>
        <dsp:cNvSpPr/>
      </dsp:nvSpPr>
      <dsp:spPr>
        <a:xfrm rot="16200000">
          <a:off x="1713193" y="3092484"/>
          <a:ext cx="400114" cy="466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5400000">
        <a:off x="1773176" y="3245918"/>
        <a:ext cx="280149" cy="280080"/>
      </dsp:txXfrm>
    </dsp:sp>
    <dsp:sp modelId="{529819E6-3267-432B-B9EC-51F57AB738A4}">
      <dsp:nvSpPr>
        <dsp:cNvPr id="0" name=""/>
        <dsp:cNvSpPr/>
      </dsp:nvSpPr>
      <dsp:spPr>
        <a:xfrm>
          <a:off x="971889" y="1807517"/>
          <a:ext cx="1882721" cy="1129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8. Publishen der Marker Koordinaten</a:t>
          </a:r>
        </a:p>
      </dsp:txBody>
      <dsp:txXfrm>
        <a:off x="1004975" y="1840603"/>
        <a:ext cx="1816549" cy="1063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Regler für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Geradeausfahrt</a:t>
          </a:r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überschreitet Grenzwert</a:t>
          </a:r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Übergangsregler für Kurveneintritt</a:t>
          </a:r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Regler für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Kurvenfahrt</a:t>
          </a:r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unterschreitet Grenzwert</a:t>
          </a:r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Übergangsregler für Kurvenaustritt</a:t>
          </a:r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Hindernis im Sichtfeld der Kamera</a:t>
          </a:r>
        </a:p>
      </dsp:txBody>
      <dsp:txXfrm>
        <a:off x="27236" y="171255"/>
        <a:ext cx="1348713" cy="875440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1712303" y="454112"/>
        <a:ext cx="580075" cy="329323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der Position von Hindernis und Fahrspur</a:t>
          </a:r>
        </a:p>
      </dsp:txBody>
      <dsp:txXfrm>
        <a:off x="2836972" y="172683"/>
        <a:ext cx="2201764" cy="921345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5299115" y="454875"/>
        <a:ext cx="393599" cy="329323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Wenn Hindernis auf Fahrspur: Einleitung </a:t>
          </a:r>
          <a:r>
            <a:rPr lang="de-DE" sz="1600" kern="1200"/>
            <a:t>des Spurwechsels</a:t>
          </a:r>
          <a:endParaRPr lang="de-DE" sz="1600" kern="1200" dirty="0"/>
        </a:p>
      </dsp:txBody>
      <dsp:txXfrm>
        <a:off x="6151855" y="103180"/>
        <a:ext cx="2150843" cy="1002002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7062616" y="1266560"/>
        <a:ext cx="329323" cy="219570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Maximaler Lenkeinschlag in die gewünschte Richtung</a:t>
          </a:r>
        </a:p>
      </dsp:txBody>
      <dsp:txXfrm>
        <a:off x="6151922" y="1759431"/>
        <a:ext cx="2150709" cy="1004165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5598736" y="2087731"/>
        <a:ext cx="327655" cy="329323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Kurzzeitige Umschaltung auf aggressiveren Regler</a:t>
          </a:r>
        </a:p>
      </dsp:txBody>
      <dsp:txXfrm>
        <a:off x="3054449" y="1758308"/>
        <a:ext cx="2152969" cy="967849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2544948" y="2071186"/>
        <a:ext cx="300938" cy="329323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Umschaltung auf Standardregler</a:t>
          </a:r>
        </a:p>
      </dsp:txBody>
      <dsp:txXfrm>
        <a:off x="29324" y="1757514"/>
        <a:ext cx="2154543" cy="9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9.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9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Abschlusspräsentation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und </a:t>
            </a:r>
            <a:r>
              <a:rPr lang="en-US" altLang="de-DE" dirty="0" err="1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Zwei </a:t>
            </a:r>
            <a:r>
              <a:rPr lang="de-DE" altLang="zh-CN" dirty="0" err="1"/>
              <a:t>Fahrmodi</a:t>
            </a:r>
            <a:r>
              <a:rPr lang="de-DE" altLang="zh-CN" dirty="0"/>
              <a:t>:</a:t>
            </a:r>
          </a:p>
          <a:p>
            <a:pPr lvl="1"/>
            <a:r>
              <a:rPr lang="de-DE" altLang="zh-CN" dirty="0"/>
              <a:t>Fahrmodus mit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  <a:p>
            <a:pPr lvl="1"/>
            <a:r>
              <a:rPr lang="de-DE" altLang="zh-CN" dirty="0"/>
              <a:t>Fahrmodus mit optimierter Geschwindigkeit für das Rennen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Gemeinsame</a:t>
                      </a:r>
                      <a:r>
                        <a:rPr lang="de-DE" baseline="0" dirty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Unterschiede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Aufbau</a:t>
            </a:r>
            <a:r>
              <a:rPr lang="en-US" altLang="de-DE" dirty="0"/>
              <a:t> und </a:t>
            </a:r>
            <a:r>
              <a:rPr lang="en-US" altLang="de-DE" dirty="0" err="1"/>
              <a:t>Funktionsweise</a:t>
            </a:r>
            <a:r>
              <a:rPr lang="en-US" altLang="de-DE" dirty="0"/>
              <a:t> des </a:t>
            </a:r>
            <a:r>
              <a:rPr lang="en-US" altLang="de-DE" dirty="0" err="1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Strukturvariabler PD-Regler</a:t>
            </a:r>
          </a:p>
          <a:p>
            <a:endParaRPr lang="de-DE" altLang="zh-CN" dirty="0"/>
          </a:p>
          <a:p>
            <a:r>
              <a:rPr lang="de-DE" altLang="zh-CN" dirty="0"/>
              <a:t>Vorteil: der Regler kann für jede Situation unabhängig optimiert werden</a:t>
            </a:r>
          </a:p>
          <a:p>
            <a:endParaRPr lang="de-DE" altLang="zh-CN" dirty="0"/>
          </a:p>
          <a:p>
            <a:r>
              <a:rPr lang="de-DE" altLang="zh-CN" dirty="0"/>
              <a:t>Zwei zusätzliche Zustände sorgen für einen sanften Übergang zwischen Kurven- und Geradeausfahrt</a:t>
            </a:r>
          </a:p>
          <a:p>
            <a:endParaRPr lang="de-DE" altLang="zh-CN" dirty="0"/>
          </a:p>
          <a:p>
            <a:r>
              <a:rPr lang="de-DE" altLang="zh-CN" dirty="0"/>
              <a:t>Glättung und Begrenzung der Führungs- und Stellgrößen führt zu einem ruhigen Fahrverhalten</a:t>
            </a:r>
          </a:p>
          <a:p>
            <a:endParaRPr lang="de-DE" altLang="zh-CN" dirty="0"/>
          </a:p>
          <a:p>
            <a:r>
              <a:rPr lang="de-DE" altLang="zh-CN" dirty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Umschaltung</a:t>
            </a:r>
            <a:r>
              <a:rPr lang="en-US" altLang="de-DE" dirty="0"/>
              <a:t> </a:t>
            </a:r>
            <a:r>
              <a:rPr lang="en-US" altLang="de-DE" dirty="0" err="1"/>
              <a:t>zwischen</a:t>
            </a:r>
            <a:r>
              <a:rPr lang="en-US" altLang="de-DE" dirty="0"/>
              <a:t> </a:t>
            </a:r>
            <a:r>
              <a:rPr lang="en-US" altLang="de-DE" dirty="0" err="1"/>
              <a:t>Kurven</a:t>
            </a:r>
            <a:r>
              <a:rPr lang="en-US" altLang="de-DE" dirty="0"/>
              <a:t>- und </a:t>
            </a:r>
            <a:r>
              <a:rPr lang="en-US" altLang="de-DE" dirty="0" err="1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1: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/>
              <a:t>Konstante Fahrgeschwindigkeit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die jeweils äußere Markierung der aktuellen Fahrspur (grüne Linie)</a:t>
            </a:r>
          </a:p>
          <a:p>
            <a:r>
              <a:rPr lang="de-DE" altLang="zh-CN" dirty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2: optimierte Geschwindigkeit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/>
              <a:t>Dynamische Geschwindigkeitsanpassung in Abhängigkeit der Fahrsituation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immer die äußere Markierung der Rennstrecke</a:t>
            </a:r>
          </a:p>
          <a:p>
            <a:r>
              <a:rPr lang="de-DE" altLang="zh-CN" dirty="0"/>
              <a:t>Abstand zum Fahrbahnrand vergrößert</a:t>
            </a:r>
          </a:p>
          <a:p>
            <a:r>
              <a:rPr lang="de-DE" altLang="zh-CN" dirty="0"/>
              <a:t>Hinderniserkennung ist deaktiviert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Probleme</a:t>
            </a:r>
          </a:p>
          <a:p>
            <a:r>
              <a:rPr lang="de-DE" dirty="0"/>
              <a:t>Bildprobleme mit der </a:t>
            </a:r>
            <a:r>
              <a:rPr lang="de-DE" dirty="0" err="1"/>
              <a:t>Kinect</a:t>
            </a:r>
            <a:endParaRPr lang="de-DE" dirty="0"/>
          </a:p>
          <a:p>
            <a:r>
              <a:rPr lang="de-DE" dirty="0"/>
              <a:t>Belichtungskorrektur der Weitwinkelkamera nicht abschaltbar</a:t>
            </a:r>
          </a:p>
          <a:p>
            <a:r>
              <a:rPr lang="de-DE" dirty="0"/>
              <a:t>Begrenzung des Lenkwinkels durch das Gehäuse</a:t>
            </a:r>
          </a:p>
          <a:p>
            <a:r>
              <a:rPr lang="de-DE" dirty="0"/>
              <a:t>Falschwerte des Front-Ultraschallsensors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Verworfene Ansätze</a:t>
            </a:r>
          </a:p>
          <a:p>
            <a:r>
              <a:rPr lang="de-DE" dirty="0"/>
              <a:t>Einbeziehung der </a:t>
            </a:r>
            <a:r>
              <a:rPr lang="de-DE" dirty="0" err="1"/>
              <a:t>Odometriedaten</a:t>
            </a:r>
            <a:r>
              <a:rPr lang="de-DE" dirty="0"/>
              <a:t> zur Positionsbestimmung</a:t>
            </a:r>
          </a:p>
          <a:p>
            <a:r>
              <a:rPr lang="de-DE" dirty="0"/>
              <a:t>Bildfilterung und Edge </a:t>
            </a: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und malen des kleinsten umrandenden Rechtecks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Relativ robuste ruhige Regelung</a:t>
            </a:r>
          </a:p>
          <a:p>
            <a:r>
              <a:rPr lang="de-DE" dirty="0"/>
              <a:t>Großer Einfluss der Lichtverhältnisse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Standardisierte Halterung der Weitwinkelkamera entwickeln</a:t>
            </a:r>
          </a:p>
          <a:p>
            <a:r>
              <a:rPr lang="de-DE" dirty="0"/>
              <a:t>Work-</a:t>
            </a:r>
            <a:r>
              <a:rPr lang="de-DE" dirty="0" err="1"/>
              <a:t>Around</a:t>
            </a:r>
            <a:r>
              <a:rPr lang="de-DE" dirty="0"/>
              <a:t> für Belichtungseinstellung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AUDO </a:t>
            </a:r>
            <a:r>
              <a:rPr lang="en-US" dirty="0" err="1"/>
              <a:t>dankt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6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Bildverarbeitung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Regelungstechnik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mode</a:t>
            </a:r>
            <a:r>
              <a:rPr lang="de-DE" altLang="zh-CN" sz="2000" dirty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Probleme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  <a:p>
            <a:r>
              <a:rPr lang="de-CH" dirty="0"/>
              <a:t>Aufgabenverwaltung mit </a:t>
            </a:r>
            <a:r>
              <a:rPr lang="de-CH" dirty="0" err="1"/>
              <a:t>Trello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Regelmä</a:t>
            </a:r>
            <a:r>
              <a:rPr lang="de-DE" dirty="0" err="1"/>
              <a:t>ßige</a:t>
            </a:r>
            <a:r>
              <a:rPr lang="de-DE" dirty="0"/>
              <a:t> wöchentliche Treffen</a:t>
            </a:r>
          </a:p>
          <a:p>
            <a:endParaRPr lang="de-CH" dirty="0"/>
          </a:p>
          <a:p>
            <a:r>
              <a:rPr lang="de-CH" dirty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der 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Anbringung von LED-Beleuchtung zur Verbesserung der Kamerabilder</a:t>
            </a:r>
          </a:p>
          <a:p>
            <a:r>
              <a:rPr lang="de-DE" dirty="0"/>
              <a:t>Erstellung einer modularen 3D-gedruckten Kamerahalterung im Rapid-</a:t>
            </a:r>
            <a:r>
              <a:rPr lang="de-DE" dirty="0" err="1"/>
              <a:t>Prototyping</a:t>
            </a:r>
            <a:r>
              <a:rPr lang="de-DE" dirty="0"/>
              <a:t>-Verfahren</a:t>
            </a:r>
          </a:p>
          <a:p>
            <a:r>
              <a:rPr lang="de-DE" dirty="0"/>
              <a:t>Anbringung einer goldfarbenen Holztafel mit dem Gruppenlogo</a:t>
            </a:r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304256" cy="3072341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60930"/>
            <a:ext cx="4032448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>
          <a:xfrm>
            <a:off x="251520" y="488950"/>
            <a:ext cx="6877050" cy="838200"/>
          </a:xfrm>
        </p:spPr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Bildverarbeitung</a:t>
            </a:r>
            <a:r>
              <a:rPr lang="en-US" altLang="de-DE" dirty="0"/>
              <a:t> I</a:t>
            </a:r>
            <a:endParaRPr lang="de-DE" dirty="0"/>
          </a:p>
        </p:txBody>
      </p:sp>
      <p:graphicFrame>
        <p:nvGraphicFramePr>
          <p:cNvPr id="14" name="Inhaltsplatzhalter 3">
            <a:extLst>
              <a:ext uri="{FF2B5EF4-FFF2-40B4-BE49-F238E27FC236}">
                <a16:creationId xmlns:a16="http://schemas.microsoft.com/office/drawing/2014/main" id="{623B82DC-64DB-4354-8E55-304B35AF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94660"/>
              </p:ext>
            </p:extLst>
          </p:nvPr>
        </p:nvGraphicFramePr>
        <p:xfrm>
          <a:off x="-36511" y="1556792"/>
          <a:ext cx="9180511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F3300EAD-53F7-4222-BF05-5FB72AC5E7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1376" r="6677" b="37533"/>
          <a:stretch/>
        </p:blipFill>
        <p:spPr>
          <a:xfrm>
            <a:off x="3077197" y="3068960"/>
            <a:ext cx="2989605" cy="1812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A9A6B-698B-4DF4-ACE3-268B297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Bildverarbeitung II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669BFA-9CFF-4C78-AC36-F65950F2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5836" r="13"/>
          <a:stretch/>
        </p:blipFill>
        <p:spPr>
          <a:xfrm>
            <a:off x="217247" y="1839600"/>
            <a:ext cx="3312368" cy="247866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1EC954-8338-4C06-8163-37CCA7534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3602546" y="1844824"/>
            <a:ext cx="2512533" cy="24776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11AD39-FAF1-4ADE-B5E7-8A311990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6188010" y="1840568"/>
            <a:ext cx="2512533" cy="24776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921D51B-934E-4631-B332-906F4BBF8930}"/>
              </a:ext>
            </a:extLst>
          </p:cNvPr>
          <p:cNvSpPr/>
          <p:nvPr/>
        </p:nvSpPr>
        <p:spPr>
          <a:xfrm>
            <a:off x="217247" y="4466369"/>
            <a:ext cx="213391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Bild aufnehmen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5B45F7-A38F-441C-83E1-B521F024BB16}"/>
              </a:ext>
            </a:extLst>
          </p:cNvPr>
          <p:cNvSpPr/>
          <p:nvPr/>
        </p:nvSpPr>
        <p:spPr>
          <a:xfrm>
            <a:off x="3586690" y="4466369"/>
            <a:ext cx="2287870" cy="86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Vogelperspektive</a:t>
            </a:r>
          </a:p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Zuschneiden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D0833F-3D4B-48D4-B880-FA4DC1B1E535}"/>
              </a:ext>
            </a:extLst>
          </p:cNvPr>
          <p:cNvSpPr/>
          <p:nvPr/>
        </p:nvSpPr>
        <p:spPr>
          <a:xfrm>
            <a:off x="6190410" y="4466369"/>
            <a:ext cx="2595582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Farbfilterung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Weichzeichnen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Marker setzen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Hinderniserkennung</a:t>
            </a:r>
          </a:p>
        </p:txBody>
      </p:sp>
    </p:spTree>
    <p:extLst>
      <p:ext uri="{BB962C8B-B14F-4D97-AF65-F5344CB8AC3E}">
        <p14:creationId xmlns:p14="http://schemas.microsoft.com/office/powerpoint/2010/main" val="7700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FA504-BD92-4FFE-856A-910D42D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Markerpositionierung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5FDAF9-34A5-473F-B86E-A4D34008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2"/>
            <a:ext cx="8569647" cy="4968875"/>
          </a:xfrm>
        </p:spPr>
        <p:txBody>
          <a:bodyPr/>
          <a:lstStyle/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Orientierung auf Fahrspur</a:t>
            </a:r>
          </a:p>
          <a:p>
            <a:pPr lvl="1"/>
            <a:r>
              <a:rPr lang="de-DE" dirty="0"/>
              <a:t>Kurvenerkennung</a:t>
            </a:r>
          </a:p>
          <a:p>
            <a:r>
              <a:rPr lang="de-DE" dirty="0"/>
              <a:t>Positionierung der drei Marker in äquidistanter Höhe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314E34-1534-49C1-847A-A1A4750E80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744266" y="3028317"/>
            <a:ext cx="3321240" cy="32810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7F09D0-3246-4A95-B8F0-CBCB1EA826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4862470" y="3028316"/>
            <a:ext cx="3321240" cy="3281003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964FD2-F04D-4D52-9E22-9BCC06F2C73E}"/>
              </a:ext>
            </a:extLst>
          </p:cNvPr>
          <p:cNvCxnSpPr>
            <a:cxnSpLocks/>
          </p:cNvCxnSpPr>
          <p:nvPr/>
        </p:nvCxnSpPr>
        <p:spPr bwMode="auto">
          <a:xfrm>
            <a:off x="4862470" y="3717032"/>
            <a:ext cx="33099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0AD85E9-071E-4859-9DE3-4A0F5484814E}"/>
              </a:ext>
            </a:extLst>
          </p:cNvPr>
          <p:cNvCxnSpPr>
            <a:cxnSpLocks/>
          </p:cNvCxnSpPr>
          <p:nvPr/>
        </p:nvCxnSpPr>
        <p:spPr bwMode="auto">
          <a:xfrm>
            <a:off x="4862470" y="5508000"/>
            <a:ext cx="33099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9A4A67-3A8A-46F7-A07F-13900DE45AFF}"/>
              </a:ext>
            </a:extLst>
          </p:cNvPr>
          <p:cNvCxnSpPr>
            <a:cxnSpLocks/>
          </p:cNvCxnSpPr>
          <p:nvPr/>
        </p:nvCxnSpPr>
        <p:spPr bwMode="auto">
          <a:xfrm>
            <a:off x="4862470" y="4581128"/>
            <a:ext cx="33099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D13-8B54-490E-A6B3-AB0B472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61564-9403-4C2E-8315-9BD79EFF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485"/>
            <a:ext cx="5617319" cy="4968875"/>
          </a:xfrm>
        </p:spPr>
        <p:txBody>
          <a:bodyPr/>
          <a:lstStyle/>
          <a:p>
            <a:r>
              <a:rPr lang="de-DE" dirty="0"/>
              <a:t>Farbfilterung nach orangener Farbe</a:t>
            </a:r>
          </a:p>
          <a:p>
            <a:r>
              <a:rPr lang="de-DE" dirty="0"/>
              <a:t>Algorithmus sucht nach zwei vertikalen Linien </a:t>
            </a:r>
          </a:p>
          <a:p>
            <a:r>
              <a:rPr lang="de-DE" dirty="0"/>
              <a:t>Markieren der Hindernisränder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094981-6F58-490C-B6AE-93B71F1051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3304222" y="3827599"/>
            <a:ext cx="2535555" cy="24806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4521A6-6805-44F4-AAFE-59D89D47ED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11560" y="3828663"/>
            <a:ext cx="2535555" cy="24806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4A5E4-60C1-4A86-A28F-E803191E8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012160" y="3827599"/>
            <a:ext cx="2535555" cy="24806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5F48D7-A452-41B4-AC95-A1136AC30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6" t="20637" r="5554" b="10573"/>
          <a:stretch/>
        </p:blipFill>
        <p:spPr>
          <a:xfrm>
            <a:off x="6015360" y="1556792"/>
            <a:ext cx="252915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0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Bildschirmpräsentation (4:3)</PresentationFormat>
  <Paragraphs>170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 I</vt:lpstr>
      <vt:lpstr>Bildverarbeitung II</vt:lpstr>
      <vt:lpstr>Markerpositionierung</vt:lpstr>
      <vt:lpstr>Hinderniserkennung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Team AUDO dankt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50</cp:revision>
  <dcterms:created xsi:type="dcterms:W3CDTF">2018-12-10T10:59:08Z</dcterms:created>
  <dcterms:modified xsi:type="dcterms:W3CDTF">2019-03-09T16:41:12Z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