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6" r:id="rId3"/>
    <p:sldId id="272" r:id="rId4"/>
    <p:sldId id="274" r:id="rId5"/>
    <p:sldId id="267" r:id="rId6"/>
    <p:sldId id="265" r:id="rId7"/>
    <p:sldId id="259" r:id="rId8"/>
    <p:sldId id="270" r:id="rId9"/>
    <p:sldId id="271" r:id="rId10"/>
    <p:sldId id="269" r:id="rId11"/>
    <p:sldId id="268" r:id="rId12"/>
    <p:sldId id="261" r:id="rId13"/>
    <p:sldId id="262" r:id="rId14"/>
    <p:sldId id="275" r:id="rId15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1111" autoAdjust="0"/>
  </p:normalViewPr>
  <p:slideViewPr>
    <p:cSldViewPr>
      <p:cViewPr varScale="1">
        <p:scale>
          <a:sx n="83" d="100"/>
          <a:sy n="83" d="100"/>
        </p:scale>
        <p:origin x="-1974" y="-96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102" y="125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62D38-C23F-46A9-B2F7-AD02E33616FF}" type="doc">
      <dgm:prSet loTypeId="urn:microsoft.com/office/officeart/2005/8/layout/cycle5" loCatId="cycle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F517022-E8A5-401C-BEFF-859908823049}">
      <dgm:prSet phldrT="[Text]" custT="1"/>
      <dgm:spPr/>
      <dgm:t>
        <a:bodyPr/>
        <a:lstStyle/>
        <a:p>
          <a:r>
            <a:rPr lang="de-DE" sz="1200" dirty="0" smtClean="0"/>
            <a:t>Regler für Geradeausfahrt</a:t>
          </a:r>
          <a:endParaRPr lang="de-DE" sz="1200" dirty="0"/>
        </a:p>
      </dgm:t>
    </dgm:pt>
    <dgm:pt modelId="{DA34CBC9-6E5B-4881-9037-B6C720FFA15E}" type="parTrans" cxnId="{F148F9A0-762A-46AE-82B5-003BC8579357}">
      <dgm:prSet/>
      <dgm:spPr/>
      <dgm:t>
        <a:bodyPr/>
        <a:lstStyle/>
        <a:p>
          <a:endParaRPr lang="de-DE"/>
        </a:p>
      </dgm:t>
    </dgm:pt>
    <dgm:pt modelId="{B14546C0-114D-408B-9FD0-5FFE00C38A13}" type="sibTrans" cxnId="{F148F9A0-762A-46AE-82B5-003BC8579357}">
      <dgm:prSet/>
      <dgm:spPr/>
      <dgm:t>
        <a:bodyPr/>
        <a:lstStyle/>
        <a:p>
          <a:endParaRPr lang="de-DE"/>
        </a:p>
      </dgm:t>
    </dgm:pt>
    <dgm:pt modelId="{EAE6104A-0D3A-40D0-B9AA-3C115D31E63D}">
      <dgm:prSet phldrT="[Text]" custT="1"/>
      <dgm:spPr/>
      <dgm:t>
        <a:bodyPr/>
        <a:lstStyle/>
        <a:p>
          <a:r>
            <a:rPr lang="de-DE" sz="1050" dirty="0" smtClean="0"/>
            <a:t>Differenz der Steigungen liegt unterhalb von Grenzwert</a:t>
          </a:r>
          <a:endParaRPr lang="de-DE" sz="1050" dirty="0"/>
        </a:p>
      </dgm:t>
    </dgm:pt>
    <dgm:pt modelId="{DF429748-4078-437E-91B8-F006D4A71A50}" type="parTrans" cxnId="{F2047F85-9621-4FCB-B383-604EB64D5252}">
      <dgm:prSet/>
      <dgm:spPr/>
      <dgm:t>
        <a:bodyPr/>
        <a:lstStyle/>
        <a:p>
          <a:endParaRPr lang="de-DE"/>
        </a:p>
      </dgm:t>
    </dgm:pt>
    <dgm:pt modelId="{82834DA9-4A09-4E78-B60B-A67DACB77507}" type="sibTrans" cxnId="{F2047F85-9621-4FCB-B383-604EB64D5252}">
      <dgm:prSet/>
      <dgm:spPr/>
      <dgm:t>
        <a:bodyPr/>
        <a:lstStyle/>
        <a:p>
          <a:endParaRPr lang="de-DE"/>
        </a:p>
      </dgm:t>
    </dgm:pt>
    <dgm:pt modelId="{8946F9DE-07C3-4686-9856-6B2582DD3106}">
      <dgm:prSet phldrT="[Text]"/>
      <dgm:spPr/>
      <dgm:t>
        <a:bodyPr/>
        <a:lstStyle/>
        <a:p>
          <a:r>
            <a:rPr lang="de-DE" dirty="0" smtClean="0"/>
            <a:t>Differenz der Steigungen überschreitet Grenzwert</a:t>
          </a:r>
          <a:endParaRPr lang="de-DE" dirty="0"/>
        </a:p>
      </dgm:t>
    </dgm:pt>
    <dgm:pt modelId="{975B95CE-EE56-4169-AE2B-9ACD786ED702}" type="parTrans" cxnId="{3AB39C81-ACA0-4389-93FD-F278E26CC96D}">
      <dgm:prSet/>
      <dgm:spPr/>
      <dgm:t>
        <a:bodyPr/>
        <a:lstStyle/>
        <a:p>
          <a:endParaRPr lang="de-DE"/>
        </a:p>
      </dgm:t>
    </dgm:pt>
    <dgm:pt modelId="{EFAA9E13-0438-42E3-A7FC-26537FB853BC}" type="sibTrans" cxnId="{3AB39C81-ACA0-4389-93FD-F278E26CC96D}">
      <dgm:prSet/>
      <dgm:spPr/>
      <dgm:t>
        <a:bodyPr/>
        <a:lstStyle/>
        <a:p>
          <a:endParaRPr lang="de-DE"/>
        </a:p>
      </dgm:t>
    </dgm:pt>
    <dgm:pt modelId="{17393C64-41B8-4541-B793-D79216D0230D}">
      <dgm:prSet phldrT="[Text]"/>
      <dgm:spPr/>
      <dgm:t>
        <a:bodyPr/>
        <a:lstStyle/>
        <a:p>
          <a:r>
            <a:rPr lang="de-DE" dirty="0" smtClean="0"/>
            <a:t>Wechsel zu Übergangsregler für Kurveneintritt</a:t>
          </a:r>
          <a:endParaRPr lang="de-DE" dirty="0"/>
        </a:p>
      </dgm:t>
    </dgm:pt>
    <dgm:pt modelId="{3C0033BF-238A-4AAE-BE08-3C2F777F0BAB}" type="parTrans" cxnId="{865AAAEF-C0D8-4B99-8355-9BA75E218C62}">
      <dgm:prSet/>
      <dgm:spPr/>
      <dgm:t>
        <a:bodyPr/>
        <a:lstStyle/>
        <a:p>
          <a:endParaRPr lang="de-DE"/>
        </a:p>
      </dgm:t>
    </dgm:pt>
    <dgm:pt modelId="{256E034F-7A83-4132-AD3E-FC88A31B3171}" type="sibTrans" cxnId="{865AAAEF-C0D8-4B99-8355-9BA75E218C62}">
      <dgm:prSet/>
      <dgm:spPr/>
      <dgm:t>
        <a:bodyPr/>
        <a:lstStyle/>
        <a:p>
          <a:endParaRPr lang="de-DE"/>
        </a:p>
      </dgm:t>
    </dgm:pt>
    <dgm:pt modelId="{097DC993-72A3-4244-AFD6-0815E77788A4}">
      <dgm:prSet custT="1"/>
      <dgm:spPr/>
      <dgm:t>
        <a:bodyPr/>
        <a:lstStyle/>
        <a:p>
          <a:r>
            <a:rPr lang="de-DE" sz="1200" dirty="0" smtClean="0"/>
            <a:t>Regler für Kurvenfahrt</a:t>
          </a:r>
          <a:endParaRPr lang="de-DE" sz="1200" dirty="0"/>
        </a:p>
      </dgm:t>
    </dgm:pt>
    <dgm:pt modelId="{A9F536AC-C72D-492A-AE1B-9C1C204A8896}" type="parTrans" cxnId="{BC416615-A145-46B5-BFA3-B5DC7DB689E8}">
      <dgm:prSet/>
      <dgm:spPr/>
      <dgm:t>
        <a:bodyPr/>
        <a:lstStyle/>
        <a:p>
          <a:endParaRPr lang="de-DE"/>
        </a:p>
      </dgm:t>
    </dgm:pt>
    <dgm:pt modelId="{12DBF135-D93E-4E14-AEB2-5C4A533E7B5D}" type="sibTrans" cxnId="{BC416615-A145-46B5-BFA3-B5DC7DB689E8}">
      <dgm:prSet/>
      <dgm:spPr/>
      <dgm:t>
        <a:bodyPr/>
        <a:lstStyle/>
        <a:p>
          <a:endParaRPr lang="de-DE"/>
        </a:p>
      </dgm:t>
    </dgm:pt>
    <dgm:pt modelId="{D7962C6A-858D-4AB6-AAF5-72BB61C3BCC6}">
      <dgm:prSet/>
      <dgm:spPr/>
      <dgm:t>
        <a:bodyPr/>
        <a:lstStyle/>
        <a:p>
          <a:r>
            <a:rPr lang="de-DE" dirty="0" smtClean="0"/>
            <a:t>Wechsel zu Übergangsregler für Kurvenaustritt</a:t>
          </a:r>
          <a:endParaRPr lang="de-DE" dirty="0"/>
        </a:p>
      </dgm:t>
    </dgm:pt>
    <dgm:pt modelId="{D726EDDA-5EDB-4813-8144-3C7BAC923A21}" type="parTrans" cxnId="{2BD4F86B-4469-454E-86A1-0BABCC4E1081}">
      <dgm:prSet/>
      <dgm:spPr/>
      <dgm:t>
        <a:bodyPr/>
        <a:lstStyle/>
        <a:p>
          <a:endParaRPr lang="de-DE"/>
        </a:p>
      </dgm:t>
    </dgm:pt>
    <dgm:pt modelId="{477FC51F-3263-43C0-8AF5-0B7CB46EA1BD}" type="sibTrans" cxnId="{2BD4F86B-4469-454E-86A1-0BABCC4E1081}">
      <dgm:prSet/>
      <dgm:spPr/>
      <dgm:t>
        <a:bodyPr/>
        <a:lstStyle/>
        <a:p>
          <a:endParaRPr lang="de-DE"/>
        </a:p>
      </dgm:t>
    </dgm:pt>
    <dgm:pt modelId="{EA98858B-2958-46B2-B90A-604982431D71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F0D89781-7E9B-42B4-9C21-DEAE5EC81703}" type="parTrans" cxnId="{47A7DB7C-BE0F-4751-A725-2CB710F1F10D}">
      <dgm:prSet/>
      <dgm:spPr/>
      <dgm:t>
        <a:bodyPr/>
        <a:lstStyle/>
        <a:p>
          <a:endParaRPr lang="de-DE"/>
        </a:p>
      </dgm:t>
    </dgm:pt>
    <dgm:pt modelId="{4FAAD27D-EE34-40E4-9E67-FFAFB62FB61F}" type="sibTrans" cxnId="{47A7DB7C-BE0F-4751-A725-2CB710F1F10D}">
      <dgm:prSet/>
      <dgm:spPr/>
      <dgm:t>
        <a:bodyPr/>
        <a:lstStyle/>
        <a:p>
          <a:endParaRPr lang="de-DE"/>
        </a:p>
      </dgm:t>
    </dgm:pt>
    <dgm:pt modelId="{D62CCB92-B222-40DF-8910-3148B3994A10}">
      <dgm:prSet custT="1"/>
      <dgm:spPr/>
      <dgm:t>
        <a:bodyPr/>
        <a:lstStyle/>
        <a:p>
          <a:r>
            <a:rPr lang="de-DE" sz="1050" dirty="0" smtClean="0"/>
            <a:t>Permanente Berechnung der </a:t>
          </a:r>
          <a:r>
            <a:rPr lang="de-DE" sz="1050" dirty="0" err="1" smtClean="0"/>
            <a:t>Geradensteigungen</a:t>
          </a:r>
          <a:endParaRPr lang="de-DE" sz="1050" dirty="0"/>
        </a:p>
      </dgm:t>
    </dgm:pt>
    <dgm:pt modelId="{D152CB20-4ABC-4DDA-A92D-C16D4F2B7CD2}" type="parTrans" cxnId="{314F8DD0-0B29-4706-8EEE-BAAFD74FBEB6}">
      <dgm:prSet/>
      <dgm:spPr/>
      <dgm:t>
        <a:bodyPr/>
        <a:lstStyle/>
        <a:p>
          <a:endParaRPr lang="de-DE"/>
        </a:p>
      </dgm:t>
    </dgm:pt>
    <dgm:pt modelId="{57CDC721-343F-44D8-90E2-558FDBF3070C}" type="sibTrans" cxnId="{314F8DD0-0B29-4706-8EEE-BAAFD74FBEB6}">
      <dgm:prSet/>
      <dgm:spPr/>
      <dgm:t>
        <a:bodyPr/>
        <a:lstStyle/>
        <a:p>
          <a:endParaRPr lang="de-DE"/>
        </a:p>
      </dgm:t>
    </dgm:pt>
    <dgm:pt modelId="{ACE2CC2F-AAD9-4D05-8B40-547E3B539AA8}">
      <dgm:prSet custT="1"/>
      <dgm:spPr/>
      <dgm:t>
        <a:bodyPr/>
        <a:lstStyle/>
        <a:p>
          <a:r>
            <a:rPr lang="de-DE" sz="1050" dirty="0" smtClean="0"/>
            <a:t>Differenz der Steigungen liegt oberhalb von Grenzwert</a:t>
          </a:r>
          <a:endParaRPr lang="de-DE" sz="1050" dirty="0"/>
        </a:p>
      </dgm:t>
    </dgm:pt>
    <dgm:pt modelId="{247F8999-C927-44AD-A8A4-ACF4DF7446C5}" type="parTrans" cxnId="{7C9F5033-8032-4928-BA9F-5E3EA4B9BF79}">
      <dgm:prSet/>
      <dgm:spPr/>
      <dgm:t>
        <a:bodyPr/>
        <a:lstStyle/>
        <a:p>
          <a:endParaRPr lang="de-DE"/>
        </a:p>
      </dgm:t>
    </dgm:pt>
    <dgm:pt modelId="{8B9E9675-B7D5-4D3D-AA5A-60329BC021AC}" type="sibTrans" cxnId="{7C9F5033-8032-4928-BA9F-5E3EA4B9BF79}">
      <dgm:prSet/>
      <dgm:spPr/>
      <dgm:t>
        <a:bodyPr/>
        <a:lstStyle/>
        <a:p>
          <a:endParaRPr lang="de-DE"/>
        </a:p>
      </dgm:t>
    </dgm:pt>
    <dgm:pt modelId="{5B0E89E7-AC0B-4EB0-A717-91ED139CDD67}">
      <dgm:prSet/>
      <dgm:spPr/>
      <dgm:t>
        <a:bodyPr/>
        <a:lstStyle/>
        <a:p>
          <a:r>
            <a:rPr lang="de-DE" dirty="0" smtClean="0"/>
            <a:t>Differenz der Steigungen unterschreitet Grenzwert</a:t>
          </a:r>
          <a:endParaRPr lang="de-DE" dirty="0"/>
        </a:p>
      </dgm:t>
    </dgm:pt>
    <dgm:pt modelId="{BA3E99B5-3D07-45F0-9FD6-DBF9FBFAFCB3}" type="parTrans" cxnId="{ECE19E7E-DAB2-4039-85CD-2A4A148F666B}">
      <dgm:prSet/>
      <dgm:spPr/>
      <dgm:t>
        <a:bodyPr/>
        <a:lstStyle/>
        <a:p>
          <a:endParaRPr lang="de-DE"/>
        </a:p>
      </dgm:t>
    </dgm:pt>
    <dgm:pt modelId="{2D86A2BF-5B6A-4D76-94CC-99797484151B}" type="sibTrans" cxnId="{ECE19E7E-DAB2-4039-85CD-2A4A148F666B}">
      <dgm:prSet/>
      <dgm:spPr/>
      <dgm:t>
        <a:bodyPr/>
        <a:lstStyle/>
        <a:p>
          <a:endParaRPr lang="de-DE"/>
        </a:p>
      </dgm:t>
    </dgm:pt>
    <dgm:pt modelId="{ADCC66F3-B14D-44B1-8B1E-5A57D0293F83}" type="pres">
      <dgm:prSet presAssocID="{9C262D38-C23F-46A9-B2F7-AD02E33616F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22F2889-427F-4255-96FE-7A663EF3A95F}" type="pres">
      <dgm:prSet presAssocID="{FF517022-E8A5-401C-BEFF-859908823049}" presName="node" presStyleLbl="node1" presStyleIdx="0" presStyleCnt="6" custScaleX="163525" custScaleY="125976" custRadScaleRad="94162" custRadScaleInc="-997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F5FDF9-DFFC-4812-ACBB-83C47312AC25}" type="pres">
      <dgm:prSet presAssocID="{FF517022-E8A5-401C-BEFF-859908823049}" presName="spNode" presStyleCnt="0"/>
      <dgm:spPr/>
    </dgm:pt>
    <dgm:pt modelId="{E04CC487-1C5B-45B6-8D5E-C8D4066D0943}" type="pres">
      <dgm:prSet presAssocID="{B14546C0-114D-408B-9FD0-5FFE00C38A13}" presName="sibTrans" presStyleLbl="sibTrans1D1" presStyleIdx="0" presStyleCnt="6"/>
      <dgm:spPr/>
      <dgm:t>
        <a:bodyPr/>
        <a:lstStyle/>
        <a:p>
          <a:endParaRPr lang="de-DE"/>
        </a:p>
      </dgm:t>
    </dgm:pt>
    <dgm:pt modelId="{0EC62B5A-E703-4913-9127-81806E8ABEC7}" type="pres">
      <dgm:prSet presAssocID="{8946F9DE-07C3-4686-9856-6B2582DD3106}" presName="node" presStyleLbl="node1" presStyleIdx="1" presStyleCnt="6" custScaleX="141874" custRadScaleRad="107605" custRadScaleInc="439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89D028-6B23-4048-9E7A-0AB953815F41}" type="pres">
      <dgm:prSet presAssocID="{8946F9DE-07C3-4686-9856-6B2582DD3106}" presName="spNode" presStyleCnt="0"/>
      <dgm:spPr/>
    </dgm:pt>
    <dgm:pt modelId="{5627CC50-5788-4218-BE49-84D13277FE07}" type="pres">
      <dgm:prSet presAssocID="{EFAA9E13-0438-42E3-A7FC-26537FB853BC}" presName="sibTrans" presStyleLbl="sibTrans1D1" presStyleIdx="1" presStyleCnt="6"/>
      <dgm:spPr/>
      <dgm:t>
        <a:bodyPr/>
        <a:lstStyle/>
        <a:p>
          <a:endParaRPr lang="de-DE"/>
        </a:p>
      </dgm:t>
    </dgm:pt>
    <dgm:pt modelId="{7DF9A944-9651-4414-985F-9C465760A763}" type="pres">
      <dgm:prSet presAssocID="{17393C64-41B8-4541-B793-D79216D0230D}" presName="node" presStyleLbl="node1" presStyleIdx="2" presStyleCnt="6" custScaleX="128693" custRadScaleRad="102747" custRadScaleInc="-786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E33FF3-03F5-491C-9E74-A6AF4F751A59}" type="pres">
      <dgm:prSet presAssocID="{17393C64-41B8-4541-B793-D79216D0230D}" presName="spNode" presStyleCnt="0"/>
      <dgm:spPr/>
    </dgm:pt>
    <dgm:pt modelId="{C2088CE8-813B-404D-9C15-5986F4B492B7}" type="pres">
      <dgm:prSet presAssocID="{256E034F-7A83-4132-AD3E-FC88A31B3171}" presName="sibTrans" presStyleLbl="sibTrans1D1" presStyleIdx="2" presStyleCnt="6"/>
      <dgm:spPr/>
      <dgm:t>
        <a:bodyPr/>
        <a:lstStyle/>
        <a:p>
          <a:endParaRPr lang="de-DE"/>
        </a:p>
      </dgm:t>
    </dgm:pt>
    <dgm:pt modelId="{51070C73-9ABB-4CBE-BF7F-197499FA4E9F}" type="pres">
      <dgm:prSet presAssocID="{097DC993-72A3-4244-AFD6-0815E77788A4}" presName="node" presStyleLbl="node1" presStyleIdx="3" presStyleCnt="6" custScaleX="170260" custScaleY="130813" custRadScaleRad="88999" custRadScaleInc="347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C53291-6AFC-420A-BFB7-15D4E485E34D}" type="pres">
      <dgm:prSet presAssocID="{097DC993-72A3-4244-AFD6-0815E77788A4}" presName="spNode" presStyleCnt="0"/>
      <dgm:spPr/>
    </dgm:pt>
    <dgm:pt modelId="{0E8FB463-07BE-482A-BC43-61AF7FD595C1}" type="pres">
      <dgm:prSet presAssocID="{12DBF135-D93E-4E14-AEB2-5C4A533E7B5D}" presName="sibTrans" presStyleLbl="sibTrans1D1" presStyleIdx="3" presStyleCnt="6"/>
      <dgm:spPr/>
      <dgm:t>
        <a:bodyPr/>
        <a:lstStyle/>
        <a:p>
          <a:endParaRPr lang="de-DE"/>
        </a:p>
      </dgm:t>
    </dgm:pt>
    <dgm:pt modelId="{F289F93E-06E5-4979-920E-3478F87B263A}" type="pres">
      <dgm:prSet presAssocID="{5B0E89E7-AC0B-4EB0-A717-91ED139CDD67}" presName="node" presStyleLbl="node1" presStyleIdx="4" presStyleCnt="6" custScaleX="155752" custRadScaleRad="94940" custRadScaleInc="7263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5B5E408-8D36-455D-921A-13B641BA8B57}" type="pres">
      <dgm:prSet presAssocID="{5B0E89E7-AC0B-4EB0-A717-91ED139CDD67}" presName="spNode" presStyleCnt="0"/>
      <dgm:spPr/>
    </dgm:pt>
    <dgm:pt modelId="{92E93751-1EDC-4F0A-98BC-A5C9AA6C1D5F}" type="pres">
      <dgm:prSet presAssocID="{2D86A2BF-5B6A-4D76-94CC-99797484151B}" presName="sibTrans" presStyleLbl="sibTrans1D1" presStyleIdx="4" presStyleCnt="6"/>
      <dgm:spPr/>
      <dgm:t>
        <a:bodyPr/>
        <a:lstStyle/>
        <a:p>
          <a:endParaRPr lang="de-DE"/>
        </a:p>
      </dgm:t>
    </dgm:pt>
    <dgm:pt modelId="{06095F51-3C94-4EFF-917D-25EAB90C3F30}" type="pres">
      <dgm:prSet presAssocID="{D7962C6A-858D-4AB6-AAF5-72BB61C3BCC6}" presName="node" presStyleLbl="node1" presStyleIdx="5" presStyleCnt="6" custScaleX="138416" custRadScaleRad="102617" custRadScaleInc="-385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14069D-A9EB-4CED-9AAB-7A5A3E9692F4}" type="pres">
      <dgm:prSet presAssocID="{D7962C6A-858D-4AB6-AAF5-72BB61C3BCC6}" presName="spNode" presStyleCnt="0"/>
      <dgm:spPr/>
    </dgm:pt>
    <dgm:pt modelId="{21E62269-EC77-4B92-819E-7AD572501D51}" type="pres">
      <dgm:prSet presAssocID="{477FC51F-3263-43C0-8AF5-0B7CB46EA1BD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6F7BB68A-0B71-491E-8D6E-DC8B76730EB3}" type="presOf" srcId="{9C262D38-C23F-46A9-B2F7-AD02E33616FF}" destId="{ADCC66F3-B14D-44B1-8B1E-5A57D0293F83}" srcOrd="0" destOrd="0" presId="urn:microsoft.com/office/officeart/2005/8/layout/cycle5"/>
    <dgm:cxn modelId="{6749EC41-312E-4702-AE93-417101E72446}" type="presOf" srcId="{12DBF135-D93E-4E14-AEB2-5C4A533E7B5D}" destId="{0E8FB463-07BE-482A-BC43-61AF7FD595C1}" srcOrd="0" destOrd="0" presId="urn:microsoft.com/office/officeart/2005/8/layout/cycle5"/>
    <dgm:cxn modelId="{8E92716F-26B5-48CB-9A00-5C3373317CD3}" type="presOf" srcId="{8946F9DE-07C3-4686-9856-6B2582DD3106}" destId="{0EC62B5A-E703-4913-9127-81806E8ABEC7}" srcOrd="0" destOrd="0" presId="urn:microsoft.com/office/officeart/2005/8/layout/cycle5"/>
    <dgm:cxn modelId="{7C9F5033-8032-4928-BA9F-5E3EA4B9BF79}" srcId="{097DC993-72A3-4244-AFD6-0815E77788A4}" destId="{ACE2CC2F-AAD9-4D05-8B40-547E3B539AA8}" srcOrd="1" destOrd="0" parTransId="{247F8999-C927-44AD-A8A4-ACF4DF7446C5}" sibTransId="{8B9E9675-B7D5-4D3D-AA5A-60329BC021AC}"/>
    <dgm:cxn modelId="{866FAEBD-B319-41E9-8E07-12BC3EDA4B0E}" type="presOf" srcId="{FF517022-E8A5-401C-BEFF-859908823049}" destId="{322F2889-427F-4255-96FE-7A663EF3A95F}" srcOrd="0" destOrd="0" presId="urn:microsoft.com/office/officeart/2005/8/layout/cycle5"/>
    <dgm:cxn modelId="{A8A36C32-F17B-4246-9A36-013688B8CADE}" type="presOf" srcId="{17393C64-41B8-4541-B793-D79216D0230D}" destId="{7DF9A944-9651-4414-985F-9C465760A763}" srcOrd="0" destOrd="0" presId="urn:microsoft.com/office/officeart/2005/8/layout/cycle5"/>
    <dgm:cxn modelId="{3AB39C81-ACA0-4389-93FD-F278E26CC96D}" srcId="{9C262D38-C23F-46A9-B2F7-AD02E33616FF}" destId="{8946F9DE-07C3-4686-9856-6B2582DD3106}" srcOrd="1" destOrd="0" parTransId="{975B95CE-EE56-4169-AE2B-9ACD786ED702}" sibTransId="{EFAA9E13-0438-42E3-A7FC-26537FB853BC}"/>
    <dgm:cxn modelId="{9350CCA3-652E-4BF3-9834-DDA1168358CB}" type="presOf" srcId="{097DC993-72A3-4244-AFD6-0815E77788A4}" destId="{51070C73-9ABB-4CBE-BF7F-197499FA4E9F}" srcOrd="0" destOrd="0" presId="urn:microsoft.com/office/officeart/2005/8/layout/cycle5"/>
    <dgm:cxn modelId="{521A4830-26D1-4BA7-AC54-7A0EEFE775FD}" type="presOf" srcId="{EAE6104A-0D3A-40D0-B9AA-3C115D31E63D}" destId="{322F2889-427F-4255-96FE-7A663EF3A95F}" srcOrd="0" destOrd="2" presId="urn:microsoft.com/office/officeart/2005/8/layout/cycle5"/>
    <dgm:cxn modelId="{BC416615-A145-46B5-BFA3-B5DC7DB689E8}" srcId="{9C262D38-C23F-46A9-B2F7-AD02E33616FF}" destId="{097DC993-72A3-4244-AFD6-0815E77788A4}" srcOrd="3" destOrd="0" parTransId="{A9F536AC-C72D-492A-AE1B-9C1C204A8896}" sibTransId="{12DBF135-D93E-4E14-AEB2-5C4A533E7B5D}"/>
    <dgm:cxn modelId="{47A7DB7C-BE0F-4751-A725-2CB710F1F10D}" srcId="{FF517022-E8A5-401C-BEFF-859908823049}" destId="{EA98858B-2958-46B2-B90A-604982431D71}" srcOrd="0" destOrd="0" parTransId="{F0D89781-7E9B-42B4-9C21-DEAE5EC81703}" sibTransId="{4FAAD27D-EE34-40E4-9E67-FFAFB62FB61F}"/>
    <dgm:cxn modelId="{92C98818-1344-408C-BB49-BB4B253A5100}" type="presOf" srcId="{2D86A2BF-5B6A-4D76-94CC-99797484151B}" destId="{92E93751-1EDC-4F0A-98BC-A5C9AA6C1D5F}" srcOrd="0" destOrd="0" presId="urn:microsoft.com/office/officeart/2005/8/layout/cycle5"/>
    <dgm:cxn modelId="{2F84FA07-936E-4B7E-A03B-A194E9052312}" type="presOf" srcId="{B14546C0-114D-408B-9FD0-5FFE00C38A13}" destId="{E04CC487-1C5B-45B6-8D5E-C8D4066D0943}" srcOrd="0" destOrd="0" presId="urn:microsoft.com/office/officeart/2005/8/layout/cycle5"/>
    <dgm:cxn modelId="{C247594F-E5B6-4B62-830C-92DEEA205355}" type="presOf" srcId="{EFAA9E13-0438-42E3-A7FC-26537FB853BC}" destId="{5627CC50-5788-4218-BE49-84D13277FE07}" srcOrd="0" destOrd="0" presId="urn:microsoft.com/office/officeart/2005/8/layout/cycle5"/>
    <dgm:cxn modelId="{F4874C69-53D7-4214-A10B-196EA99201CB}" type="presOf" srcId="{EA98858B-2958-46B2-B90A-604982431D71}" destId="{322F2889-427F-4255-96FE-7A663EF3A95F}" srcOrd="0" destOrd="1" presId="urn:microsoft.com/office/officeart/2005/8/layout/cycle5"/>
    <dgm:cxn modelId="{DBE0F657-601C-4DD8-A03D-5355C31A7FDF}" type="presOf" srcId="{D7962C6A-858D-4AB6-AAF5-72BB61C3BCC6}" destId="{06095F51-3C94-4EFF-917D-25EAB90C3F30}" srcOrd="0" destOrd="0" presId="urn:microsoft.com/office/officeart/2005/8/layout/cycle5"/>
    <dgm:cxn modelId="{3E697076-F8A8-4CD1-B192-113D0F0FC04A}" type="presOf" srcId="{ACE2CC2F-AAD9-4D05-8B40-547E3B539AA8}" destId="{51070C73-9ABB-4CBE-BF7F-197499FA4E9F}" srcOrd="0" destOrd="2" presId="urn:microsoft.com/office/officeart/2005/8/layout/cycle5"/>
    <dgm:cxn modelId="{24394471-5ADE-4691-8F52-2F36A64596C8}" type="presOf" srcId="{477FC51F-3263-43C0-8AF5-0B7CB46EA1BD}" destId="{21E62269-EC77-4B92-819E-7AD572501D51}" srcOrd="0" destOrd="0" presId="urn:microsoft.com/office/officeart/2005/8/layout/cycle5"/>
    <dgm:cxn modelId="{865AAAEF-C0D8-4B99-8355-9BA75E218C62}" srcId="{9C262D38-C23F-46A9-B2F7-AD02E33616FF}" destId="{17393C64-41B8-4541-B793-D79216D0230D}" srcOrd="2" destOrd="0" parTransId="{3C0033BF-238A-4AAE-BE08-3C2F777F0BAB}" sibTransId="{256E034F-7A83-4132-AD3E-FC88A31B3171}"/>
    <dgm:cxn modelId="{F2047F85-9621-4FCB-B383-604EB64D5252}" srcId="{FF517022-E8A5-401C-BEFF-859908823049}" destId="{EAE6104A-0D3A-40D0-B9AA-3C115D31E63D}" srcOrd="1" destOrd="0" parTransId="{DF429748-4078-437E-91B8-F006D4A71A50}" sibTransId="{82834DA9-4A09-4E78-B60B-A67DACB77507}"/>
    <dgm:cxn modelId="{7BAC0309-2F85-440B-A73B-E46466658077}" type="presOf" srcId="{256E034F-7A83-4132-AD3E-FC88A31B3171}" destId="{C2088CE8-813B-404D-9C15-5986F4B492B7}" srcOrd="0" destOrd="0" presId="urn:microsoft.com/office/officeart/2005/8/layout/cycle5"/>
    <dgm:cxn modelId="{314F8DD0-0B29-4706-8EEE-BAAFD74FBEB6}" srcId="{097DC993-72A3-4244-AFD6-0815E77788A4}" destId="{D62CCB92-B222-40DF-8910-3148B3994A10}" srcOrd="0" destOrd="0" parTransId="{D152CB20-4ABC-4DDA-A92D-C16D4F2B7CD2}" sibTransId="{57CDC721-343F-44D8-90E2-558FDBF3070C}"/>
    <dgm:cxn modelId="{ECE19E7E-DAB2-4039-85CD-2A4A148F666B}" srcId="{9C262D38-C23F-46A9-B2F7-AD02E33616FF}" destId="{5B0E89E7-AC0B-4EB0-A717-91ED139CDD67}" srcOrd="4" destOrd="0" parTransId="{BA3E99B5-3D07-45F0-9FD6-DBF9FBFAFCB3}" sibTransId="{2D86A2BF-5B6A-4D76-94CC-99797484151B}"/>
    <dgm:cxn modelId="{8B41DED6-B2BA-4000-9CC0-7E8CC3DEB9EE}" type="presOf" srcId="{5B0E89E7-AC0B-4EB0-A717-91ED139CDD67}" destId="{F289F93E-06E5-4979-920E-3478F87B263A}" srcOrd="0" destOrd="0" presId="urn:microsoft.com/office/officeart/2005/8/layout/cycle5"/>
    <dgm:cxn modelId="{2BD4F86B-4469-454E-86A1-0BABCC4E1081}" srcId="{9C262D38-C23F-46A9-B2F7-AD02E33616FF}" destId="{D7962C6A-858D-4AB6-AAF5-72BB61C3BCC6}" srcOrd="5" destOrd="0" parTransId="{D726EDDA-5EDB-4813-8144-3C7BAC923A21}" sibTransId="{477FC51F-3263-43C0-8AF5-0B7CB46EA1BD}"/>
    <dgm:cxn modelId="{0AEE111E-0CF7-46B6-B51F-F81DA5D8D01F}" type="presOf" srcId="{D62CCB92-B222-40DF-8910-3148B3994A10}" destId="{51070C73-9ABB-4CBE-BF7F-197499FA4E9F}" srcOrd="0" destOrd="1" presId="urn:microsoft.com/office/officeart/2005/8/layout/cycle5"/>
    <dgm:cxn modelId="{F148F9A0-762A-46AE-82B5-003BC8579357}" srcId="{9C262D38-C23F-46A9-B2F7-AD02E33616FF}" destId="{FF517022-E8A5-401C-BEFF-859908823049}" srcOrd="0" destOrd="0" parTransId="{DA34CBC9-6E5B-4881-9037-B6C720FFA15E}" sibTransId="{B14546C0-114D-408B-9FD0-5FFE00C38A13}"/>
    <dgm:cxn modelId="{801764BC-29FB-4785-96D9-841BC3CBC9A2}" type="presParOf" srcId="{ADCC66F3-B14D-44B1-8B1E-5A57D0293F83}" destId="{322F2889-427F-4255-96FE-7A663EF3A95F}" srcOrd="0" destOrd="0" presId="urn:microsoft.com/office/officeart/2005/8/layout/cycle5"/>
    <dgm:cxn modelId="{5CD37A18-92DD-4ACF-BC50-73AE0766C367}" type="presParOf" srcId="{ADCC66F3-B14D-44B1-8B1E-5A57D0293F83}" destId="{BBF5FDF9-DFFC-4812-ACBB-83C47312AC25}" srcOrd="1" destOrd="0" presId="urn:microsoft.com/office/officeart/2005/8/layout/cycle5"/>
    <dgm:cxn modelId="{2589A008-D537-4A14-9AA3-9F201D07A230}" type="presParOf" srcId="{ADCC66F3-B14D-44B1-8B1E-5A57D0293F83}" destId="{E04CC487-1C5B-45B6-8D5E-C8D4066D0943}" srcOrd="2" destOrd="0" presId="urn:microsoft.com/office/officeart/2005/8/layout/cycle5"/>
    <dgm:cxn modelId="{2BBACDC8-6261-48B8-832C-4BD97C485FB1}" type="presParOf" srcId="{ADCC66F3-B14D-44B1-8B1E-5A57D0293F83}" destId="{0EC62B5A-E703-4913-9127-81806E8ABEC7}" srcOrd="3" destOrd="0" presId="urn:microsoft.com/office/officeart/2005/8/layout/cycle5"/>
    <dgm:cxn modelId="{2521EFFC-DC78-4560-9216-B92AF8DFE995}" type="presParOf" srcId="{ADCC66F3-B14D-44B1-8B1E-5A57D0293F83}" destId="{D289D028-6B23-4048-9E7A-0AB953815F41}" srcOrd="4" destOrd="0" presId="urn:microsoft.com/office/officeart/2005/8/layout/cycle5"/>
    <dgm:cxn modelId="{BEB8AA86-7C04-49E5-B115-03875053B812}" type="presParOf" srcId="{ADCC66F3-B14D-44B1-8B1E-5A57D0293F83}" destId="{5627CC50-5788-4218-BE49-84D13277FE07}" srcOrd="5" destOrd="0" presId="urn:microsoft.com/office/officeart/2005/8/layout/cycle5"/>
    <dgm:cxn modelId="{370F77CE-70ED-4D6F-BFBB-C851920EC482}" type="presParOf" srcId="{ADCC66F3-B14D-44B1-8B1E-5A57D0293F83}" destId="{7DF9A944-9651-4414-985F-9C465760A763}" srcOrd="6" destOrd="0" presId="urn:microsoft.com/office/officeart/2005/8/layout/cycle5"/>
    <dgm:cxn modelId="{42D7DE7A-49CD-423D-8FC6-23B867DCA525}" type="presParOf" srcId="{ADCC66F3-B14D-44B1-8B1E-5A57D0293F83}" destId="{40E33FF3-03F5-491C-9E74-A6AF4F751A59}" srcOrd="7" destOrd="0" presId="urn:microsoft.com/office/officeart/2005/8/layout/cycle5"/>
    <dgm:cxn modelId="{D44184C7-43A1-449B-BDA5-395BC726C485}" type="presParOf" srcId="{ADCC66F3-B14D-44B1-8B1E-5A57D0293F83}" destId="{C2088CE8-813B-404D-9C15-5986F4B492B7}" srcOrd="8" destOrd="0" presId="urn:microsoft.com/office/officeart/2005/8/layout/cycle5"/>
    <dgm:cxn modelId="{E2DC4E60-0028-4D99-A93C-C9BEF6B6A789}" type="presParOf" srcId="{ADCC66F3-B14D-44B1-8B1E-5A57D0293F83}" destId="{51070C73-9ABB-4CBE-BF7F-197499FA4E9F}" srcOrd="9" destOrd="0" presId="urn:microsoft.com/office/officeart/2005/8/layout/cycle5"/>
    <dgm:cxn modelId="{3F78706F-5F73-4795-A6EA-3DA724DB2C05}" type="presParOf" srcId="{ADCC66F3-B14D-44B1-8B1E-5A57D0293F83}" destId="{17C53291-6AFC-420A-BFB7-15D4E485E34D}" srcOrd="10" destOrd="0" presId="urn:microsoft.com/office/officeart/2005/8/layout/cycle5"/>
    <dgm:cxn modelId="{5D601BCC-93A9-498E-BF17-A73974EF0AD6}" type="presParOf" srcId="{ADCC66F3-B14D-44B1-8B1E-5A57D0293F83}" destId="{0E8FB463-07BE-482A-BC43-61AF7FD595C1}" srcOrd="11" destOrd="0" presId="urn:microsoft.com/office/officeart/2005/8/layout/cycle5"/>
    <dgm:cxn modelId="{87C5105B-7A1D-47B3-BF50-0F1791180501}" type="presParOf" srcId="{ADCC66F3-B14D-44B1-8B1E-5A57D0293F83}" destId="{F289F93E-06E5-4979-920E-3478F87B263A}" srcOrd="12" destOrd="0" presId="urn:microsoft.com/office/officeart/2005/8/layout/cycle5"/>
    <dgm:cxn modelId="{3D3F4964-3805-4B82-B828-C4B118FA8E68}" type="presParOf" srcId="{ADCC66F3-B14D-44B1-8B1E-5A57D0293F83}" destId="{A5B5E408-8D36-455D-921A-13B641BA8B57}" srcOrd="13" destOrd="0" presId="urn:microsoft.com/office/officeart/2005/8/layout/cycle5"/>
    <dgm:cxn modelId="{544E077F-A6D2-455B-8885-85DEBDE648F6}" type="presParOf" srcId="{ADCC66F3-B14D-44B1-8B1E-5A57D0293F83}" destId="{92E93751-1EDC-4F0A-98BC-A5C9AA6C1D5F}" srcOrd="14" destOrd="0" presId="urn:microsoft.com/office/officeart/2005/8/layout/cycle5"/>
    <dgm:cxn modelId="{554841CA-3792-460A-BC2F-F566CACD51A1}" type="presParOf" srcId="{ADCC66F3-B14D-44B1-8B1E-5A57D0293F83}" destId="{06095F51-3C94-4EFF-917D-25EAB90C3F30}" srcOrd="15" destOrd="0" presId="urn:microsoft.com/office/officeart/2005/8/layout/cycle5"/>
    <dgm:cxn modelId="{A8BB4773-97C5-4990-B5E2-7F5A4CB6B2CA}" type="presParOf" srcId="{ADCC66F3-B14D-44B1-8B1E-5A57D0293F83}" destId="{8B14069D-A9EB-4CED-9AAB-7A5A3E9692F4}" srcOrd="16" destOrd="0" presId="urn:microsoft.com/office/officeart/2005/8/layout/cycle5"/>
    <dgm:cxn modelId="{613BDC87-E116-466F-BE7A-320025F6EF94}" type="presParOf" srcId="{ADCC66F3-B14D-44B1-8B1E-5A57D0293F83}" destId="{21E62269-EC77-4B92-819E-7AD572501D5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47ECC-1CC7-4BF8-A40F-F7C26A4BFA09}" type="doc">
      <dgm:prSet loTypeId="urn:microsoft.com/office/officeart/2005/8/layout/process5" loCatId="process" qsTypeId="urn:microsoft.com/office/officeart/2005/8/quickstyle/3d3" qsCatId="3D" csTypeId="urn:microsoft.com/office/officeart/2005/8/colors/accent2_2" csCatId="accent2" phldr="1"/>
      <dgm:spPr/>
    </dgm:pt>
    <dgm:pt modelId="{D9C1DE2A-C919-439D-83D8-65D74A775FB6}">
      <dgm:prSet phldrT="[Text]" custT="1"/>
      <dgm:spPr/>
      <dgm:t>
        <a:bodyPr/>
        <a:lstStyle/>
        <a:p>
          <a:r>
            <a:rPr lang="de-DE" sz="1600" dirty="0" smtClean="0"/>
            <a:t>Hindernis im Sichtfeld der Kamera</a:t>
          </a:r>
          <a:endParaRPr lang="de-DE" sz="1600" dirty="0"/>
        </a:p>
      </dgm:t>
    </dgm:pt>
    <dgm:pt modelId="{24F33364-C041-4A46-9A2C-3365A4B35E4A}" type="parTrans" cxnId="{6BBD4478-0FC8-4791-837D-3B86DC444DFA}">
      <dgm:prSet/>
      <dgm:spPr/>
      <dgm:t>
        <a:bodyPr/>
        <a:lstStyle/>
        <a:p>
          <a:endParaRPr lang="de-DE" sz="1600"/>
        </a:p>
      </dgm:t>
    </dgm:pt>
    <dgm:pt modelId="{0A5440AC-4116-4C27-9264-16AACB669E12}" type="sibTrans" cxnId="{6BBD4478-0FC8-4791-837D-3B86DC444DFA}">
      <dgm:prSet custT="1"/>
      <dgm:spPr/>
      <dgm:t>
        <a:bodyPr/>
        <a:lstStyle/>
        <a:p>
          <a:endParaRPr lang="de-DE" sz="2000"/>
        </a:p>
      </dgm:t>
    </dgm:pt>
    <dgm:pt modelId="{6883C271-93CE-4F53-B3DB-E78414E06855}">
      <dgm:prSet phldrT="[Text]" custT="1"/>
      <dgm:spPr/>
      <dgm:t>
        <a:bodyPr/>
        <a:lstStyle/>
        <a:p>
          <a:r>
            <a:rPr lang="de-DE" sz="1600" dirty="0" smtClean="0"/>
            <a:t>Vergleich der Position von Hindernis und Fahrspur</a:t>
          </a:r>
          <a:endParaRPr lang="de-DE" sz="1600" dirty="0"/>
        </a:p>
      </dgm:t>
    </dgm:pt>
    <dgm:pt modelId="{64D99E33-9629-4119-A130-DF85747D2256}" type="parTrans" cxnId="{A9D5091A-B7FB-49D9-9E39-33E16E32D6E5}">
      <dgm:prSet/>
      <dgm:spPr/>
      <dgm:t>
        <a:bodyPr/>
        <a:lstStyle/>
        <a:p>
          <a:endParaRPr lang="de-DE" sz="1600"/>
        </a:p>
      </dgm:t>
    </dgm:pt>
    <dgm:pt modelId="{FE6047D0-FF2D-42A2-B389-DB220F2BDF26}" type="sibTrans" cxnId="{A9D5091A-B7FB-49D9-9E39-33E16E32D6E5}">
      <dgm:prSet custT="1"/>
      <dgm:spPr/>
      <dgm:t>
        <a:bodyPr/>
        <a:lstStyle/>
        <a:p>
          <a:endParaRPr lang="de-DE" sz="2000"/>
        </a:p>
      </dgm:t>
    </dgm:pt>
    <dgm:pt modelId="{D2E27AEE-DE18-437E-8ED4-085C407B02F4}">
      <dgm:prSet phldrT="[Text]" custT="1"/>
      <dgm:spPr/>
      <dgm:t>
        <a:bodyPr/>
        <a:lstStyle/>
        <a:p>
          <a:r>
            <a:rPr lang="de-DE" sz="1600" dirty="0" smtClean="0"/>
            <a:t>Wenn Hindernis auf Fahrspur: Einleitung </a:t>
          </a:r>
          <a:r>
            <a:rPr lang="de-DE" sz="1600" smtClean="0"/>
            <a:t>des Spurwechsels</a:t>
          </a:r>
          <a:endParaRPr lang="de-DE" sz="1600" dirty="0"/>
        </a:p>
      </dgm:t>
    </dgm:pt>
    <dgm:pt modelId="{6C0F99BB-1AE8-491E-9E77-BB81EC71D0A5}" type="parTrans" cxnId="{26DB8064-CA9A-49BF-B110-4A1EB040AF44}">
      <dgm:prSet/>
      <dgm:spPr/>
      <dgm:t>
        <a:bodyPr/>
        <a:lstStyle/>
        <a:p>
          <a:endParaRPr lang="de-DE" sz="1600"/>
        </a:p>
      </dgm:t>
    </dgm:pt>
    <dgm:pt modelId="{AF275174-F4D7-4107-9340-9F31FFAE84C6}" type="sibTrans" cxnId="{26DB8064-CA9A-49BF-B110-4A1EB040AF44}">
      <dgm:prSet custT="1"/>
      <dgm:spPr/>
      <dgm:t>
        <a:bodyPr/>
        <a:lstStyle/>
        <a:p>
          <a:endParaRPr lang="de-DE" sz="2000"/>
        </a:p>
      </dgm:t>
    </dgm:pt>
    <dgm:pt modelId="{7D600DAC-9587-44B5-AA91-D1DB1E8AF259}">
      <dgm:prSet custT="1"/>
      <dgm:spPr/>
      <dgm:t>
        <a:bodyPr/>
        <a:lstStyle/>
        <a:p>
          <a:r>
            <a:rPr lang="de-DE" sz="1600" dirty="0" smtClean="0"/>
            <a:t>Maximaler Lenkeinschlag in die gewünschte Richtung</a:t>
          </a:r>
          <a:endParaRPr lang="de-DE" sz="1600" dirty="0"/>
        </a:p>
      </dgm:t>
    </dgm:pt>
    <dgm:pt modelId="{DD3CB5CF-4595-4EEC-846B-6102664F2F05}" type="sibTrans" cxnId="{F8FCC4ED-399C-4EBC-8501-E7E94B934A37}">
      <dgm:prSet/>
      <dgm:spPr/>
      <dgm:t>
        <a:bodyPr/>
        <a:lstStyle/>
        <a:p>
          <a:endParaRPr lang="de-DE" sz="1600"/>
        </a:p>
      </dgm:t>
    </dgm:pt>
    <dgm:pt modelId="{C6630763-DE36-4591-8A63-8451E61C4B79}" type="parTrans" cxnId="{F8FCC4ED-399C-4EBC-8501-E7E94B934A37}">
      <dgm:prSet/>
      <dgm:spPr/>
      <dgm:t>
        <a:bodyPr/>
        <a:lstStyle/>
        <a:p>
          <a:endParaRPr lang="de-DE" sz="1600"/>
        </a:p>
      </dgm:t>
    </dgm:pt>
    <dgm:pt modelId="{BA46942A-95B1-4525-A038-6C19F1DA6537}">
      <dgm:prSet custT="1"/>
      <dgm:spPr/>
      <dgm:t>
        <a:bodyPr/>
        <a:lstStyle/>
        <a:p>
          <a:r>
            <a:rPr lang="de-DE" sz="1600" dirty="0" smtClean="0"/>
            <a:t>Kurzzeitige Umschaltung auf aggressiveren Regler</a:t>
          </a:r>
          <a:endParaRPr lang="de-DE" sz="1600" dirty="0"/>
        </a:p>
      </dgm:t>
    </dgm:pt>
    <dgm:pt modelId="{F92269B3-4B49-4BEA-BE93-2AC05ED4A544}" type="parTrans" cxnId="{47CCF4E1-A68F-439A-BB94-DD05FAF1E159}">
      <dgm:prSet/>
      <dgm:spPr/>
      <dgm:t>
        <a:bodyPr/>
        <a:lstStyle/>
        <a:p>
          <a:endParaRPr lang="de-DE"/>
        </a:p>
      </dgm:t>
    </dgm:pt>
    <dgm:pt modelId="{7762B7C6-4F36-4B61-B445-F6FF0509CF25}" type="sibTrans" cxnId="{47CCF4E1-A68F-439A-BB94-DD05FAF1E159}">
      <dgm:prSet/>
      <dgm:spPr/>
      <dgm:t>
        <a:bodyPr/>
        <a:lstStyle/>
        <a:p>
          <a:endParaRPr lang="de-DE"/>
        </a:p>
      </dgm:t>
    </dgm:pt>
    <dgm:pt modelId="{685F4625-0840-46FA-B858-0C8623E3CC8D}">
      <dgm:prSet custT="1"/>
      <dgm:spPr/>
      <dgm:t>
        <a:bodyPr/>
        <a:lstStyle/>
        <a:p>
          <a:r>
            <a:rPr lang="de-DE" sz="1600" dirty="0" smtClean="0"/>
            <a:t>Umschaltung auf Standardregler</a:t>
          </a:r>
          <a:endParaRPr lang="de-DE" sz="1600" dirty="0"/>
        </a:p>
      </dgm:t>
    </dgm:pt>
    <dgm:pt modelId="{7D57000E-778C-4CFD-B686-F2117CC1C858}" type="parTrans" cxnId="{BF074302-ADFE-4998-83F4-B5B8D4077EC4}">
      <dgm:prSet/>
      <dgm:spPr/>
      <dgm:t>
        <a:bodyPr/>
        <a:lstStyle/>
        <a:p>
          <a:endParaRPr lang="de-DE"/>
        </a:p>
      </dgm:t>
    </dgm:pt>
    <dgm:pt modelId="{067EF79F-A2B5-4E85-B591-BE8A5BA165D0}" type="sibTrans" cxnId="{BF074302-ADFE-4998-83F4-B5B8D4077EC4}">
      <dgm:prSet/>
      <dgm:spPr/>
      <dgm:t>
        <a:bodyPr/>
        <a:lstStyle/>
        <a:p>
          <a:endParaRPr lang="de-DE"/>
        </a:p>
      </dgm:t>
    </dgm:pt>
    <dgm:pt modelId="{B40BC887-7121-4751-9ED6-13E8470945BB}" type="pres">
      <dgm:prSet presAssocID="{F6E47ECC-1CC7-4BF8-A40F-F7C26A4BFA09}" presName="diagram" presStyleCnt="0">
        <dgm:presLayoutVars>
          <dgm:dir/>
          <dgm:resizeHandles val="exact"/>
        </dgm:presLayoutVars>
      </dgm:prSet>
      <dgm:spPr/>
    </dgm:pt>
    <dgm:pt modelId="{F750DCCB-0DB3-4943-9436-F897320A4A5D}" type="pres">
      <dgm:prSet presAssocID="{D9C1DE2A-C919-439D-83D8-65D74A775FB6}" presName="node" presStyleLbl="node1" presStyleIdx="0" presStyleCnt="6" custScaleX="63401" custScaleY="70028" custLinFactNeighborX="-34860" custLinFactNeighborY="-265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284E07-4408-4BF2-9E53-8B0D5A353C3A}" type="pres">
      <dgm:prSet presAssocID="{0A5440AC-4116-4C27-9264-16AACB669E12}" presName="sibTrans" presStyleLbl="sibTrans2D1" presStyleIdx="0" presStyleCnt="5"/>
      <dgm:spPr/>
      <dgm:t>
        <a:bodyPr/>
        <a:lstStyle/>
        <a:p>
          <a:endParaRPr lang="de-DE"/>
        </a:p>
      </dgm:t>
    </dgm:pt>
    <dgm:pt modelId="{F8FFB6C0-E03E-4022-8398-9AFF5BF916E4}" type="pres">
      <dgm:prSet presAssocID="{0A5440AC-4116-4C27-9264-16AACB669E12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EB0F924E-08B8-4496-8F7C-D75A9D314B30}" type="pres">
      <dgm:prSet presAssocID="{6883C271-93CE-4F53-B3DB-E78414E06855}" presName="node" presStyleLbl="node1" presStyleIdx="1" presStyleCnt="6" custScaleX="102074" custScaleY="73700" custLinFactNeighborX="-11371" custLinFactNeighborY="-8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601AF7-0F9F-46ED-B4EE-1B62860D4BA5}" type="pres">
      <dgm:prSet presAssocID="{FE6047D0-FF2D-42A2-B389-DB220F2BDF26}" presName="sibTrans" presStyleLbl="sibTrans2D1" presStyleIdx="1" presStyleCnt="5"/>
      <dgm:spPr/>
      <dgm:t>
        <a:bodyPr/>
        <a:lstStyle/>
        <a:p>
          <a:endParaRPr lang="de-DE"/>
        </a:p>
      </dgm:t>
    </dgm:pt>
    <dgm:pt modelId="{8EE4ED0A-418E-4458-84B0-1C7F6B4889D0}" type="pres">
      <dgm:prSet presAssocID="{FE6047D0-FF2D-42A2-B389-DB220F2BDF26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3ECB9AC3-8324-4FBC-8785-044F1DD81182}" type="pres">
      <dgm:prSet presAssocID="{D2E27AEE-DE18-437E-8ED4-085C407B02F4}" presName="node" presStyleLbl="node1" presStyleIdx="2" presStyleCnt="6" custScaleY="80152" custLinFactNeighborX="-3780" custLinFactNeighborY="-301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D1F035-83D0-404D-822E-A0E9FF1B02F1}" type="pres">
      <dgm:prSet presAssocID="{AF275174-F4D7-4107-9340-9F31FFAE84C6}" presName="sibTrans" presStyleLbl="sibTrans2D1" presStyleIdx="2" presStyleCnt="5"/>
      <dgm:spPr/>
      <dgm:t>
        <a:bodyPr/>
        <a:lstStyle/>
        <a:p>
          <a:endParaRPr lang="de-DE"/>
        </a:p>
      </dgm:t>
    </dgm:pt>
    <dgm:pt modelId="{B064BFA8-682D-4757-ADFC-2CABBAA0A8B1}" type="pres">
      <dgm:prSet presAssocID="{AF275174-F4D7-4107-9340-9F31FFAE84C6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0C959095-7882-4471-98AD-EDED72A06E2D}" type="pres">
      <dgm:prSet presAssocID="{7D600DAC-9587-44B5-AA91-D1DB1E8AF259}" presName="node" presStyleLbl="node1" presStyleIdx="3" presStyleCnt="6" custScaleY="80325" custLinFactNeighborX="-3780" custLinFactNeighborY="-2511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87702E-51EF-4FC5-95AA-90B3C81FA086}" type="pres">
      <dgm:prSet presAssocID="{DD3CB5CF-4595-4EEC-846B-6102664F2F05}" presName="sibTrans" presStyleLbl="sibTrans2D1" presStyleIdx="3" presStyleCnt="5"/>
      <dgm:spPr/>
      <dgm:t>
        <a:bodyPr/>
        <a:lstStyle/>
        <a:p>
          <a:endParaRPr lang="de-DE"/>
        </a:p>
      </dgm:t>
    </dgm:pt>
    <dgm:pt modelId="{CAFDA7F7-B46C-4359-A129-AB4E2CE5A598}" type="pres">
      <dgm:prSet presAssocID="{DD3CB5CF-4595-4EEC-846B-6102664F2F05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FAC03DC4-EE0B-4F48-810D-D7D90D29CDA7}" type="pres">
      <dgm:prSet presAssocID="{BA46942A-95B1-4525-A038-6C19F1DA6537}" presName="node" presStyleLbl="node1" presStyleIdx="4" presStyleCnt="6" custScaleY="77420" custLinFactNeighborX="-3684" custLinFactNeighborY="-265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1A5A4A-6892-4B2E-B725-ECE29BCF5F77}" type="pres">
      <dgm:prSet presAssocID="{7762B7C6-4F36-4B61-B445-F6FF0509CF25}" presName="sibTrans" presStyleLbl="sibTrans2D1" presStyleIdx="4" presStyleCnt="5"/>
      <dgm:spPr/>
      <dgm:t>
        <a:bodyPr/>
        <a:lstStyle/>
        <a:p>
          <a:endParaRPr lang="de-DE"/>
        </a:p>
      </dgm:t>
    </dgm:pt>
    <dgm:pt modelId="{4CD77A7A-0F40-4ABE-A7EB-ED19FB09158A}" type="pres">
      <dgm:prSet presAssocID="{7762B7C6-4F36-4B61-B445-F6FF0509CF25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25B326A3-A87D-4B61-8CBD-2F11BDEA96BC}" type="pres">
      <dgm:prSet presAssocID="{685F4625-0840-46FA-B858-0C8623E3CC8D}" presName="node" presStyleLbl="node1" presStyleIdx="5" presStyleCnt="6" custScaleY="75395" custLinFactNeighborX="-335" custLinFactNeighborY="-2757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F074302-ADFE-4998-83F4-B5B8D4077EC4}" srcId="{F6E47ECC-1CC7-4BF8-A40F-F7C26A4BFA09}" destId="{685F4625-0840-46FA-B858-0C8623E3CC8D}" srcOrd="5" destOrd="0" parTransId="{7D57000E-778C-4CFD-B686-F2117CC1C858}" sibTransId="{067EF79F-A2B5-4E85-B591-BE8A5BA165D0}"/>
    <dgm:cxn modelId="{122B0E85-1F4F-4FBF-88BC-60F4A6515555}" type="presOf" srcId="{D9C1DE2A-C919-439D-83D8-65D74A775FB6}" destId="{F750DCCB-0DB3-4943-9436-F897320A4A5D}" srcOrd="0" destOrd="0" presId="urn:microsoft.com/office/officeart/2005/8/layout/process5"/>
    <dgm:cxn modelId="{EB029169-2D09-4502-A4F8-18C1302FF6FA}" type="presOf" srcId="{AF275174-F4D7-4107-9340-9F31FFAE84C6}" destId="{B064BFA8-682D-4757-ADFC-2CABBAA0A8B1}" srcOrd="1" destOrd="0" presId="urn:microsoft.com/office/officeart/2005/8/layout/process5"/>
    <dgm:cxn modelId="{F1B9939C-663B-47F3-A7C2-D59B6CD8ABAD}" type="presOf" srcId="{0A5440AC-4116-4C27-9264-16AACB669E12}" destId="{07284E07-4408-4BF2-9E53-8B0D5A353C3A}" srcOrd="0" destOrd="0" presId="urn:microsoft.com/office/officeart/2005/8/layout/process5"/>
    <dgm:cxn modelId="{C5AF9FAD-37EE-43C3-A9CC-1DE309D0D09C}" type="presOf" srcId="{BA46942A-95B1-4525-A038-6C19F1DA6537}" destId="{FAC03DC4-EE0B-4F48-810D-D7D90D29CDA7}" srcOrd="0" destOrd="0" presId="urn:microsoft.com/office/officeart/2005/8/layout/process5"/>
    <dgm:cxn modelId="{562BB721-6EDC-4053-B596-0A411EFAF9D6}" type="presOf" srcId="{F6E47ECC-1CC7-4BF8-A40F-F7C26A4BFA09}" destId="{B40BC887-7121-4751-9ED6-13E8470945BB}" srcOrd="0" destOrd="0" presId="urn:microsoft.com/office/officeart/2005/8/layout/process5"/>
    <dgm:cxn modelId="{6BBD4478-0FC8-4791-837D-3B86DC444DFA}" srcId="{F6E47ECC-1CC7-4BF8-A40F-F7C26A4BFA09}" destId="{D9C1DE2A-C919-439D-83D8-65D74A775FB6}" srcOrd="0" destOrd="0" parTransId="{24F33364-C041-4A46-9A2C-3365A4B35E4A}" sibTransId="{0A5440AC-4116-4C27-9264-16AACB669E12}"/>
    <dgm:cxn modelId="{1B9E96C9-9538-4A4B-916B-D10B947B15ED}" type="presOf" srcId="{685F4625-0840-46FA-B858-0C8623E3CC8D}" destId="{25B326A3-A87D-4B61-8CBD-2F11BDEA96BC}" srcOrd="0" destOrd="0" presId="urn:microsoft.com/office/officeart/2005/8/layout/process5"/>
    <dgm:cxn modelId="{1B4527FB-7E8B-4D52-83EC-FCCF26383C20}" type="presOf" srcId="{7D600DAC-9587-44B5-AA91-D1DB1E8AF259}" destId="{0C959095-7882-4471-98AD-EDED72A06E2D}" srcOrd="0" destOrd="0" presId="urn:microsoft.com/office/officeart/2005/8/layout/process5"/>
    <dgm:cxn modelId="{574CD3E9-96D9-455C-8E2F-35597C85EA16}" type="presOf" srcId="{D2E27AEE-DE18-437E-8ED4-085C407B02F4}" destId="{3ECB9AC3-8324-4FBC-8785-044F1DD81182}" srcOrd="0" destOrd="0" presId="urn:microsoft.com/office/officeart/2005/8/layout/process5"/>
    <dgm:cxn modelId="{F128F62D-D92C-4CC8-B306-60C9D8EEAB3A}" type="presOf" srcId="{0A5440AC-4116-4C27-9264-16AACB669E12}" destId="{F8FFB6C0-E03E-4022-8398-9AFF5BF916E4}" srcOrd="1" destOrd="0" presId="urn:microsoft.com/office/officeart/2005/8/layout/process5"/>
    <dgm:cxn modelId="{2D69BF81-3E5F-4B08-8400-18604264860E}" type="presOf" srcId="{7762B7C6-4F36-4B61-B445-F6FF0509CF25}" destId="{4CD77A7A-0F40-4ABE-A7EB-ED19FB09158A}" srcOrd="1" destOrd="0" presId="urn:microsoft.com/office/officeart/2005/8/layout/process5"/>
    <dgm:cxn modelId="{A1CD72F6-11A0-4594-87FC-291C4A70D512}" type="presOf" srcId="{7762B7C6-4F36-4B61-B445-F6FF0509CF25}" destId="{B11A5A4A-6892-4B2E-B725-ECE29BCF5F77}" srcOrd="0" destOrd="0" presId="urn:microsoft.com/office/officeart/2005/8/layout/process5"/>
    <dgm:cxn modelId="{A9D5091A-B7FB-49D9-9E39-33E16E32D6E5}" srcId="{F6E47ECC-1CC7-4BF8-A40F-F7C26A4BFA09}" destId="{6883C271-93CE-4F53-B3DB-E78414E06855}" srcOrd="1" destOrd="0" parTransId="{64D99E33-9629-4119-A130-DF85747D2256}" sibTransId="{FE6047D0-FF2D-42A2-B389-DB220F2BDF26}"/>
    <dgm:cxn modelId="{5D1DC38D-36E9-4345-9BDA-5F37D04D90AB}" type="presOf" srcId="{FE6047D0-FF2D-42A2-B389-DB220F2BDF26}" destId="{87601AF7-0F9F-46ED-B4EE-1B62860D4BA5}" srcOrd="0" destOrd="0" presId="urn:microsoft.com/office/officeart/2005/8/layout/process5"/>
    <dgm:cxn modelId="{47CCF4E1-A68F-439A-BB94-DD05FAF1E159}" srcId="{F6E47ECC-1CC7-4BF8-A40F-F7C26A4BFA09}" destId="{BA46942A-95B1-4525-A038-6C19F1DA6537}" srcOrd="4" destOrd="0" parTransId="{F92269B3-4B49-4BEA-BE93-2AC05ED4A544}" sibTransId="{7762B7C6-4F36-4B61-B445-F6FF0509CF25}"/>
    <dgm:cxn modelId="{26DB8064-CA9A-49BF-B110-4A1EB040AF44}" srcId="{F6E47ECC-1CC7-4BF8-A40F-F7C26A4BFA09}" destId="{D2E27AEE-DE18-437E-8ED4-085C407B02F4}" srcOrd="2" destOrd="0" parTransId="{6C0F99BB-1AE8-491E-9E77-BB81EC71D0A5}" sibTransId="{AF275174-F4D7-4107-9340-9F31FFAE84C6}"/>
    <dgm:cxn modelId="{3452DE59-B5DB-4659-B582-F21A0FA1069E}" type="presOf" srcId="{6883C271-93CE-4F53-B3DB-E78414E06855}" destId="{EB0F924E-08B8-4496-8F7C-D75A9D314B30}" srcOrd="0" destOrd="0" presId="urn:microsoft.com/office/officeart/2005/8/layout/process5"/>
    <dgm:cxn modelId="{F8FCC4ED-399C-4EBC-8501-E7E94B934A37}" srcId="{F6E47ECC-1CC7-4BF8-A40F-F7C26A4BFA09}" destId="{7D600DAC-9587-44B5-AA91-D1DB1E8AF259}" srcOrd="3" destOrd="0" parTransId="{C6630763-DE36-4591-8A63-8451E61C4B79}" sibTransId="{DD3CB5CF-4595-4EEC-846B-6102664F2F05}"/>
    <dgm:cxn modelId="{74C58CEF-53B4-4388-82CD-0CB7A6CAA27A}" type="presOf" srcId="{DD3CB5CF-4595-4EEC-846B-6102664F2F05}" destId="{C187702E-51EF-4FC5-95AA-90B3C81FA086}" srcOrd="0" destOrd="0" presId="urn:microsoft.com/office/officeart/2005/8/layout/process5"/>
    <dgm:cxn modelId="{F1423178-391C-4B6B-8F65-8CA9DBD94E60}" type="presOf" srcId="{DD3CB5CF-4595-4EEC-846B-6102664F2F05}" destId="{CAFDA7F7-B46C-4359-A129-AB4E2CE5A598}" srcOrd="1" destOrd="0" presId="urn:microsoft.com/office/officeart/2005/8/layout/process5"/>
    <dgm:cxn modelId="{DFD6F5FA-8A31-42F7-BF3C-456A1F4586B1}" type="presOf" srcId="{AF275174-F4D7-4107-9340-9F31FFAE84C6}" destId="{57D1F035-83D0-404D-822E-A0E9FF1B02F1}" srcOrd="0" destOrd="0" presId="urn:microsoft.com/office/officeart/2005/8/layout/process5"/>
    <dgm:cxn modelId="{D877C6B4-A0E6-4AC1-AF28-FDA315E921DB}" type="presOf" srcId="{FE6047D0-FF2D-42A2-B389-DB220F2BDF26}" destId="{8EE4ED0A-418E-4458-84B0-1C7F6B4889D0}" srcOrd="1" destOrd="0" presId="urn:microsoft.com/office/officeart/2005/8/layout/process5"/>
    <dgm:cxn modelId="{77C33F04-EC4C-4CB4-9EDE-8EF7E2C47CCA}" type="presParOf" srcId="{B40BC887-7121-4751-9ED6-13E8470945BB}" destId="{F750DCCB-0DB3-4943-9436-F897320A4A5D}" srcOrd="0" destOrd="0" presId="urn:microsoft.com/office/officeart/2005/8/layout/process5"/>
    <dgm:cxn modelId="{24402445-5195-4B9A-B6CD-28CA16B8D05E}" type="presParOf" srcId="{B40BC887-7121-4751-9ED6-13E8470945BB}" destId="{07284E07-4408-4BF2-9E53-8B0D5A353C3A}" srcOrd="1" destOrd="0" presId="urn:microsoft.com/office/officeart/2005/8/layout/process5"/>
    <dgm:cxn modelId="{D8BFFAC4-70EB-44CF-B73B-532597EF203E}" type="presParOf" srcId="{07284E07-4408-4BF2-9E53-8B0D5A353C3A}" destId="{F8FFB6C0-E03E-4022-8398-9AFF5BF916E4}" srcOrd="0" destOrd="0" presId="urn:microsoft.com/office/officeart/2005/8/layout/process5"/>
    <dgm:cxn modelId="{FBA5A5C1-C0EA-4C73-883C-1E1795189C44}" type="presParOf" srcId="{B40BC887-7121-4751-9ED6-13E8470945BB}" destId="{EB0F924E-08B8-4496-8F7C-D75A9D314B30}" srcOrd="2" destOrd="0" presId="urn:microsoft.com/office/officeart/2005/8/layout/process5"/>
    <dgm:cxn modelId="{2F6A1A44-618D-47F4-8734-7C0E99A33853}" type="presParOf" srcId="{B40BC887-7121-4751-9ED6-13E8470945BB}" destId="{87601AF7-0F9F-46ED-B4EE-1B62860D4BA5}" srcOrd="3" destOrd="0" presId="urn:microsoft.com/office/officeart/2005/8/layout/process5"/>
    <dgm:cxn modelId="{2C96C795-67AA-4E25-B735-F1FA7FF434A9}" type="presParOf" srcId="{87601AF7-0F9F-46ED-B4EE-1B62860D4BA5}" destId="{8EE4ED0A-418E-4458-84B0-1C7F6B4889D0}" srcOrd="0" destOrd="0" presId="urn:microsoft.com/office/officeart/2005/8/layout/process5"/>
    <dgm:cxn modelId="{444D3511-980E-49DD-915D-9DACD90E5D88}" type="presParOf" srcId="{B40BC887-7121-4751-9ED6-13E8470945BB}" destId="{3ECB9AC3-8324-4FBC-8785-044F1DD81182}" srcOrd="4" destOrd="0" presId="urn:microsoft.com/office/officeart/2005/8/layout/process5"/>
    <dgm:cxn modelId="{7AF7D6E8-7EDC-4D22-8644-826BC604A022}" type="presParOf" srcId="{B40BC887-7121-4751-9ED6-13E8470945BB}" destId="{57D1F035-83D0-404D-822E-A0E9FF1B02F1}" srcOrd="5" destOrd="0" presId="urn:microsoft.com/office/officeart/2005/8/layout/process5"/>
    <dgm:cxn modelId="{2C5432D5-B843-4F96-BC78-D0350269E40F}" type="presParOf" srcId="{57D1F035-83D0-404D-822E-A0E9FF1B02F1}" destId="{B064BFA8-682D-4757-ADFC-2CABBAA0A8B1}" srcOrd="0" destOrd="0" presId="urn:microsoft.com/office/officeart/2005/8/layout/process5"/>
    <dgm:cxn modelId="{B9CE06BA-124D-4428-9083-E6C2F3EAE888}" type="presParOf" srcId="{B40BC887-7121-4751-9ED6-13E8470945BB}" destId="{0C959095-7882-4471-98AD-EDED72A06E2D}" srcOrd="6" destOrd="0" presId="urn:microsoft.com/office/officeart/2005/8/layout/process5"/>
    <dgm:cxn modelId="{FCEB7683-5B2D-4AED-8D59-917FCC4D0CE3}" type="presParOf" srcId="{B40BC887-7121-4751-9ED6-13E8470945BB}" destId="{C187702E-51EF-4FC5-95AA-90B3C81FA086}" srcOrd="7" destOrd="0" presId="urn:microsoft.com/office/officeart/2005/8/layout/process5"/>
    <dgm:cxn modelId="{E52FD6B2-4DE8-4967-8406-A585A1CD1EC6}" type="presParOf" srcId="{C187702E-51EF-4FC5-95AA-90B3C81FA086}" destId="{CAFDA7F7-B46C-4359-A129-AB4E2CE5A598}" srcOrd="0" destOrd="0" presId="urn:microsoft.com/office/officeart/2005/8/layout/process5"/>
    <dgm:cxn modelId="{78BC5A58-2933-491A-8E86-792BB27D971D}" type="presParOf" srcId="{B40BC887-7121-4751-9ED6-13E8470945BB}" destId="{FAC03DC4-EE0B-4F48-810D-D7D90D29CDA7}" srcOrd="8" destOrd="0" presId="urn:microsoft.com/office/officeart/2005/8/layout/process5"/>
    <dgm:cxn modelId="{9EF21CD3-8074-4AD1-89C7-194A29D87374}" type="presParOf" srcId="{B40BC887-7121-4751-9ED6-13E8470945BB}" destId="{B11A5A4A-6892-4B2E-B725-ECE29BCF5F77}" srcOrd="9" destOrd="0" presId="urn:microsoft.com/office/officeart/2005/8/layout/process5"/>
    <dgm:cxn modelId="{C263CB1A-1C34-49CA-AE11-82A4FEF31F39}" type="presParOf" srcId="{B11A5A4A-6892-4B2E-B725-ECE29BCF5F77}" destId="{4CD77A7A-0F40-4ABE-A7EB-ED19FB09158A}" srcOrd="0" destOrd="0" presId="urn:microsoft.com/office/officeart/2005/8/layout/process5"/>
    <dgm:cxn modelId="{C9740F91-B156-408A-BE74-3437ED70A7EE}" type="presParOf" srcId="{B40BC887-7121-4751-9ED6-13E8470945BB}" destId="{25B326A3-A87D-4B61-8CBD-2F11BDEA96B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F2889-427F-4255-96FE-7A663EF3A95F}">
      <dsp:nvSpPr>
        <dsp:cNvPr id="0" name=""/>
        <dsp:cNvSpPr/>
      </dsp:nvSpPr>
      <dsp:spPr>
        <a:xfrm>
          <a:off x="2123729" y="-7"/>
          <a:ext cx="2155945" cy="1079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Geradeausfahrt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unterhalb von Grenzwert</a:t>
          </a:r>
          <a:endParaRPr lang="de-DE" sz="1050" kern="1200" dirty="0"/>
        </a:p>
      </dsp:txBody>
      <dsp:txXfrm>
        <a:off x="2176430" y="52694"/>
        <a:ext cx="2050543" cy="974177"/>
      </dsp:txXfrm>
    </dsp:sp>
    <dsp:sp modelId="{E04CC487-1C5B-45B6-8D5E-C8D4066D0943}">
      <dsp:nvSpPr>
        <dsp:cNvPr id="0" name=""/>
        <dsp:cNvSpPr/>
      </dsp:nvSpPr>
      <dsp:spPr>
        <a:xfrm>
          <a:off x="1776435" y="77111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2672047" y="109317"/>
              </a:moveTo>
              <a:arcTo wR="2017033" hR="2017033" stAng="17336994" swAng="9124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2B5A-E703-4913-9127-81806E8ABEC7}">
      <dsp:nvSpPr>
        <dsp:cNvPr id="0" name=""/>
        <dsp:cNvSpPr/>
      </dsp:nvSpPr>
      <dsp:spPr>
        <a:xfrm>
          <a:off x="4355982" y="1224132"/>
          <a:ext cx="187049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überschreitet Grenzwert</a:t>
          </a:r>
          <a:endParaRPr lang="de-DE" sz="1200" kern="1200" dirty="0"/>
        </a:p>
      </dsp:txBody>
      <dsp:txXfrm>
        <a:off x="4397816" y="1265966"/>
        <a:ext cx="1786826" cy="773304"/>
      </dsp:txXfrm>
    </dsp:sp>
    <dsp:sp modelId="{5627CC50-5788-4218-BE49-84D13277FE07}">
      <dsp:nvSpPr>
        <dsp:cNvPr id="0" name=""/>
        <dsp:cNvSpPr/>
      </dsp:nvSpPr>
      <dsp:spPr>
        <a:xfrm>
          <a:off x="1376984" y="-32319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4025554" y="2202146"/>
              </a:moveTo>
              <a:arcTo wR="2017033" hR="2017033" stAng="315943" swAng="45633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9A944-9651-4414-985F-9C465760A763}">
      <dsp:nvSpPr>
        <dsp:cNvPr id="0" name=""/>
        <dsp:cNvSpPr/>
      </dsp:nvSpPr>
      <dsp:spPr>
        <a:xfrm>
          <a:off x="4427982" y="2520276"/>
          <a:ext cx="169671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Kurveneintritt</a:t>
          </a:r>
          <a:endParaRPr lang="de-DE" sz="1200" kern="1200" dirty="0"/>
        </a:p>
      </dsp:txBody>
      <dsp:txXfrm>
        <a:off x="4469816" y="2562110"/>
        <a:ext cx="1613045" cy="773304"/>
      </dsp:txXfrm>
    </dsp:sp>
    <dsp:sp modelId="{C2088CE8-813B-404D-9C15-5986F4B492B7}">
      <dsp:nvSpPr>
        <dsp:cNvPr id="0" name=""/>
        <dsp:cNvSpPr/>
      </dsp:nvSpPr>
      <dsp:spPr>
        <a:xfrm>
          <a:off x="1662673" y="-5676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3322490" y="3554630"/>
              </a:moveTo>
              <a:arcTo wR="2017033" hR="2017033" stAng="2980076" swAng="91956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70C73-9ABB-4CBE-BF7F-197499FA4E9F}">
      <dsp:nvSpPr>
        <dsp:cNvPr id="0" name=""/>
        <dsp:cNvSpPr/>
      </dsp:nvSpPr>
      <dsp:spPr>
        <a:xfrm>
          <a:off x="2123726" y="3672401"/>
          <a:ext cx="2244741" cy="11210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Regler für Kurvenfahrt</a:t>
          </a:r>
          <a:endParaRPr lang="de-DE" sz="12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Permanente Berechnung der </a:t>
          </a:r>
          <a:r>
            <a:rPr lang="de-DE" sz="1050" kern="1200" dirty="0" err="1" smtClean="0"/>
            <a:t>Geradensteigungen</a:t>
          </a:r>
          <a:endParaRPr lang="de-DE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50" kern="1200" dirty="0" smtClean="0"/>
            <a:t>Differenz der Steigungen liegt oberhalb von Grenzwert</a:t>
          </a:r>
          <a:endParaRPr lang="de-DE" sz="1050" kern="1200" dirty="0"/>
        </a:p>
      </dsp:txBody>
      <dsp:txXfrm>
        <a:off x="2178450" y="3727125"/>
        <a:ext cx="2135293" cy="1011583"/>
      </dsp:txXfrm>
    </dsp:sp>
    <dsp:sp modelId="{0E8FB463-07BE-482A-BC43-61AF7FD595C1}">
      <dsp:nvSpPr>
        <dsp:cNvPr id="0" name=""/>
        <dsp:cNvSpPr/>
      </dsp:nvSpPr>
      <dsp:spPr>
        <a:xfrm>
          <a:off x="1128267" y="6497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79401" y="3682631"/>
              </a:moveTo>
              <a:arcTo wR="2017033" hR="2017033" stAng="7460024" swAng="70855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9F93E-06E5-4979-920E-3478F87B263A}">
      <dsp:nvSpPr>
        <dsp:cNvPr id="0" name=""/>
        <dsp:cNvSpPr/>
      </dsp:nvSpPr>
      <dsp:spPr>
        <a:xfrm>
          <a:off x="395541" y="2520281"/>
          <a:ext cx="2053464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Differenz der Steigungen unterschreitet Grenzwert</a:t>
          </a:r>
          <a:endParaRPr lang="de-DE" sz="1200" kern="1200" dirty="0"/>
        </a:p>
      </dsp:txBody>
      <dsp:txXfrm>
        <a:off x="437375" y="2562115"/>
        <a:ext cx="1969796" cy="773304"/>
      </dsp:txXfrm>
    </dsp:sp>
    <dsp:sp modelId="{92E93751-1EDC-4F0A-98BC-A5C9AA6C1D5F}">
      <dsp:nvSpPr>
        <dsp:cNvPr id="0" name=""/>
        <dsp:cNvSpPr/>
      </dsp:nvSpPr>
      <dsp:spPr>
        <a:xfrm>
          <a:off x="1201565" y="-267536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120094" y="2702631"/>
              </a:moveTo>
              <a:arcTo wR="2017033" hR="2017033" stAng="9607738" swAng="46879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95F51-3C94-4EFF-917D-25EAB90C3F30}">
      <dsp:nvSpPr>
        <dsp:cNvPr id="0" name=""/>
        <dsp:cNvSpPr/>
      </dsp:nvSpPr>
      <dsp:spPr>
        <a:xfrm>
          <a:off x="440328" y="1224137"/>
          <a:ext cx="1824903" cy="856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Wechsel zu Übergangsregler für Kurvenaustritt</a:t>
          </a:r>
          <a:endParaRPr lang="de-DE" sz="1200" kern="1200" dirty="0"/>
        </a:p>
      </dsp:txBody>
      <dsp:txXfrm>
        <a:off x="482162" y="1265971"/>
        <a:ext cx="1741235" cy="773304"/>
      </dsp:txXfrm>
    </dsp:sp>
    <dsp:sp modelId="{21E62269-EC77-4B92-819E-7AD572501D51}">
      <dsp:nvSpPr>
        <dsp:cNvPr id="0" name=""/>
        <dsp:cNvSpPr/>
      </dsp:nvSpPr>
      <dsp:spPr>
        <a:xfrm>
          <a:off x="824604" y="789824"/>
          <a:ext cx="4034066" cy="4034066"/>
        </a:xfrm>
        <a:custGeom>
          <a:avLst/>
          <a:gdLst/>
          <a:ahLst/>
          <a:cxnLst/>
          <a:rect l="0" t="0" r="0" b="0"/>
          <a:pathLst>
            <a:path>
              <a:moveTo>
                <a:pt x="864993" y="361367"/>
              </a:moveTo>
              <a:arcTo wR="2017033" hR="2017033" stAng="14110150" swAng="6301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0DCCB-0DB3-4943-9436-F897320A4A5D}">
      <dsp:nvSpPr>
        <dsp:cNvPr id="0" name=""/>
        <dsp:cNvSpPr/>
      </dsp:nvSpPr>
      <dsp:spPr>
        <a:xfrm>
          <a:off x="0" y="144019"/>
          <a:ext cx="1403185" cy="9299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Hindernis im Sichtfeld der Kamera</a:t>
          </a:r>
          <a:endParaRPr lang="de-DE" sz="1600" kern="1200" dirty="0"/>
        </a:p>
      </dsp:txBody>
      <dsp:txXfrm>
        <a:off x="27236" y="171255"/>
        <a:ext cx="1348713" cy="875440"/>
      </dsp:txXfrm>
    </dsp:sp>
    <dsp:sp modelId="{07284E07-4408-4BF2-9E53-8B0D5A353C3A}">
      <dsp:nvSpPr>
        <dsp:cNvPr id="0" name=""/>
        <dsp:cNvSpPr/>
      </dsp:nvSpPr>
      <dsp:spPr>
        <a:xfrm rot="25898">
          <a:off x="1712301" y="344958"/>
          <a:ext cx="74473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1712303" y="454112"/>
        <a:ext cx="580075" cy="329323"/>
      </dsp:txXfrm>
    </dsp:sp>
    <dsp:sp modelId="{EB0F924E-08B8-4496-8F7C-D75A9D314B30}">
      <dsp:nvSpPr>
        <dsp:cNvPr id="0" name=""/>
        <dsp:cNvSpPr/>
      </dsp:nvSpPr>
      <dsp:spPr>
        <a:xfrm>
          <a:off x="2808308" y="144019"/>
          <a:ext cx="2259092" cy="9786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Vergleich der Position von Hindernis und Fahrspur</a:t>
          </a:r>
          <a:endParaRPr lang="de-DE" sz="1600" kern="1200" dirty="0"/>
        </a:p>
      </dsp:txBody>
      <dsp:txXfrm>
        <a:off x="2836972" y="172683"/>
        <a:ext cx="2201764" cy="921345"/>
      </dsp:txXfrm>
    </dsp:sp>
    <dsp:sp modelId="{87601AF7-0F9F-46ED-B4EE-1B62860D4BA5}">
      <dsp:nvSpPr>
        <dsp:cNvPr id="0" name=""/>
        <dsp:cNvSpPr/>
      </dsp:nvSpPr>
      <dsp:spPr>
        <a:xfrm rot="21569511">
          <a:off x="5299112" y="344371"/>
          <a:ext cx="558260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5299115" y="454875"/>
        <a:ext cx="393599" cy="329323"/>
      </dsp:txXfrm>
    </dsp:sp>
    <dsp:sp modelId="{3ECB9AC3-8324-4FBC-8785-044F1DD81182}">
      <dsp:nvSpPr>
        <dsp:cNvPr id="0" name=""/>
        <dsp:cNvSpPr/>
      </dsp:nvSpPr>
      <dsp:spPr>
        <a:xfrm>
          <a:off x="6120681" y="72006"/>
          <a:ext cx="2213191" cy="1064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Wenn Hindernis auf Fahrspur: Einleitung </a:t>
          </a:r>
          <a:r>
            <a:rPr lang="de-DE" sz="1600" kern="1200" smtClean="0"/>
            <a:t>des Spurwechsels</a:t>
          </a:r>
          <a:endParaRPr lang="de-DE" sz="1600" kern="1200" dirty="0"/>
        </a:p>
      </dsp:txBody>
      <dsp:txXfrm>
        <a:off x="6151855" y="103180"/>
        <a:ext cx="2150843" cy="1002002"/>
      </dsp:txXfrm>
    </dsp:sp>
    <dsp:sp modelId="{57D1F035-83D0-404D-822E-A0E9FF1B02F1}">
      <dsp:nvSpPr>
        <dsp:cNvPr id="0" name=""/>
        <dsp:cNvSpPr/>
      </dsp:nvSpPr>
      <dsp:spPr>
        <a:xfrm rot="5400000">
          <a:off x="7070441" y="1148960"/>
          <a:ext cx="313671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 rot="-5400000">
        <a:off x="7062616" y="1266560"/>
        <a:ext cx="329323" cy="219570"/>
      </dsp:txXfrm>
    </dsp:sp>
    <dsp:sp modelId="{0C959095-7882-4471-98AD-EDED72A06E2D}">
      <dsp:nvSpPr>
        <dsp:cNvPr id="0" name=""/>
        <dsp:cNvSpPr/>
      </dsp:nvSpPr>
      <dsp:spPr>
        <a:xfrm>
          <a:off x="6120681" y="1728190"/>
          <a:ext cx="2213191" cy="1066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Maximaler Lenkeinschlag in die gewünschte Richtung</a:t>
          </a:r>
          <a:endParaRPr lang="de-DE" sz="1600" kern="1200" dirty="0"/>
        </a:p>
      </dsp:txBody>
      <dsp:txXfrm>
        <a:off x="6151922" y="1759431"/>
        <a:ext cx="2150709" cy="1004165"/>
      </dsp:txXfrm>
    </dsp:sp>
    <dsp:sp modelId="{C187702E-51EF-4FC5-95AA-90B3C81FA086}">
      <dsp:nvSpPr>
        <dsp:cNvPr id="0" name=""/>
        <dsp:cNvSpPr/>
      </dsp:nvSpPr>
      <dsp:spPr>
        <a:xfrm rot="10821407">
          <a:off x="5458313" y="1977520"/>
          <a:ext cx="468079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00000">
        <a:off x="5598736" y="2087731"/>
        <a:ext cx="327655" cy="329323"/>
      </dsp:txXfrm>
    </dsp:sp>
    <dsp:sp modelId="{FAC03DC4-EE0B-4F48-810D-D7D90D29CDA7}">
      <dsp:nvSpPr>
        <dsp:cNvPr id="0" name=""/>
        <dsp:cNvSpPr/>
      </dsp:nvSpPr>
      <dsp:spPr>
        <a:xfrm>
          <a:off x="3024338" y="1728197"/>
          <a:ext cx="2213191" cy="1028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Kurzzeitige Umschaltung auf aggressiveren Regler</a:t>
          </a:r>
          <a:endParaRPr lang="de-DE" sz="1600" kern="1200" dirty="0"/>
        </a:p>
      </dsp:txBody>
      <dsp:txXfrm>
        <a:off x="3054449" y="1758308"/>
        <a:ext cx="2152969" cy="967849"/>
      </dsp:txXfrm>
    </dsp:sp>
    <dsp:sp modelId="{B11A5A4A-6892-4B2E-B725-ECE29BCF5F77}">
      <dsp:nvSpPr>
        <dsp:cNvPr id="0" name=""/>
        <dsp:cNvSpPr/>
      </dsp:nvSpPr>
      <dsp:spPr>
        <a:xfrm rot="10815290">
          <a:off x="2415975" y="1961125"/>
          <a:ext cx="429912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500" kern="1200"/>
        </a:p>
      </dsp:txBody>
      <dsp:txXfrm rot="10800000">
        <a:off x="2544948" y="2071186"/>
        <a:ext cx="300938" cy="329323"/>
      </dsp:txXfrm>
    </dsp:sp>
    <dsp:sp modelId="{25B326A3-A87D-4B61-8CBD-2F11BDEA96BC}">
      <dsp:nvSpPr>
        <dsp:cNvPr id="0" name=""/>
        <dsp:cNvSpPr/>
      </dsp:nvSpPr>
      <dsp:spPr>
        <a:xfrm>
          <a:off x="0" y="1728190"/>
          <a:ext cx="2213191" cy="1001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Umschaltung auf Standardregler</a:t>
          </a:r>
          <a:endParaRPr lang="de-DE" sz="1600" kern="1200" dirty="0"/>
        </a:p>
      </dsp:txBody>
      <dsp:txXfrm>
        <a:off x="29324" y="1757514"/>
        <a:ext cx="2154543" cy="942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  <p:pic>
        <p:nvPicPr>
          <p:cNvPr id="43009" name="Picture 1" descr="D:\OneDrive\Uni\Projektseminar AUDO\Fotos\AUDO-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6516049"/>
            <a:ext cx="1103611" cy="3419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28. Februar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2529" name="Picture 1" descr="D:\OneDrive\Uni\Projektseminar AUDO\Präsentationen\IMG_20190225_12185764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2564904"/>
            <a:ext cx="2664296" cy="37433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1: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6408515" cy="4968875"/>
          </a:xfrm>
        </p:spPr>
        <p:txBody>
          <a:bodyPr/>
          <a:lstStyle/>
          <a:p>
            <a:r>
              <a:rPr lang="de-DE" altLang="zh-CN" dirty="0" smtClean="0"/>
              <a:t>Konstante Fahrgeschwindigkeit</a:t>
            </a:r>
          </a:p>
          <a:p>
            <a:r>
              <a:rPr lang="de-DE" altLang="zh-CN" dirty="0" smtClean="0"/>
              <a:t>Fahrzeugposition wird durch den PD-Regler geregelt</a:t>
            </a:r>
          </a:p>
          <a:p>
            <a:r>
              <a:rPr lang="de-DE" altLang="zh-CN" dirty="0" smtClean="0"/>
              <a:t>Bezugspunkt der Regelung ist die jeweils äußere Markierung der aktuellen Fahrspur (grüne Linie)</a:t>
            </a:r>
          </a:p>
          <a:p>
            <a:r>
              <a:rPr lang="de-DE" altLang="zh-CN" dirty="0" smtClean="0"/>
              <a:t>Hinderniserkennung läuft permanent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395536" y="3284984"/>
          <a:ext cx="842493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8" cstate="print"/>
          <a:srcRect t="9909" r="4685"/>
          <a:stretch>
            <a:fillRect/>
          </a:stretch>
        </p:blipFill>
        <p:spPr bwMode="auto">
          <a:xfrm>
            <a:off x="7020272" y="1628800"/>
            <a:ext cx="1440160" cy="1501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2: optimierte Geschwindigkeit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7128595" cy="4968875"/>
          </a:xfrm>
        </p:spPr>
        <p:txBody>
          <a:bodyPr/>
          <a:lstStyle/>
          <a:p>
            <a:r>
              <a:rPr lang="de-DE" altLang="zh-CN" dirty="0" smtClean="0"/>
              <a:t>Dynamische Geschwindigkeitsanpassung in Abhängigkeit der Fahrsituation</a:t>
            </a:r>
          </a:p>
          <a:p>
            <a:r>
              <a:rPr lang="de-DE" altLang="zh-CN" dirty="0" smtClean="0"/>
              <a:t>Fahrzeugposition wird durch den PD-Regler geregelt</a:t>
            </a:r>
          </a:p>
          <a:p>
            <a:r>
              <a:rPr lang="de-DE" altLang="zh-CN" dirty="0" smtClean="0"/>
              <a:t>Bezugspunkt der Regelung ist immer die äußere Markierung der Rennstrecke</a:t>
            </a:r>
          </a:p>
          <a:p>
            <a:r>
              <a:rPr lang="de-DE" altLang="zh-CN" dirty="0" smtClean="0"/>
              <a:t>Abstand zum Fahrbahnrand vergrößert</a:t>
            </a:r>
          </a:p>
          <a:p>
            <a:r>
              <a:rPr lang="de-DE" altLang="zh-CN" dirty="0" smtClean="0"/>
              <a:t>Hinderniserkennung ist deaktiviert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sz="4800" dirty="0" smtClean="0"/>
          </a:p>
          <a:p>
            <a:pPr marL="0" indent="0" algn="ctr">
              <a:buNone/>
            </a:pPr>
            <a:r>
              <a:rPr lang="de-CH" sz="4800" dirty="0" smtClean="0"/>
              <a:t>Vielen Dank für Ihre Aufmerksamkeit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4123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Organisation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Hardware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Bildverarbeitung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Regelungstechnik</a:t>
            </a:r>
            <a:endParaRPr lang="en-GB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/>
              <a:t>Hinderniserkennung und </a:t>
            </a:r>
            <a:r>
              <a:rPr lang="de-DE" altLang="zh-CN" sz="2000" dirty="0" smtClean="0"/>
              <a:t>Spurwechsel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altLang="zh-CN" sz="2000" dirty="0" smtClean="0"/>
              <a:t>„</a:t>
            </a:r>
            <a:r>
              <a:rPr lang="de-DE" altLang="zh-CN" sz="2000" dirty="0" err="1"/>
              <a:t>race</a:t>
            </a:r>
            <a:r>
              <a:rPr lang="de-DE" altLang="zh-CN" sz="2000" dirty="0"/>
              <a:t> </a:t>
            </a:r>
            <a:r>
              <a:rPr lang="de-DE" altLang="zh-CN" sz="2000" dirty="0" err="1" smtClean="0"/>
              <a:t>mode</a:t>
            </a:r>
            <a:r>
              <a:rPr lang="de-DE" altLang="zh-CN" sz="2000" dirty="0" smtClean="0"/>
              <a:t>“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Probleme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227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Organisation des 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Versionsverwaltung mit </a:t>
            </a:r>
            <a:r>
              <a:rPr lang="de-CH" dirty="0" err="1" smtClean="0"/>
              <a:t>GitHub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Aufgabenverwaltung mit </a:t>
            </a:r>
            <a:r>
              <a:rPr lang="de-CH" dirty="0" err="1" smtClean="0"/>
              <a:t>Trello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C:\Users\blume\Dropbox\Uni\_PSES\AUDO\Dokumente\Bericht\images\Trel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74013"/>
            <a:ext cx="6620172" cy="350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Gruppentreffen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Regelmä</a:t>
            </a:r>
            <a:r>
              <a:rPr lang="de-DE" dirty="0" err="1" smtClean="0"/>
              <a:t>ßige</a:t>
            </a:r>
            <a:r>
              <a:rPr lang="de-DE" dirty="0" smtClean="0"/>
              <a:t> </a:t>
            </a:r>
            <a:r>
              <a:rPr lang="de-DE" dirty="0"/>
              <a:t>wöchentliche </a:t>
            </a:r>
            <a:r>
              <a:rPr lang="de-DE" dirty="0" smtClean="0"/>
              <a:t>Treffen</a:t>
            </a:r>
          </a:p>
          <a:p>
            <a:endParaRPr lang="de-CH" dirty="0"/>
          </a:p>
          <a:p>
            <a:r>
              <a:rPr lang="de-CH" dirty="0" smtClean="0"/>
              <a:t>Flexible Treffen zur Aufgabenbearbeitung</a:t>
            </a:r>
            <a:endParaRPr lang="de-DE" dirty="0"/>
          </a:p>
        </p:txBody>
      </p:sp>
      <p:pic>
        <p:nvPicPr>
          <p:cNvPr id="4" name="Picture 2" descr="C:\Users\blume\Dropbox\Uni\_PSES\AUDO\Dokumente\Bericht\images\Gruppentreff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8" y="2734512"/>
            <a:ext cx="6227200" cy="35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der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LED-Beleuchtung</a:t>
            </a:r>
          </a:p>
          <a:p>
            <a:r>
              <a:rPr lang="de-DE" dirty="0" smtClean="0"/>
              <a:t>Kamerahalterung</a:t>
            </a:r>
          </a:p>
          <a:p>
            <a:r>
              <a:rPr lang="de-DE" dirty="0" smtClean="0"/>
              <a:t>Mega geile Optik aufgrund von goldfarbenem Logo (es ist eigentlich Bronze, das halte ich aber für ungünstig, weil Bronze = 3. Platz)</a:t>
            </a:r>
            <a:endParaRPr lang="de-DE" dirty="0"/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140968"/>
            <a:ext cx="2162200" cy="2882933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3483000" cy="261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endParaRPr lang="en-US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Regelungstechnik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Zwei </a:t>
            </a:r>
            <a:r>
              <a:rPr lang="de-DE" altLang="zh-CN" dirty="0" err="1" smtClean="0"/>
              <a:t>Fahrmodi</a:t>
            </a:r>
            <a:r>
              <a:rPr lang="de-DE" altLang="zh-CN" dirty="0" smtClean="0"/>
              <a:t>:</a:t>
            </a:r>
          </a:p>
          <a:p>
            <a:pPr lvl="1"/>
            <a:r>
              <a:rPr lang="de-DE" altLang="zh-CN" dirty="0" smtClean="0"/>
              <a:t>Fahrmodus mit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  <a:p>
            <a:pPr lvl="1"/>
            <a:r>
              <a:rPr lang="de-DE" altLang="zh-CN" dirty="0" smtClean="0"/>
              <a:t>Fahrmodus mit optimierter Geschwindigkeit für das Rennen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  <a:endParaRPr lang="de-DE" altLang="zh-CN" dirty="0"/>
          </a:p>
          <a:p>
            <a:endParaRPr lang="de-DE" altLang="zh-CN" dirty="0" smtClean="0"/>
          </a:p>
          <a:p>
            <a:r>
              <a:rPr lang="de-DE" altLang="zh-CN" dirty="0" smtClean="0"/>
              <a:t>Gemeinsame Konzepte und Komponenten:</a:t>
            </a:r>
          </a:p>
          <a:p>
            <a:pPr lvl="1"/>
            <a:r>
              <a:rPr lang="de-DE" altLang="zh-CN" dirty="0" smtClean="0"/>
              <a:t>Bildverarbeitung</a:t>
            </a:r>
          </a:p>
          <a:p>
            <a:pPr lvl="1"/>
            <a:r>
              <a:rPr lang="de-DE" altLang="zh-CN" dirty="0" smtClean="0"/>
              <a:t>Kollisionsvermeidung</a:t>
            </a:r>
          </a:p>
          <a:p>
            <a:pPr lvl="1"/>
            <a:r>
              <a:rPr lang="de-DE" altLang="zh-CN" dirty="0" smtClean="0"/>
              <a:t>Aufteilung der Strecke in verschiedene Abschnitte (Kurven, Geraden)</a:t>
            </a:r>
          </a:p>
          <a:p>
            <a:pPr lvl="1"/>
            <a:r>
              <a:rPr lang="de-DE" altLang="zh-CN" dirty="0" smtClean="0"/>
              <a:t>Strukturvariabler PD-Regler mit situationsabhängiger Umschaltung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Unterschiede:</a:t>
            </a:r>
          </a:p>
          <a:p>
            <a:pPr lvl="1"/>
            <a:r>
              <a:rPr lang="de-DE" altLang="zh-CN" dirty="0" smtClean="0"/>
              <a:t>Parametrierung des PD-Reglers</a:t>
            </a:r>
          </a:p>
          <a:p>
            <a:pPr lvl="1"/>
            <a:r>
              <a:rPr lang="de-DE" altLang="zh-CN" dirty="0" smtClean="0"/>
              <a:t>Hinderniserkennung</a:t>
            </a:r>
          </a:p>
          <a:p>
            <a:pPr lvl="1"/>
            <a:r>
              <a:rPr lang="de-DE" altLang="zh-CN" dirty="0" smtClean="0"/>
              <a:t>Spurwechsel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Aufbau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Funktionsweise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Strukturvariabler PD-Regler für vier Fahrsituationen:</a:t>
            </a:r>
          </a:p>
          <a:p>
            <a:pPr lvl="1"/>
            <a:r>
              <a:rPr lang="de-DE" altLang="zh-CN" dirty="0" smtClean="0"/>
              <a:t>Geradeausfahrt</a:t>
            </a:r>
          </a:p>
          <a:p>
            <a:pPr lvl="1"/>
            <a:r>
              <a:rPr lang="de-DE" altLang="zh-CN" dirty="0" smtClean="0"/>
              <a:t>Kurveneintritt</a:t>
            </a:r>
          </a:p>
          <a:p>
            <a:pPr lvl="1"/>
            <a:r>
              <a:rPr lang="de-DE" altLang="zh-CN" dirty="0" smtClean="0"/>
              <a:t>Kurvenfahrt</a:t>
            </a:r>
          </a:p>
          <a:p>
            <a:pPr lvl="1"/>
            <a:r>
              <a:rPr lang="de-DE" altLang="zh-CN" dirty="0" smtClean="0"/>
              <a:t>Kurvenaustritt</a:t>
            </a:r>
          </a:p>
          <a:p>
            <a:r>
              <a:rPr lang="de-DE" altLang="zh-CN" dirty="0" smtClean="0"/>
              <a:t>Vorteil: der Regler kann für jede Situation unabhängig optimiert werden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Zwei zusätzliche Zustände sorgen für einen sanften Übergang zwischen Kurven- und Geradeausfahrt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Glättung und Begrenzung der Führungs- und Stellgrößen führt zu einem ruhigen Fahrverhalten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Erkennung der Fahrsituation anhand von Kameradaten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Umschaltung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zwischen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Kurven</a:t>
            </a:r>
            <a:r>
              <a:rPr lang="en-US" altLang="de-DE" dirty="0" smtClean="0"/>
              <a:t>- und </a:t>
            </a:r>
            <a:r>
              <a:rPr lang="en-US" altLang="de-DE" dirty="0" err="1" smtClean="0"/>
              <a:t>Geradenregler</a:t>
            </a:r>
            <a:endParaRPr lang="de-DE" dirty="0"/>
          </a:p>
        </p:txBody>
      </p:sp>
      <p:sp>
        <p:nvSpPr>
          <p:cNvPr id="11266" name="AutoShape 2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curve_b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269" name="Picture 5" descr="D:\Downloads\curve_bw.png"/>
          <p:cNvPicPr>
            <a:picLocks noChangeAspect="1" noChangeArrowheads="1"/>
          </p:cNvPicPr>
          <p:nvPr/>
        </p:nvPicPr>
        <p:blipFill>
          <a:blip r:embed="rId3" cstate="print"/>
          <a:srcRect t="9909" r="4685"/>
          <a:stretch>
            <a:fillRect/>
          </a:stretch>
        </p:blipFill>
        <p:spPr bwMode="auto">
          <a:xfrm>
            <a:off x="6444208" y="1700808"/>
            <a:ext cx="2197065" cy="2291131"/>
          </a:xfrm>
          <a:prstGeom prst="rect">
            <a:avLst/>
          </a:prstGeom>
          <a:noFill/>
        </p:spPr>
      </p:pic>
      <p:cxnSp>
        <p:nvCxnSpPr>
          <p:cNvPr id="8" name="Gerade Verbindung 7"/>
          <p:cNvCxnSpPr/>
          <p:nvPr/>
        </p:nvCxnSpPr>
        <p:spPr bwMode="auto">
          <a:xfrm>
            <a:off x="7452320" y="1808804"/>
            <a:ext cx="1008112" cy="1512168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11"/>
          <p:cNvCxnSpPr/>
          <p:nvPr/>
        </p:nvCxnSpPr>
        <p:spPr bwMode="auto">
          <a:xfrm>
            <a:off x="8028384" y="2024828"/>
            <a:ext cx="144016" cy="180020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1270" name="Picture 6" descr="D:\OneDrive\Uni\Projektseminar AUDO\Präsentationen\obstacle_bw.png"/>
          <p:cNvPicPr>
            <a:picLocks noChangeAspect="1" noChangeArrowheads="1"/>
          </p:cNvPicPr>
          <p:nvPr/>
        </p:nvPicPr>
        <p:blipFill>
          <a:blip r:embed="rId4" cstate="print"/>
          <a:srcRect t="9909" r="4685"/>
          <a:stretch>
            <a:fillRect/>
          </a:stretch>
        </p:blipFill>
        <p:spPr bwMode="auto">
          <a:xfrm>
            <a:off x="6444208" y="4077072"/>
            <a:ext cx="2197065" cy="2291170"/>
          </a:xfrm>
          <a:prstGeom prst="rect">
            <a:avLst/>
          </a:prstGeom>
          <a:noFill/>
        </p:spPr>
      </p:pic>
      <p:cxnSp>
        <p:nvCxnSpPr>
          <p:cNvPr id="18" name="Gerade Verbindung 17"/>
          <p:cNvCxnSpPr/>
          <p:nvPr/>
        </p:nvCxnSpPr>
        <p:spPr bwMode="auto">
          <a:xfrm>
            <a:off x="7724040" y="4668097"/>
            <a:ext cx="216024" cy="1584176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/>
        </p:nvCxnSpPr>
        <p:spPr bwMode="auto">
          <a:xfrm>
            <a:off x="7487558" y="4261383"/>
            <a:ext cx="432048" cy="1440160"/>
          </a:xfrm>
          <a:prstGeom prst="lin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Diagramm 29"/>
          <p:cNvGraphicFramePr/>
          <p:nvPr/>
        </p:nvGraphicFramePr>
        <p:xfrm>
          <a:off x="0" y="1556792"/>
          <a:ext cx="64442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Bildschirmpräsentation (4:3)</PresentationFormat>
  <Paragraphs>129</Paragraphs>
  <Slides>14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ESLayout</vt:lpstr>
      <vt:lpstr>AUDO - Autonomous Unmanned Driving Object</vt:lpstr>
      <vt:lpstr>Gliederung</vt:lpstr>
      <vt:lpstr>Organisation des Teams</vt:lpstr>
      <vt:lpstr>Gruppentreffen</vt:lpstr>
      <vt:lpstr>Optimierung der Hardware</vt:lpstr>
      <vt:lpstr>Bildverarbeitung</vt:lpstr>
      <vt:lpstr>Regelungstechnik und Spurhaltung</vt:lpstr>
      <vt:lpstr>Aufbau und Funktionsweise des Reglers</vt:lpstr>
      <vt:lpstr>Umschaltung zwischen Kurven- und Geradenregler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Maike Latsch</cp:lastModifiedBy>
  <cp:revision>33</cp:revision>
  <dcterms:created xsi:type="dcterms:W3CDTF">2018-12-10T10:59:08Z</dcterms:created>
  <dcterms:modified xsi:type="dcterms:W3CDTF">2019-02-28T11:13:46Z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