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67" r:id="rId4"/>
    <p:sldId id="265" r:id="rId5"/>
    <p:sldId id="259" r:id="rId6"/>
    <p:sldId id="270" r:id="rId7"/>
    <p:sldId id="271" r:id="rId8"/>
    <p:sldId id="269" r:id="rId9"/>
    <p:sldId id="268" r:id="rId10"/>
    <p:sldId id="261" r:id="rId11"/>
    <p:sldId id="262" r:id="rId12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1139" autoAdjust="0"/>
  </p:normalViewPr>
  <p:slideViewPr>
    <p:cSldViewPr>
      <p:cViewPr varScale="1">
        <p:scale>
          <a:sx n="62" d="100"/>
          <a:sy n="62" d="100"/>
        </p:scale>
        <p:origin x="-1708" y="-80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798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79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2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26. Februar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ll\Downloads\Audo\IMG_20190225_1218251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636912"/>
            <a:ext cx="3744416" cy="28083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(die </a:t>
            </a:r>
            <a:r>
              <a:rPr lang="en-GB" sz="2400" dirty="0" err="1" smtClean="0"/>
              <a:t>Bildverarbeitung</a:t>
            </a:r>
            <a:r>
              <a:rPr lang="en-GB" sz="2400" dirty="0" smtClean="0"/>
              <a:t> </a:t>
            </a:r>
            <a:r>
              <a:rPr lang="en-GB" sz="2400" dirty="0" err="1" smtClean="0"/>
              <a:t>sollte</a:t>
            </a:r>
            <a:r>
              <a:rPr lang="en-GB" sz="2400" dirty="0" smtClean="0"/>
              <a:t> </a:t>
            </a:r>
            <a:r>
              <a:rPr lang="en-GB" sz="2400" dirty="0" err="1" smtClean="0"/>
              <a:t>vor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Regelungstechnik</a:t>
            </a:r>
            <a:r>
              <a:rPr lang="en-GB" sz="2400" dirty="0" smtClean="0"/>
              <a:t> </a:t>
            </a:r>
            <a:r>
              <a:rPr lang="en-GB" sz="2400" dirty="0" err="1" smtClean="0"/>
              <a:t>erklärt</a:t>
            </a:r>
            <a:r>
              <a:rPr lang="en-GB" sz="2400" dirty="0" smtClean="0"/>
              <a:t> </a:t>
            </a:r>
            <a:r>
              <a:rPr lang="en-GB" sz="2400" dirty="0" err="1" smtClean="0"/>
              <a:t>werden</a:t>
            </a:r>
            <a:r>
              <a:rPr lang="en-GB" sz="2400" dirty="0" smtClean="0"/>
              <a:t>, </a:t>
            </a:r>
            <a:r>
              <a:rPr lang="en-GB" sz="2400" dirty="0" err="1" smtClean="0"/>
              <a:t>Anm</a:t>
            </a:r>
            <a:r>
              <a:rPr lang="en-GB" sz="2400" dirty="0" smtClean="0"/>
              <a:t>. d. Red.)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LED-Beleuchtung</a:t>
            </a:r>
          </a:p>
          <a:p>
            <a:r>
              <a:rPr lang="de-DE" dirty="0" smtClean="0"/>
              <a:t>Kamerahalterung</a:t>
            </a:r>
          </a:p>
          <a:p>
            <a:r>
              <a:rPr lang="de-DE" dirty="0" smtClean="0"/>
              <a:t>Mega geile Optik aufgrund von goldfarbenem Logo (es ist </a:t>
            </a:r>
            <a:r>
              <a:rPr lang="de-DE" dirty="0" smtClean="0"/>
              <a:t>eigentlich Bronze</a:t>
            </a:r>
            <a:r>
              <a:rPr lang="de-DE" dirty="0" smtClean="0"/>
              <a:t>, das halte ich aber für ungünstig, weil Bronze = 3. Platz)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2162200" cy="2882933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3483000" cy="261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</a:t>
            </a:r>
            <a:r>
              <a:rPr lang="de-DE" altLang="zh-CN" dirty="0" smtClean="0"/>
              <a:t>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Fahrmodus mit optimierter Geschwindigkeit für das </a:t>
            </a:r>
            <a:r>
              <a:rPr lang="de-DE" altLang="zh-CN" dirty="0" smtClean="0"/>
              <a:t>Rennen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/>
          </a:p>
          <a:p>
            <a:endParaRPr lang="de-DE" altLang="zh-CN" dirty="0" smtClean="0"/>
          </a:p>
          <a:p>
            <a:r>
              <a:rPr lang="de-DE" altLang="zh-CN" dirty="0" smtClean="0"/>
              <a:t>Gemeinsame Konzepte und Komponenten:</a:t>
            </a:r>
          </a:p>
          <a:p>
            <a:pPr lvl="1"/>
            <a:r>
              <a:rPr lang="de-DE" altLang="zh-CN" dirty="0" smtClean="0"/>
              <a:t>Bildverarbeitung</a:t>
            </a:r>
          </a:p>
          <a:p>
            <a:pPr lvl="1"/>
            <a:r>
              <a:rPr lang="de-DE" altLang="zh-CN" dirty="0" smtClean="0"/>
              <a:t>Kollisionsvermeidung</a:t>
            </a:r>
          </a:p>
          <a:p>
            <a:pPr lvl="1"/>
            <a:r>
              <a:rPr lang="de-DE" altLang="zh-CN" dirty="0" smtClean="0"/>
              <a:t>Aufteilung der Strecke in verschiedene Abschnitte (Kurven, Geraden)</a:t>
            </a:r>
          </a:p>
          <a:p>
            <a:pPr lvl="1"/>
            <a:r>
              <a:rPr lang="de-DE" altLang="zh-CN" dirty="0" smtClean="0"/>
              <a:t>Strukturvariabler PD-Regler mit situationsabhängiger Umschaltung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Unterschiede:</a:t>
            </a:r>
          </a:p>
          <a:p>
            <a:pPr lvl="1"/>
            <a:r>
              <a:rPr lang="de-DE" altLang="zh-CN" dirty="0" smtClean="0"/>
              <a:t>Parametrierung des </a:t>
            </a:r>
            <a:r>
              <a:rPr lang="de-DE" altLang="zh-CN" dirty="0" smtClean="0"/>
              <a:t>PD-Reglers</a:t>
            </a:r>
          </a:p>
          <a:p>
            <a:pPr lvl="1"/>
            <a:r>
              <a:rPr lang="de-DE" altLang="zh-CN" dirty="0" smtClean="0"/>
              <a:t>Hinderniserkennung</a:t>
            </a:r>
          </a:p>
          <a:p>
            <a:pPr lvl="1"/>
            <a:r>
              <a:rPr lang="de-DE" altLang="zh-CN" dirty="0" smtClean="0"/>
              <a:t>Spurwechsel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PD-Regler für vier Fahrsituationen:</a:t>
            </a:r>
          </a:p>
          <a:p>
            <a:pPr lvl="1"/>
            <a:r>
              <a:rPr lang="de-DE" altLang="zh-CN" dirty="0" smtClean="0"/>
              <a:t>Geradeausfahrt</a:t>
            </a:r>
          </a:p>
          <a:p>
            <a:pPr lvl="1"/>
            <a:r>
              <a:rPr lang="de-DE" altLang="zh-CN" dirty="0" smtClean="0"/>
              <a:t>Kurveneintritt</a:t>
            </a:r>
          </a:p>
          <a:p>
            <a:pPr lvl="1"/>
            <a:r>
              <a:rPr lang="de-DE" altLang="zh-CN" dirty="0" smtClean="0"/>
              <a:t>Kurvenfahrt</a:t>
            </a:r>
          </a:p>
          <a:p>
            <a:pPr lvl="1"/>
            <a:r>
              <a:rPr lang="de-DE" altLang="zh-CN" dirty="0" smtClean="0"/>
              <a:t>Kurvenaustritt</a:t>
            </a:r>
          </a:p>
          <a:p>
            <a:r>
              <a:rPr lang="de-DE" altLang="zh-CN" dirty="0" smtClean="0"/>
              <a:t>Vorteil: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Fahrsituationen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err="1" smtClean="0"/>
              <a:t>Todo</a:t>
            </a:r>
            <a:r>
              <a:rPr lang="de-DE" altLang="zh-CN" dirty="0" smtClean="0"/>
              <a:t>: Funktion </a:t>
            </a:r>
            <a:r>
              <a:rPr lang="de-DE" altLang="zh-CN" dirty="0" err="1" smtClean="0"/>
              <a:t>drive_state</a:t>
            </a:r>
            <a:r>
              <a:rPr lang="de-DE" altLang="zh-CN" dirty="0" smtClean="0"/>
              <a:t> irgendwie </a:t>
            </a:r>
            <a:r>
              <a:rPr lang="de-DE" altLang="zh-CN" smtClean="0"/>
              <a:t>grafisch darstellen</a:t>
            </a:r>
            <a:endParaRPr lang="de-DE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</a:t>
            </a:r>
            <a:r>
              <a:rPr lang="de-DE" altLang="zh-CN" dirty="0" smtClean="0"/>
              <a:t>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 smtClean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endParaRPr lang="de-DE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</a:t>
            </a:r>
            <a:r>
              <a:rPr lang="de-DE" altLang="zh-CN" dirty="0" smtClean="0"/>
              <a:t>(„</a:t>
            </a:r>
            <a:r>
              <a:rPr lang="de-DE" altLang="zh-CN" dirty="0" err="1" smtClean="0"/>
              <a:t>r</a:t>
            </a:r>
            <a:r>
              <a:rPr lang="de-DE" altLang="zh-CN" dirty="0" err="1" smtClean="0"/>
              <a:t>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endParaRPr lang="de-DE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Bildschirmpräsentation (4:3)</PresentationFormat>
  <Paragraphs>88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ESLayout</vt:lpstr>
      <vt:lpstr>AUDO - Autonomous Unmanned Driving Object</vt:lpstr>
      <vt:lpstr>Gliederung</vt:lpstr>
      <vt:lpstr>Optimierung der Hardware</vt:lpstr>
      <vt:lpstr>Bildverarbeitung</vt:lpstr>
      <vt:lpstr>Regelungstechnik und Spurhaltung</vt:lpstr>
      <vt:lpstr>Aufbau und Funktionsweise des Reglers</vt:lpstr>
      <vt:lpstr>Umschaltung zwischen Fahrsituationen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Nikolas Ziegelmayer</cp:lastModifiedBy>
  <cp:revision>17</cp:revision>
  <dcterms:created xsi:type="dcterms:W3CDTF">2018-12-10T10:59:08Z</dcterms:created>
  <dcterms:modified xsi:type="dcterms:W3CDTF">2019-02-26T13:32:33Z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