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676" r:id="rId2"/>
    <p:sldId id="678" r:id="rId3"/>
    <p:sldId id="680" r:id="rId4"/>
    <p:sldId id="683" r:id="rId5"/>
    <p:sldId id="682" r:id="rId6"/>
    <p:sldId id="679" r:id="rId7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>
        <p:scale>
          <a:sx n="90" d="100"/>
          <a:sy n="90" d="100"/>
        </p:scale>
        <p:origin x="-2682" y="-45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Rundung als Edge erkannt und großer Kasten drum herum, dies zwar mit </a:t>
            </a:r>
            <a:r>
              <a:rPr lang="de-DE" dirty="0" err="1" smtClean="0"/>
              <a:t>Polygomen</a:t>
            </a:r>
            <a:r>
              <a:rPr lang="de-DE" dirty="0" smtClean="0"/>
              <a:t> gefüllt, aber zu groß und nicht nutzbar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4033476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5. Dezember 2018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Zwischenpräsentation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</a:t>
            </a:r>
            <a:r>
              <a:rPr lang="de-DE" dirty="0" smtClean="0"/>
              <a:t>Wittig,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Fabian Burger,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Ramona Volz, </a:t>
            </a:r>
            <a:r>
              <a:rPr lang="de-DE" dirty="0" err="1" smtClean="0"/>
              <a:t>Wi-Etit</a:t>
            </a:r>
            <a:endParaRPr lang="de-DE" dirty="0" smtClean="0"/>
          </a:p>
          <a:p>
            <a:r>
              <a:rPr lang="de-DE" dirty="0" smtClean="0"/>
              <a:t>Maike Latsch,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Nikolas </a:t>
            </a:r>
            <a:r>
              <a:rPr lang="de-DE" dirty="0" err="1" smtClean="0"/>
              <a:t>Ziegelmayer</a:t>
            </a:r>
            <a:r>
              <a:rPr lang="de-DE" dirty="0" smtClean="0"/>
              <a:t>, </a:t>
            </a:r>
            <a:r>
              <a:rPr lang="de-DE" dirty="0" err="1" smtClean="0"/>
              <a:t>etit</a:t>
            </a:r>
            <a:endParaRPr lang="de-D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9420" r="9420" b="9420"/>
          <a:stretch/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des Teams und </a:t>
            </a:r>
            <a:r>
              <a:rPr lang="en-US" dirty="0" err="1" smtClean="0"/>
              <a:t>Zeitplan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Aufgabenverwaltung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Softwareverwaltung mit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Arbeitsteilung nach individuellen Stärken zugeteilt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Zeitplan:</a:t>
            </a:r>
          </a:p>
          <a:p>
            <a:pPr lvl="1"/>
            <a:r>
              <a:rPr lang="de-DE" dirty="0" smtClean="0"/>
              <a:t>Regelmäßige wöchentliche Gruppentreffen</a:t>
            </a:r>
          </a:p>
          <a:p>
            <a:pPr lvl="1"/>
            <a:r>
              <a:rPr lang="de-DE" dirty="0" smtClean="0"/>
              <a:t>Flexible Treffen zur Aufgabenbearbeitung</a:t>
            </a:r>
          </a:p>
          <a:p>
            <a:endParaRPr lang="de-DE" dirty="0" smtClean="0"/>
          </a:p>
          <a:p>
            <a:r>
              <a:rPr lang="de-DE" dirty="0" smtClean="0"/>
              <a:t>Meilensteine:</a:t>
            </a:r>
          </a:p>
          <a:p>
            <a:pPr lvl="1"/>
            <a:r>
              <a:rPr lang="de-DE" dirty="0" smtClean="0"/>
              <a:t>Bildfilterung optimieren</a:t>
            </a:r>
          </a:p>
          <a:p>
            <a:pPr lvl="1"/>
            <a:r>
              <a:rPr lang="de-DE" dirty="0" err="1" smtClean="0"/>
              <a:t>Wallfollower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Einfacher </a:t>
            </a:r>
            <a:r>
              <a:rPr lang="de-DE" dirty="0" err="1" smtClean="0"/>
              <a:t>Wallfollower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Filterung des </a:t>
            </a:r>
            <a:r>
              <a:rPr lang="de-DE" dirty="0" err="1" smtClean="0"/>
              <a:t>Kinectbildes</a:t>
            </a:r>
            <a:r>
              <a:rPr lang="de-DE" dirty="0" smtClean="0"/>
              <a:t> mit </a:t>
            </a:r>
            <a:r>
              <a:rPr lang="de-DE" dirty="0" err="1" smtClean="0"/>
              <a:t>OpenCV</a:t>
            </a:r>
            <a:endParaRPr lang="de-DE" dirty="0" smtClean="0"/>
          </a:p>
          <a:p>
            <a:pPr lvl="1"/>
            <a:r>
              <a:rPr lang="de-DE" dirty="0" err="1" smtClean="0"/>
              <a:t>Birdeye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Rauschen entfernen</a:t>
            </a:r>
          </a:p>
          <a:p>
            <a:pPr lvl="1"/>
            <a:r>
              <a:rPr lang="de-DE" dirty="0" smtClean="0"/>
              <a:t>Farbfilterung</a:t>
            </a:r>
          </a:p>
          <a:p>
            <a:endParaRPr lang="de-DE" dirty="0" smtClean="0"/>
          </a:p>
          <a:p>
            <a:r>
              <a:rPr lang="de-DE" dirty="0" smtClean="0"/>
              <a:t>Ansatz:</a:t>
            </a:r>
          </a:p>
          <a:p>
            <a:pPr lvl="1"/>
            <a:r>
              <a:rPr lang="de-DE" dirty="0" smtClean="0"/>
              <a:t>Linien zu imaginären Wänden transformieren und diesen folgen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8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Verworfene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Bildfilterung durch </a:t>
            </a:r>
          </a:p>
          <a:p>
            <a:pPr lvl="1"/>
            <a:r>
              <a:rPr lang="de-DE" dirty="0" smtClean="0"/>
              <a:t>Edge </a:t>
            </a:r>
            <a:r>
              <a:rPr lang="de-DE" dirty="0" err="1" smtClean="0"/>
              <a:t>Detection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1026" name="Picture 2" descr="C:\Users\Ramona\Dropbox\Studium\3. Semester\PS ES\AUDO\Dokumente\SCHOENES_BILD_JAJAJAJAJA_0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8" y="2276872"/>
            <a:ext cx="6278936" cy="37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Anfänglich kein Bild der Weitwinkelkamera</a:t>
            </a:r>
          </a:p>
          <a:p>
            <a:endParaRPr lang="de-DE" dirty="0"/>
          </a:p>
          <a:p>
            <a:r>
              <a:rPr lang="de-DE" dirty="0" smtClean="0"/>
              <a:t>Unterschiede der Farbdarstellung zwischen </a:t>
            </a:r>
            <a:r>
              <a:rPr lang="de-DE" dirty="0" err="1" smtClean="0"/>
              <a:t>Kinect</a:t>
            </a:r>
            <a:r>
              <a:rPr lang="de-DE" dirty="0" smtClean="0"/>
              <a:t>- und Weitwinkelkamera</a:t>
            </a:r>
          </a:p>
          <a:p>
            <a:endParaRPr lang="de-DE" dirty="0" smtClean="0"/>
          </a:p>
          <a:p>
            <a:r>
              <a:rPr lang="de-DE" dirty="0" smtClean="0"/>
              <a:t>Aufschwingen beim </a:t>
            </a:r>
            <a:r>
              <a:rPr lang="de-DE" dirty="0" err="1" smtClean="0"/>
              <a:t>Wallfollower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Unzuverlässiger Front-Ultraschallsensor mit falschen Werten (je nach Umgebung)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Hinderniserkennung mit Spurwechsel</a:t>
            </a:r>
          </a:p>
          <a:p>
            <a:pPr lvl="1"/>
            <a:r>
              <a:rPr lang="de-DE" dirty="0" smtClean="0"/>
              <a:t>Entweder an linker Außenlinie oder Mittellinie entlang beim Wechsel</a:t>
            </a:r>
          </a:p>
          <a:p>
            <a:pPr lvl="1"/>
            <a:r>
              <a:rPr lang="de-DE" dirty="0" smtClean="0"/>
              <a:t>Abstandsmessung zum Hindernis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0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Bildschirmpräsentation (4:3)</PresentationFormat>
  <Paragraphs>55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ESLayout</vt:lpstr>
      <vt:lpstr>AUDO - Autonomous Unmanned Driving Object</vt:lpstr>
      <vt:lpstr>Organisation des Teams und Zeitplan</vt:lpstr>
      <vt:lpstr>Aktueller Stand</vt:lpstr>
      <vt:lpstr>Verworfene Ansätze</vt:lpstr>
      <vt:lpstr>Probleme</vt:lpstr>
      <vt:lpstr>2. Thema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1265</cp:revision>
  <cp:lastPrinted>2015-06-16T08:01:12Z</cp:lastPrinted>
  <dcterms:modified xsi:type="dcterms:W3CDTF">2018-12-05T11:41:45Z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