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1"/>
  </p:sldMasterIdLst>
  <p:notesMasterIdLst>
    <p:notesMasterId r:id="rId7"/>
  </p:notesMasterIdLst>
  <p:handoutMasterIdLst>
    <p:handoutMasterId r:id="rId8"/>
  </p:handoutMasterIdLst>
  <p:sldIdLst>
    <p:sldId id="676" r:id="rId2"/>
    <p:sldId id="677" r:id="rId3"/>
    <p:sldId id="678" r:id="rId4"/>
    <p:sldId id="680" r:id="rId5"/>
    <p:sldId id="679" r:id="rId6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87590" autoAdjust="0"/>
  </p:normalViewPr>
  <p:slideViewPr>
    <p:cSldViewPr>
      <p:cViewPr>
        <p:scale>
          <a:sx n="125" d="100"/>
          <a:sy n="125" d="100"/>
        </p:scale>
        <p:origin x="-1662" y="186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10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92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Master-Untertitelformat bearbeiten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6699962" y="5181001"/>
            <a:ext cx="2191626" cy="129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smtClean="0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400" b="1" smtClean="0">
                <a:solidFill>
                  <a:schemeClr val="tx1"/>
                </a:solidFill>
              </a:rPr>
              <a:t>Prof. Dr.</a:t>
            </a:r>
            <a:r>
              <a:rPr lang="en-US" sz="1400" b="1" baseline="0" smtClean="0">
                <a:solidFill>
                  <a:schemeClr val="tx1"/>
                </a:solidFill>
              </a:rPr>
              <a:t> Andy Schürr</a:t>
            </a:r>
            <a:br>
              <a:rPr lang="en-US" sz="1400" b="1" baseline="0" smtClean="0">
                <a:solidFill>
                  <a:schemeClr val="tx1"/>
                </a:solidFill>
              </a:rPr>
            </a:br>
            <a:endParaRPr lang="en-US" sz="1400" b="1" smtClean="0">
              <a:solidFill>
                <a:schemeClr val="tx1"/>
              </a:solidFill>
            </a:endParaRPr>
          </a:p>
          <a:p>
            <a:pPr algn="r"/>
            <a:r>
              <a:rPr lang="en-US" sz="1400" smtClean="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 smtClean="0">
                <a:solidFill>
                  <a:schemeClr val="tx1"/>
                </a:solidFill>
              </a:rPr>
              <a:t>64283</a:t>
            </a:r>
            <a:r>
              <a:rPr lang="en-US" sz="1400" baseline="0" smtClean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 smtClean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[TODO: Name,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&amp; </a:t>
            </a:r>
            <a:r>
              <a:rPr lang="de-DE" dirty="0" err="1" smtClean="0"/>
              <a:t>Coauthors</a:t>
            </a:r>
            <a:r>
              <a:rPr lang="de-DE" dirty="0" smtClean="0"/>
              <a:t>]</a:t>
            </a: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3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9327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38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37940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4615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4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577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6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160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75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176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18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6906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31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 smtClean="0"/>
              <a:t>Textmasterformat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References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[TODO: Date]</a:t>
            </a:r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mtClean="0"/>
              <a:t>[EEPT06]</a:t>
            </a:r>
            <a:r>
              <a:rPr lang="de-DE" smtClean="0"/>
              <a:t> Ehrig, H., Ehrig, K., Prange, U., Taentzer, G.: "</a:t>
            </a:r>
            <a:r>
              <a:rPr lang="en-US" smtClean="0"/>
              <a:t>Fundamentals of Algebraic Graph Transformation," Springer Berlin-Heidelberg, 2006, DOI: 10.1007/3-540-31188-2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5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37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7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04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250825" y="6494461"/>
            <a:ext cx="4033476" cy="249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‹Nr.›</a:t>
            </a:fld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AUDO |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Real-Time Systems Lab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20. November 2018</a:t>
            </a:fld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7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862" r:id="rId4"/>
    <p:sldLayoutId id="2147483863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 smtClean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</a:t>
            </a:r>
            <a:r>
              <a:rPr lang="de-DE" dirty="0" smtClean="0"/>
              <a:t>Wittig, </a:t>
            </a:r>
            <a:r>
              <a:rPr lang="de-DE" dirty="0" err="1" smtClean="0"/>
              <a:t>iST</a:t>
            </a:r>
            <a:r>
              <a:rPr lang="de-DE" dirty="0" smtClean="0"/>
              <a:t> </a:t>
            </a:r>
            <a:r>
              <a:rPr lang="de-DE" dirty="0" err="1" smtClean="0"/>
              <a:t>B.Sc</a:t>
            </a:r>
            <a:r>
              <a:rPr lang="de-DE" dirty="0" smtClean="0"/>
              <a:t>.</a:t>
            </a:r>
          </a:p>
          <a:p>
            <a:r>
              <a:rPr lang="de-DE" dirty="0" smtClean="0"/>
              <a:t>Fabian Burger, </a:t>
            </a:r>
            <a:r>
              <a:rPr lang="de-DE" dirty="0" err="1"/>
              <a:t>iST</a:t>
            </a:r>
            <a:r>
              <a:rPr lang="de-DE" dirty="0"/>
              <a:t> </a:t>
            </a:r>
            <a:r>
              <a:rPr lang="de-DE" dirty="0" err="1"/>
              <a:t>B.Sc</a:t>
            </a:r>
            <a:r>
              <a:rPr lang="de-DE" dirty="0" smtClean="0"/>
              <a:t>. / </a:t>
            </a:r>
            <a:r>
              <a:rPr lang="de-DE" dirty="0" err="1" smtClean="0"/>
              <a:t>Mec</a:t>
            </a:r>
            <a:r>
              <a:rPr lang="de-DE" dirty="0" smtClean="0"/>
              <a:t> </a:t>
            </a:r>
            <a:r>
              <a:rPr lang="de-DE" dirty="0" err="1" smtClean="0"/>
              <a:t>B.Sc</a:t>
            </a:r>
            <a:r>
              <a:rPr lang="de-DE" dirty="0" smtClean="0"/>
              <a:t>.</a:t>
            </a:r>
          </a:p>
          <a:p>
            <a:r>
              <a:rPr lang="de-DE" dirty="0" smtClean="0"/>
              <a:t>Ramona Volz, </a:t>
            </a:r>
            <a:r>
              <a:rPr lang="de-DE" dirty="0" err="1" smtClean="0"/>
              <a:t>Wi-Etit</a:t>
            </a:r>
            <a:r>
              <a:rPr lang="de-DE" dirty="0" smtClean="0"/>
              <a:t> </a:t>
            </a:r>
            <a:r>
              <a:rPr lang="de-DE" dirty="0" err="1" smtClean="0"/>
              <a:t>M.Sc</a:t>
            </a:r>
            <a:r>
              <a:rPr lang="de-DE" dirty="0" smtClean="0"/>
              <a:t>.</a:t>
            </a:r>
          </a:p>
          <a:p>
            <a:r>
              <a:rPr lang="de-DE" dirty="0" smtClean="0"/>
              <a:t>Maike Latsch, </a:t>
            </a:r>
            <a:r>
              <a:rPr lang="de-DE" dirty="0" err="1"/>
              <a:t>iST</a:t>
            </a:r>
            <a:r>
              <a:rPr lang="de-DE" dirty="0"/>
              <a:t> </a:t>
            </a:r>
            <a:r>
              <a:rPr lang="de-DE" dirty="0" err="1"/>
              <a:t>B.Sc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6159342"/>
            <a:ext cx="8899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2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5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9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</a:t>
            </a:r>
            <a:r>
              <a:rPr lang="en-US" dirty="0" smtClean="0"/>
              <a:t> </a:t>
            </a:r>
            <a:r>
              <a:rPr lang="de-DE" dirty="0" smtClean="0"/>
              <a:t>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95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</Words>
  <Application>Microsoft Office PowerPoint</Application>
  <PresentationFormat>Bildschirmpräsentation (4:3)</PresentationFormat>
  <Paragraphs>14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ESLayout</vt:lpstr>
      <vt:lpstr>AUDO - Autonomous Unmanned Driving Object</vt:lpstr>
      <vt:lpstr>Struktur</vt:lpstr>
      <vt:lpstr>Motivation</vt:lpstr>
      <vt:lpstr>Aktueller Stand</vt:lpstr>
      <vt:lpstr>Nächste Schritte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Ramona</cp:lastModifiedBy>
  <cp:revision>1253</cp:revision>
  <cp:lastPrinted>2015-06-16T08:01:12Z</cp:lastPrinted>
  <dcterms:modified xsi:type="dcterms:W3CDTF">2018-11-20T11:25:21Z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