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1"/>
  </p:sldMasterIdLst>
  <p:notesMasterIdLst>
    <p:notesMasterId r:id="rId4"/>
  </p:notesMasterIdLst>
  <p:handoutMasterIdLst>
    <p:handoutMasterId r:id="rId5"/>
  </p:handoutMasterIdLst>
  <p:sldIdLst>
    <p:sldId id="676" r:id="rId2"/>
    <p:sldId id="677" r:id="rId3"/>
  </p:sldIdLst>
  <p:sldSz cx="9144000" cy="6858000" type="screen4x3"/>
  <p:notesSz cx="6797675" cy="992663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FFFFCC"/>
    <a:srgbClr val="FFFF99"/>
    <a:srgbClr val="CCECFF"/>
    <a:srgbClr val="FFCCCC"/>
    <a:srgbClr val="FFDF9F"/>
    <a:srgbClr val="F7AFAF"/>
    <a:srgbClr val="F17575"/>
    <a:srgbClr val="FFC000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87590" autoAdjust="0"/>
  </p:normalViewPr>
  <p:slideViewPr>
    <p:cSldViewPr>
      <p:cViewPr varScale="1">
        <p:scale>
          <a:sx n="124" d="100"/>
          <a:sy n="124" d="100"/>
        </p:scale>
        <p:origin x="1608" y="90"/>
      </p:cViewPr>
      <p:guideLst>
        <p:guide orient="horz" pos="4319"/>
        <p:guide/>
      </p:guideLst>
    </p:cSldViewPr>
  </p:slideViewPr>
  <p:outlineViewPr>
    <p:cViewPr varScale="1">
      <p:scale>
        <a:sx n="170" d="200"/>
        <a:sy n="170" d="200"/>
      </p:scale>
      <p:origin x="10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287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198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9198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864" tIns="45432" rIns="90864" bIns="45432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42" y="391304"/>
            <a:ext cx="926812" cy="45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7253" y="9427617"/>
            <a:ext cx="1603433" cy="4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1003300"/>
            <a:ext cx="4440238" cy="3332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8828" y="4651232"/>
            <a:ext cx="6418453" cy="464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92259" y="9427617"/>
            <a:ext cx="4067590" cy="4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61423" y="9427617"/>
            <a:ext cx="933106" cy="4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1"/>
              </a:lnSpc>
              <a:buFont typeface="Stafford" pitchFamily="2" charset="0"/>
              <a:buNone/>
              <a:tabLst>
                <a:tab pos="71933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88826" y="419819"/>
            <a:ext cx="5356316" cy="42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2686" tIns="0" rIns="0" bIns="0" anchor="ctr"/>
          <a:lstStyle/>
          <a:p>
            <a:pPr algn="l">
              <a:lnSpc>
                <a:spcPts val="1341"/>
              </a:lnSpc>
              <a:buFont typeface="Stafford" pitchFamily="2" charset="0"/>
              <a:buNone/>
              <a:tabLst>
                <a:tab pos="0" algn="l"/>
                <a:tab pos="908639" algn="l"/>
                <a:tab pos="1817279" algn="l"/>
                <a:tab pos="2725918" algn="l"/>
                <a:tab pos="3634557" algn="l"/>
                <a:tab pos="4543196" algn="l"/>
                <a:tab pos="5451836" algn="l"/>
                <a:tab pos="6360475" algn="l"/>
                <a:tab pos="7269114" algn="l"/>
                <a:tab pos="8177754" algn="l"/>
                <a:tab pos="9086393" algn="l"/>
                <a:tab pos="9995032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88824" y="194858"/>
            <a:ext cx="6421601" cy="156836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864" tIns="45432" rIns="90864" bIns="45432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88824" y="391302"/>
            <a:ext cx="6421601" cy="1583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88824" y="849136"/>
            <a:ext cx="6421601" cy="1584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88824" y="9427616"/>
            <a:ext cx="6421601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7251" y="4453207"/>
            <a:ext cx="6421600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dirty="0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192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>
                <a:solidFill>
                  <a:schemeClr val="folHlink"/>
                </a:solidFill>
              </a:rPr>
              <a:t>© author(s) of these slides including research results from the TU Darmstadt; otherwise it is specified at the respective slide</a:t>
            </a: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250825" y="6489700"/>
            <a:ext cx="8642350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Master-Untertitelformat bearbeiten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10" y="4016669"/>
            <a:ext cx="1265578" cy="1164332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6699962" y="5181001"/>
            <a:ext cx="2191626" cy="129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smtClean="0">
                <a:solidFill>
                  <a:schemeClr val="tx1"/>
                </a:solidFill>
              </a:rPr>
              <a:t>Real-Time Systems Lab</a:t>
            </a:r>
          </a:p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400" b="1" smtClean="0">
                <a:solidFill>
                  <a:schemeClr val="tx1"/>
                </a:solidFill>
              </a:rPr>
              <a:t>Prof. Dr.</a:t>
            </a:r>
            <a:r>
              <a:rPr lang="en-US" sz="1400" b="1" baseline="0" smtClean="0">
                <a:solidFill>
                  <a:schemeClr val="tx1"/>
                </a:solidFill>
              </a:rPr>
              <a:t> Andy Schürr</a:t>
            </a:r>
            <a:br>
              <a:rPr lang="en-US" sz="1400" b="1" baseline="0" smtClean="0">
                <a:solidFill>
                  <a:schemeClr val="tx1"/>
                </a:solidFill>
              </a:rPr>
            </a:br>
            <a:endParaRPr lang="en-US" sz="1400" b="1" smtClean="0">
              <a:solidFill>
                <a:schemeClr val="tx1"/>
              </a:solidFill>
            </a:endParaRPr>
          </a:p>
          <a:p>
            <a:pPr algn="r"/>
            <a:r>
              <a:rPr lang="en-US" sz="1400" smtClean="0">
                <a:solidFill>
                  <a:schemeClr val="tx1"/>
                </a:solidFill>
              </a:rPr>
              <a:t>Merckstr. 25</a:t>
            </a:r>
          </a:p>
          <a:p>
            <a:pPr algn="r"/>
            <a:r>
              <a:rPr lang="en-US" sz="1400" smtClean="0">
                <a:solidFill>
                  <a:schemeClr val="tx1"/>
                </a:solidFill>
              </a:rPr>
              <a:t>64283</a:t>
            </a:r>
            <a:r>
              <a:rPr lang="en-US" sz="1400" baseline="0" smtClean="0">
                <a:solidFill>
                  <a:schemeClr val="tx1"/>
                </a:solidFill>
              </a:rPr>
              <a:t> Darmstadt</a:t>
            </a:r>
          </a:p>
          <a:p>
            <a:pPr algn="r"/>
            <a:r>
              <a:rPr lang="en-US" sz="1400" baseline="0" smtClean="0">
                <a:solidFill>
                  <a:schemeClr val="tx1"/>
                </a:solidFill>
              </a:rPr>
              <a:t>Germany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250825" y="4406900"/>
            <a:ext cx="4860925" cy="2060575"/>
          </a:xfrm>
        </p:spPr>
        <p:txBody>
          <a:bodyPr/>
          <a:lstStyle>
            <a:lvl1pPr marL="0" indent="0">
              <a:buNone/>
              <a:defRPr sz="16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[TODO: Name,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&amp; </a:t>
            </a:r>
            <a:r>
              <a:rPr lang="de-DE" dirty="0" err="1" smtClean="0"/>
              <a:t>Coauthors</a:t>
            </a:r>
            <a:r>
              <a:rPr lang="de-DE" dirty="0" smtClean="0"/>
              <a:t>]</a:t>
            </a:r>
            <a:endParaRPr lang="de-DE" dirty="0" smtClean="0"/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7164288" y="692150"/>
            <a:ext cx="1873350" cy="792634"/>
            <a:chOff x="7164288" y="692150"/>
            <a:chExt cx="1873350" cy="792634"/>
          </a:xfrm>
        </p:grpSpPr>
        <p:sp>
          <p:nvSpPr>
            <p:cNvPr id="14" name="Rechteck 13"/>
            <p:cNvSpPr/>
            <p:nvPr userDrawn="1"/>
          </p:nvSpPr>
          <p:spPr bwMode="auto">
            <a:xfrm>
              <a:off x="7164288" y="692696"/>
              <a:ext cx="172730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3" name="Picture 18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164388" y="692150"/>
              <a:ext cx="1873250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9327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38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37940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4615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4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2577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16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160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75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176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188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lIns="0" rIns="0"/>
          <a:lstStyle>
            <a:lvl1pPr marL="268288" marR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446088" marR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2pPr>
            <a:lvl3pPr marL="630238" marR="0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lvl3pPr>
            <a:lvl4pPr marL="806450" marR="0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4pPr>
            <a:lvl5pPr marL="90805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 b="1"/>
            </a:lvl5pPr>
          </a:lstStyle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446088" marR="0" lvl="1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630238" marR="0" lvl="2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806450" marR="0" lvl="3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908050" marR="0" lvl="4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69065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31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ein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zwei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824" y="2996952"/>
            <a:ext cx="8569326" cy="6477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 smtClean="0"/>
              <a:t>Textmasterformat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1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References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91166" y="6500814"/>
            <a:ext cx="2057400" cy="2413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[TODO: Date]</a:t>
            </a:r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484313"/>
            <a:ext cx="8642350" cy="4968875"/>
          </a:xfrm>
        </p:spPr>
        <p:txBody>
          <a:bodyPr/>
          <a:lstStyle>
            <a:lvl1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1000" b="0" baseline="0"/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mtClean="0"/>
              <a:t>[EEPT06]</a:t>
            </a:r>
            <a:r>
              <a:rPr lang="de-DE" smtClean="0"/>
              <a:t> Ehrig, H., Ehrig, K., Prange, U., Taentzer, G.: "</a:t>
            </a:r>
            <a:r>
              <a:rPr lang="en-US" smtClean="0"/>
              <a:t>Fundamentals of Algebraic Graph Transformation," Springer Berlin-Heidelberg, 2006, DOI: 10.1007/3-540-31188-2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5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5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374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7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504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2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Picture 8" descr="tud_logo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66" y="6134461"/>
            <a:ext cx="782609" cy="7200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250825" y="6494461"/>
            <a:ext cx="6082114" cy="249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fld id="{BFEB3AFD-45CF-4643-9AB6-44AF6665783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‹Nr.›</a:t>
            </a:fld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[TODO: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Project]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| Real-Time Systems Lab | [TODO: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Occassion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of Talk]  | [TODO: Date] 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78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862" r:id="rId4"/>
    <p:sldLayoutId id="2147483863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51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30238" indent="-2794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</a:defRPr>
      </a:lvl3pPr>
      <a:lvl4pPr marL="806450" indent="-261938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[TODO: Main title]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 smtClean="0"/>
          </a:p>
          <a:p>
            <a:pPr>
              <a:buNone/>
            </a:pPr>
            <a:r>
              <a:rPr lang="de-DE" smtClean="0"/>
              <a:t>[</a:t>
            </a:r>
            <a:r>
              <a:rPr lang="en-US" smtClean="0"/>
              <a:t>TODO: </a:t>
            </a:r>
            <a:r>
              <a:rPr lang="de-DE" smtClean="0"/>
              <a:t>Subtitle]</a:t>
            </a:r>
            <a:endParaRPr lang="de-DE" dirty="0" smtClean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0825" y="6159342"/>
            <a:ext cx="88998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2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</a:t>
            </a:r>
          </a:p>
          <a:p>
            <a:pPr lvl="1"/>
            <a:r>
              <a:rPr lang="en-US" smtClean="0"/>
              <a:t>Test</a:t>
            </a:r>
          </a:p>
          <a:p>
            <a:pPr lvl="2"/>
            <a:r>
              <a:rPr lang="en-US" smtClean="0"/>
              <a:t>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theme1.xml><?xml version="1.0" encoding="utf-8"?>
<a:theme xmlns:a="http://schemas.openxmlformats.org/drawingml/2006/main" name="ESLayout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</Words>
  <Application>Microsoft Office PowerPoint</Application>
  <PresentationFormat>Bildschirmpräsentation 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Courier New</vt:lpstr>
      <vt:lpstr>Stafford</vt:lpstr>
      <vt:lpstr>Symbol</vt:lpstr>
      <vt:lpstr>Times New Roman</vt:lpstr>
      <vt:lpstr>Wingdings</vt:lpstr>
      <vt:lpstr>ESLayout</vt:lpstr>
      <vt:lpstr>[TODO: Main title]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Stefan Tomaszek</cp:lastModifiedBy>
  <cp:revision>1251</cp:revision>
  <cp:lastPrinted>2015-06-16T08:01:12Z</cp:lastPrinted>
  <dcterms:modified xsi:type="dcterms:W3CDTF">2018-10-12T06:41:24Z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