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4660"/>
  </p:normalViewPr>
  <p:slideViewPr>
    <p:cSldViewPr snapToGrid="0">
      <p:cViewPr>
        <p:scale>
          <a:sx n="10" d="100"/>
          <a:sy n="10" d="100"/>
        </p:scale>
        <p:origin x="3984" y="2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as wahyu" userId="255610a6d6e72561" providerId="LiveId" clId="{C7B5C355-CFEC-43FB-A184-682A2213F236}"/>
    <pc:docChg chg="undo custSel addSld delSld modSld sldOrd">
      <pc:chgData name="dimas wahyu" userId="255610a6d6e72561" providerId="LiveId" clId="{C7B5C355-CFEC-43FB-A184-682A2213F236}" dt="2023-05-22T21:19:17.681" v="1003" actId="20577"/>
      <pc:docMkLst>
        <pc:docMk/>
      </pc:docMkLst>
      <pc:sldChg chg="modSp new mod">
        <pc:chgData name="dimas wahyu" userId="255610a6d6e72561" providerId="LiveId" clId="{C7B5C355-CFEC-43FB-A184-682A2213F236}" dt="2023-05-22T20:51:37.904" v="36" actId="20577"/>
        <pc:sldMkLst>
          <pc:docMk/>
          <pc:sldMk cId="1308531913" sldId="257"/>
        </pc:sldMkLst>
        <pc:spChg chg="mod">
          <ac:chgData name="dimas wahyu" userId="255610a6d6e72561" providerId="LiveId" clId="{C7B5C355-CFEC-43FB-A184-682A2213F236}" dt="2023-05-22T20:51:15.767" v="12" actId="20577"/>
          <ac:spMkLst>
            <pc:docMk/>
            <pc:sldMk cId="1308531913" sldId="257"/>
            <ac:spMk id="2" creationId="{E58A2B9C-606F-EF2F-325D-7249BF97CF60}"/>
          </ac:spMkLst>
        </pc:spChg>
        <pc:spChg chg="mod">
          <ac:chgData name="dimas wahyu" userId="255610a6d6e72561" providerId="LiveId" clId="{C7B5C355-CFEC-43FB-A184-682A2213F236}" dt="2023-05-22T20:51:37.904" v="36" actId="20577"/>
          <ac:spMkLst>
            <pc:docMk/>
            <pc:sldMk cId="1308531913" sldId="257"/>
            <ac:spMk id="3" creationId="{56DB1193-3F02-FE6F-4CFA-6EABF4D5A124}"/>
          </ac:spMkLst>
        </pc:spChg>
      </pc:sldChg>
      <pc:sldChg chg="modSp new mod">
        <pc:chgData name="dimas wahyu" userId="255610a6d6e72561" providerId="LiveId" clId="{C7B5C355-CFEC-43FB-A184-682A2213F236}" dt="2023-05-22T20:53:15.766" v="66" actId="113"/>
        <pc:sldMkLst>
          <pc:docMk/>
          <pc:sldMk cId="3569443517" sldId="258"/>
        </pc:sldMkLst>
        <pc:spChg chg="mod">
          <ac:chgData name="dimas wahyu" userId="255610a6d6e72561" providerId="LiveId" clId="{C7B5C355-CFEC-43FB-A184-682A2213F236}" dt="2023-05-22T20:51:50.172" v="38"/>
          <ac:spMkLst>
            <pc:docMk/>
            <pc:sldMk cId="3569443517" sldId="258"/>
            <ac:spMk id="2" creationId="{E0DB370D-36BF-E7BB-005D-C0B319E375E8}"/>
          </ac:spMkLst>
        </pc:spChg>
        <pc:spChg chg="mod">
          <ac:chgData name="dimas wahyu" userId="255610a6d6e72561" providerId="LiveId" clId="{C7B5C355-CFEC-43FB-A184-682A2213F236}" dt="2023-05-22T20:53:15.766" v="66" actId="113"/>
          <ac:spMkLst>
            <pc:docMk/>
            <pc:sldMk cId="3569443517" sldId="258"/>
            <ac:spMk id="3" creationId="{2C28E638-08BB-0FF7-6937-69DA9F91BBBF}"/>
          </ac:spMkLst>
        </pc:spChg>
      </pc:sldChg>
      <pc:sldChg chg="modSp add mod">
        <pc:chgData name="dimas wahyu" userId="255610a6d6e72561" providerId="LiveId" clId="{C7B5C355-CFEC-43FB-A184-682A2213F236}" dt="2023-05-22T20:54:12.448" v="79" actId="27636"/>
        <pc:sldMkLst>
          <pc:docMk/>
          <pc:sldMk cId="4127748843" sldId="259"/>
        </pc:sldMkLst>
        <pc:spChg chg="mod">
          <ac:chgData name="dimas wahyu" userId="255610a6d6e72561" providerId="LiveId" clId="{C7B5C355-CFEC-43FB-A184-682A2213F236}" dt="2023-05-22T20:54:12.448" v="79" actId="27636"/>
          <ac:spMkLst>
            <pc:docMk/>
            <pc:sldMk cId="4127748843" sldId="259"/>
            <ac:spMk id="3" creationId="{2C28E638-08BB-0FF7-6937-69DA9F91BBBF}"/>
          </ac:spMkLst>
        </pc:spChg>
      </pc:sldChg>
      <pc:sldChg chg="modSp add mod">
        <pc:chgData name="dimas wahyu" userId="255610a6d6e72561" providerId="LiveId" clId="{C7B5C355-CFEC-43FB-A184-682A2213F236}" dt="2023-05-22T20:55:09.146" v="91" actId="20577"/>
        <pc:sldMkLst>
          <pc:docMk/>
          <pc:sldMk cId="2807841230" sldId="260"/>
        </pc:sldMkLst>
        <pc:spChg chg="mod">
          <ac:chgData name="dimas wahyu" userId="255610a6d6e72561" providerId="LiveId" clId="{C7B5C355-CFEC-43FB-A184-682A2213F236}" dt="2023-05-22T20:55:09.146" v="91" actId="20577"/>
          <ac:spMkLst>
            <pc:docMk/>
            <pc:sldMk cId="2807841230" sldId="260"/>
            <ac:spMk id="3" creationId="{2C28E638-08BB-0FF7-6937-69DA9F91BBBF}"/>
          </ac:spMkLst>
        </pc:spChg>
      </pc:sldChg>
      <pc:sldChg chg="addSp delSp modSp add mod">
        <pc:chgData name="dimas wahyu" userId="255610a6d6e72561" providerId="LiveId" clId="{C7B5C355-CFEC-43FB-A184-682A2213F236}" dt="2023-05-22T20:56:16.697" v="97" actId="1076"/>
        <pc:sldMkLst>
          <pc:docMk/>
          <pc:sldMk cId="349962621" sldId="261"/>
        </pc:sldMkLst>
        <pc:spChg chg="del">
          <ac:chgData name="dimas wahyu" userId="255610a6d6e72561" providerId="LiveId" clId="{C7B5C355-CFEC-43FB-A184-682A2213F236}" dt="2023-05-22T20:56:08.344" v="93" actId="478"/>
          <ac:spMkLst>
            <pc:docMk/>
            <pc:sldMk cId="349962621" sldId="261"/>
            <ac:spMk id="3" creationId="{2C28E638-08BB-0FF7-6937-69DA9F91BBBF}"/>
          </ac:spMkLst>
        </pc:spChg>
        <pc:picChg chg="add mod">
          <ac:chgData name="dimas wahyu" userId="255610a6d6e72561" providerId="LiveId" clId="{C7B5C355-CFEC-43FB-A184-682A2213F236}" dt="2023-05-22T20:56:16.697" v="97" actId="1076"/>
          <ac:picMkLst>
            <pc:docMk/>
            <pc:sldMk cId="349962621" sldId="261"/>
            <ac:picMk id="5" creationId="{ABE49EA7-19FC-4AC5-DD6F-04C1B22CE4C4}"/>
          </ac:picMkLst>
        </pc:picChg>
      </pc:sldChg>
      <pc:sldChg chg="add del">
        <pc:chgData name="dimas wahyu" userId="255610a6d6e72561" providerId="LiveId" clId="{C7B5C355-CFEC-43FB-A184-682A2213F236}" dt="2023-05-22T21:00:27.891" v="160" actId="47"/>
        <pc:sldMkLst>
          <pc:docMk/>
          <pc:sldMk cId="2668716459" sldId="262"/>
        </pc:sldMkLst>
      </pc:sldChg>
      <pc:sldChg chg="modSp add mod">
        <pc:chgData name="dimas wahyu" userId="255610a6d6e72561" providerId="LiveId" clId="{C7B5C355-CFEC-43FB-A184-682A2213F236}" dt="2023-05-22T20:57:00.041" v="119" actId="27636"/>
        <pc:sldMkLst>
          <pc:docMk/>
          <pc:sldMk cId="3698179636" sldId="263"/>
        </pc:sldMkLst>
        <pc:spChg chg="mod">
          <ac:chgData name="dimas wahyu" userId="255610a6d6e72561" providerId="LiveId" clId="{C7B5C355-CFEC-43FB-A184-682A2213F236}" dt="2023-05-22T20:57:00.041" v="119" actId="27636"/>
          <ac:spMkLst>
            <pc:docMk/>
            <pc:sldMk cId="3698179636" sldId="263"/>
            <ac:spMk id="3" creationId="{2C28E638-08BB-0FF7-6937-69DA9F91BBBF}"/>
          </ac:spMkLst>
        </pc:spChg>
      </pc:sldChg>
      <pc:sldChg chg="modSp add mod">
        <pc:chgData name="dimas wahyu" userId="255610a6d6e72561" providerId="LiveId" clId="{C7B5C355-CFEC-43FB-A184-682A2213F236}" dt="2023-05-22T20:57:37.059" v="141" actId="27636"/>
        <pc:sldMkLst>
          <pc:docMk/>
          <pc:sldMk cId="264248088" sldId="264"/>
        </pc:sldMkLst>
        <pc:spChg chg="mod">
          <ac:chgData name="dimas wahyu" userId="255610a6d6e72561" providerId="LiveId" clId="{C7B5C355-CFEC-43FB-A184-682A2213F236}" dt="2023-05-22T20:57:37.059" v="141" actId="27636"/>
          <ac:spMkLst>
            <pc:docMk/>
            <pc:sldMk cId="264248088" sldId="264"/>
            <ac:spMk id="3" creationId="{2C28E638-08BB-0FF7-6937-69DA9F91BBBF}"/>
          </ac:spMkLst>
        </pc:spChg>
      </pc:sldChg>
      <pc:sldChg chg="modSp add mod">
        <pc:chgData name="dimas wahyu" userId="255610a6d6e72561" providerId="LiveId" clId="{C7B5C355-CFEC-43FB-A184-682A2213F236}" dt="2023-05-22T20:58:19.841" v="158" actId="20577"/>
        <pc:sldMkLst>
          <pc:docMk/>
          <pc:sldMk cId="1806401180" sldId="265"/>
        </pc:sldMkLst>
        <pc:spChg chg="mod">
          <ac:chgData name="dimas wahyu" userId="255610a6d6e72561" providerId="LiveId" clId="{C7B5C355-CFEC-43FB-A184-682A2213F236}" dt="2023-05-22T20:58:19.841" v="158" actId="20577"/>
          <ac:spMkLst>
            <pc:docMk/>
            <pc:sldMk cId="1806401180" sldId="265"/>
            <ac:spMk id="3" creationId="{2C28E638-08BB-0FF7-6937-69DA9F91BBBF}"/>
          </ac:spMkLst>
        </pc:spChg>
      </pc:sldChg>
      <pc:sldChg chg="modSp add mod ord">
        <pc:chgData name="dimas wahyu" userId="255610a6d6e72561" providerId="LiveId" clId="{C7B5C355-CFEC-43FB-A184-682A2213F236}" dt="2023-05-22T21:11:47.158" v="175" actId="20577"/>
        <pc:sldMkLst>
          <pc:docMk/>
          <pc:sldMk cId="2029469721" sldId="266"/>
        </pc:sldMkLst>
        <pc:spChg chg="mod">
          <ac:chgData name="dimas wahyu" userId="255610a6d6e72561" providerId="LiveId" clId="{C7B5C355-CFEC-43FB-A184-682A2213F236}" dt="2023-05-22T21:11:47.158" v="175" actId="20577"/>
          <ac:spMkLst>
            <pc:docMk/>
            <pc:sldMk cId="2029469721" sldId="266"/>
            <ac:spMk id="2" creationId="{D33073B9-5262-042A-0B09-9A2F8381FB9F}"/>
          </ac:spMkLst>
        </pc:spChg>
      </pc:sldChg>
      <pc:sldChg chg="add del">
        <pc:chgData name="dimas wahyu" userId="255610a6d6e72561" providerId="LiveId" clId="{C7B5C355-CFEC-43FB-A184-682A2213F236}" dt="2023-05-22T21:00:26.751" v="159" actId="47"/>
        <pc:sldMkLst>
          <pc:docMk/>
          <pc:sldMk cId="3158071512" sldId="266"/>
        </pc:sldMkLst>
      </pc:sldChg>
      <pc:sldChg chg="addSp delSp modSp new mod">
        <pc:chgData name="dimas wahyu" userId="255610a6d6e72561" providerId="LiveId" clId="{C7B5C355-CFEC-43FB-A184-682A2213F236}" dt="2023-05-22T21:13:58.623" v="211" actId="1076"/>
        <pc:sldMkLst>
          <pc:docMk/>
          <pc:sldMk cId="2837910986" sldId="267"/>
        </pc:sldMkLst>
        <pc:spChg chg="mod">
          <ac:chgData name="dimas wahyu" userId="255610a6d6e72561" providerId="LiveId" clId="{C7B5C355-CFEC-43FB-A184-682A2213F236}" dt="2023-05-22T21:12:41.280" v="198" actId="20577"/>
          <ac:spMkLst>
            <pc:docMk/>
            <pc:sldMk cId="2837910986" sldId="267"/>
            <ac:spMk id="2" creationId="{16452E08-B3B6-66B3-A7D5-323D2F077B01}"/>
          </ac:spMkLst>
        </pc:spChg>
        <pc:spChg chg="del">
          <ac:chgData name="dimas wahyu" userId="255610a6d6e72561" providerId="LiveId" clId="{C7B5C355-CFEC-43FB-A184-682A2213F236}" dt="2023-05-22T21:12:47.340" v="200" actId="478"/>
          <ac:spMkLst>
            <pc:docMk/>
            <pc:sldMk cId="2837910986" sldId="267"/>
            <ac:spMk id="3" creationId="{2707F90E-75E8-0A3A-4612-5029D6A19B8E}"/>
          </ac:spMkLst>
        </pc:spChg>
        <pc:picChg chg="add mod">
          <ac:chgData name="dimas wahyu" userId="255610a6d6e72561" providerId="LiveId" clId="{C7B5C355-CFEC-43FB-A184-682A2213F236}" dt="2023-05-22T21:13:54.845" v="208" actId="1076"/>
          <ac:picMkLst>
            <pc:docMk/>
            <pc:sldMk cId="2837910986" sldId="267"/>
            <ac:picMk id="5" creationId="{1CB9F4F4-8377-0877-F821-660AF51594DB}"/>
          </ac:picMkLst>
        </pc:picChg>
        <pc:picChg chg="add mod">
          <ac:chgData name="dimas wahyu" userId="255610a6d6e72561" providerId="LiveId" clId="{C7B5C355-CFEC-43FB-A184-682A2213F236}" dt="2023-05-22T21:13:57.603" v="210" actId="1076"/>
          <ac:picMkLst>
            <pc:docMk/>
            <pc:sldMk cId="2837910986" sldId="267"/>
            <ac:picMk id="7" creationId="{6E2292C7-B143-7F97-E339-C2155F58404D}"/>
          </ac:picMkLst>
        </pc:picChg>
        <pc:picChg chg="add mod">
          <ac:chgData name="dimas wahyu" userId="255610a6d6e72561" providerId="LiveId" clId="{C7B5C355-CFEC-43FB-A184-682A2213F236}" dt="2023-05-22T21:13:58.623" v="211" actId="1076"/>
          <ac:picMkLst>
            <pc:docMk/>
            <pc:sldMk cId="2837910986" sldId="267"/>
            <ac:picMk id="9" creationId="{A0D07A50-AB60-4188-3CD2-5489741CB11A}"/>
          </ac:picMkLst>
        </pc:picChg>
      </pc:sldChg>
      <pc:sldChg chg="modSp new mod">
        <pc:chgData name="dimas wahyu" userId="255610a6d6e72561" providerId="LiveId" clId="{C7B5C355-CFEC-43FB-A184-682A2213F236}" dt="2023-05-22T21:19:17.681" v="1003" actId="20577"/>
        <pc:sldMkLst>
          <pc:docMk/>
          <pc:sldMk cId="3740740244" sldId="268"/>
        </pc:sldMkLst>
        <pc:spChg chg="mod">
          <ac:chgData name="dimas wahyu" userId="255610a6d6e72561" providerId="LiveId" clId="{C7B5C355-CFEC-43FB-A184-682A2213F236}" dt="2023-05-22T21:14:07.576" v="227" actId="20577"/>
          <ac:spMkLst>
            <pc:docMk/>
            <pc:sldMk cId="3740740244" sldId="268"/>
            <ac:spMk id="2" creationId="{DBC679B6-C193-9B2D-40F2-3D875227E2E9}"/>
          </ac:spMkLst>
        </pc:spChg>
        <pc:spChg chg="mod">
          <ac:chgData name="dimas wahyu" userId="255610a6d6e72561" providerId="LiveId" clId="{C7B5C355-CFEC-43FB-A184-682A2213F236}" dt="2023-05-22T21:19:17.681" v="1003" actId="20577"/>
          <ac:spMkLst>
            <pc:docMk/>
            <pc:sldMk cId="3740740244" sldId="268"/>
            <ac:spMk id="3" creationId="{089C41CD-C830-54A3-91D9-12DF56B0C67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642D-2E9D-933A-F796-1F82610A8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3E71E-6F7D-0DCD-3FBA-0D28E0B3F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7FDF8-E407-2861-852B-EED9E01F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50A16-0F12-4AC3-94AB-6A5EDAD9AD4B}" type="datetimeFigureOut">
              <a:rPr lang="en-ID" smtClean="0"/>
              <a:t>23/05/2023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12CEF-D818-9C7B-35B3-AC2965B1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8C099-DCFD-51C2-A855-8EB9F3692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909D-48C9-4F82-88C3-F2DF4971FA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722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DD63-B492-535D-F18D-BAC8157A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F67F9-8C03-BA7F-DAA1-D82EE9F3A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B7262-170B-0FF4-DCFD-14E7966B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50A16-0F12-4AC3-94AB-6A5EDAD9AD4B}" type="datetimeFigureOut">
              <a:rPr lang="en-ID" smtClean="0"/>
              <a:t>23/05/2023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427C-AB45-5BE1-60AE-5E322DBF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0F514-2EF0-3C60-9074-8A26D560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909D-48C9-4F82-88C3-F2DF4971FA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7640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2E972A-9890-39CC-828C-26B87C208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826DC-CA60-F9D9-A011-ACCBC4E7A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B9904-B14D-4B49-9900-A05D796B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50A16-0F12-4AC3-94AB-6A5EDAD9AD4B}" type="datetimeFigureOut">
              <a:rPr lang="en-ID" smtClean="0"/>
              <a:t>23/05/2023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56619-4B64-C157-A481-4791E5CF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75DFE-9BC7-7B59-F2CD-5A01503A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909D-48C9-4F82-88C3-F2DF4971FA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442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AEEE0-1C18-5493-6747-62E83186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A23BD-B8BE-AE2C-8B59-D41DACEDD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D5868-8913-584A-3E62-E69C740C7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50A16-0F12-4AC3-94AB-6A5EDAD9AD4B}" type="datetimeFigureOut">
              <a:rPr lang="en-ID" smtClean="0"/>
              <a:t>23/05/2023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C3F32-BC5F-5F68-4702-AF2984AB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CDD79-63CB-80D2-D603-EA417953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909D-48C9-4F82-88C3-F2DF4971FA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318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21FC-49E2-5588-5878-0FEACE5B0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CD7A1-A2B8-8A05-3045-36D741FA9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D4D86-5937-EDA2-37FD-22EFCEE5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50A16-0F12-4AC3-94AB-6A5EDAD9AD4B}" type="datetimeFigureOut">
              <a:rPr lang="en-ID" smtClean="0"/>
              <a:t>23/05/2023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E3443-771C-11C1-1543-4608E717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1FADB-29EE-B22E-1739-78BAA89F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909D-48C9-4F82-88C3-F2DF4971FA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210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6CC8-B776-EA83-CA65-4847751AD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6C04C-E11C-7FCA-233A-DBD1FD23C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5698F-40C4-D3CC-5E90-31B437380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34879-151F-CC85-6338-D72AB3C3B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50A16-0F12-4AC3-94AB-6A5EDAD9AD4B}" type="datetimeFigureOut">
              <a:rPr lang="en-ID" smtClean="0"/>
              <a:t>23/05/2023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65DC6-3C93-9469-EC65-8C3DD6D4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EBFDE-32ED-D094-D1F3-FAB087F2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909D-48C9-4F82-88C3-F2DF4971FA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721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3E30-408D-9BA5-9465-A97127CE3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4180A-7B6C-3406-E3DD-B449625A0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2F814-D4B8-98B0-EDA8-873D0B5A3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C72E8-6E47-5C2E-3025-43334E146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1273A7-E42B-1164-4F47-5A925872C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1DBEB6-AFC1-E164-BDC7-BDB6D686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50A16-0F12-4AC3-94AB-6A5EDAD9AD4B}" type="datetimeFigureOut">
              <a:rPr lang="en-ID" smtClean="0"/>
              <a:t>23/05/2023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6AD871-AD0C-37A1-A255-2C4C4405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924A6-EE53-3A12-F8B2-D6A8629F5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909D-48C9-4F82-88C3-F2DF4971FA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453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862DE-8F1A-CAF7-86F3-418D1D2F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5A2DD-3209-166C-07D9-DE6F27537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50A16-0F12-4AC3-94AB-6A5EDAD9AD4B}" type="datetimeFigureOut">
              <a:rPr lang="en-ID" smtClean="0"/>
              <a:t>23/05/2023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2BAE78-A9F8-8D96-CA8F-48209AF0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88C6C-4909-277F-B816-CB017E6F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909D-48C9-4F82-88C3-F2DF4971FA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054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02303-7077-61FA-C26C-C4331AE8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50A16-0F12-4AC3-94AB-6A5EDAD9AD4B}" type="datetimeFigureOut">
              <a:rPr lang="en-ID" smtClean="0"/>
              <a:t>23/05/2023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37F71-4CAD-8166-CCB4-8A1F2B67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BAFCA-400A-A742-1A27-5DB6A2BC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909D-48C9-4F82-88C3-F2DF4971FA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242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9EF69-7F08-F153-D9F9-F2FC2CAB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AD9A4-26E6-BA1B-C683-56F752CF2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E8309-3CC4-21AB-388A-95179030B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0F3FC-E9F3-A189-1774-B63574B3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50A16-0F12-4AC3-94AB-6A5EDAD9AD4B}" type="datetimeFigureOut">
              <a:rPr lang="en-ID" smtClean="0"/>
              <a:t>23/05/2023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A1FD7-C3D1-E2AA-2067-D1D0D622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4E256-0536-0F1E-1518-45682751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909D-48C9-4F82-88C3-F2DF4971FA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804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5EB8-64D2-1998-2B6E-913EFEA9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FB6CBE-8838-AD14-2163-95C346C47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42581-8534-56F3-CCBF-010499DC2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11816-4CC7-137F-3A71-4B02F17C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50A16-0F12-4AC3-94AB-6A5EDAD9AD4B}" type="datetimeFigureOut">
              <a:rPr lang="en-ID" smtClean="0"/>
              <a:t>23/05/2023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1E783-3CC7-6795-69C3-B375FC3D6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0D870-B148-2428-1FEC-38FF9D74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909D-48C9-4F82-88C3-F2DF4971FA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21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DCDAC-EDAC-7B65-AB23-9FC649F6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1CE8C-13C0-A55F-B517-0112512F0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2922F-CCA2-9683-D0B3-DF54BF16D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50A16-0F12-4AC3-94AB-6A5EDAD9AD4B}" type="datetimeFigureOut">
              <a:rPr lang="en-ID" smtClean="0"/>
              <a:t>23/05/2023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1708E-0BCB-9FED-7E72-2B57F79B7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EB866-312F-05A0-8D3E-4E1056B62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D909D-48C9-4F82-88C3-F2DF4971FA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14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73B9-5262-042A-0B09-9A2F8381FB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React Component Lifecycle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6C459-1960-31E3-D980-CCB163E3B2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5532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73B9-5262-042A-0B09-9A2F8381FB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TODO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6C459-1960-31E3-D980-CCB163E3B2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9469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2E08-B3B6-66B3-A7D5-323D2F07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TODO PROJECT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9F4F4-8377-0877-F821-660AF5159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5691" y="1301544"/>
            <a:ext cx="5759746" cy="3168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2292C7-B143-7F97-E339-C2155F584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146" y="0"/>
            <a:ext cx="4700084" cy="35456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D07A50-AB60-4188-3CD2-5489741CB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055" y="3545678"/>
            <a:ext cx="4503349" cy="31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10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79B6-C193-9B2D-40F2-3D875227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TUGAS PRAKTIKUM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C41CD-C830-54A3-91D9-12DF56B0C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Buat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kamu </a:t>
            </a:r>
            <a:r>
              <a:rPr lang="en-US" dirty="0" err="1"/>
              <a:t>ketahui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TO DO PROJECT ini,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endParaRPr lang="en-US" dirty="0"/>
          </a:p>
          <a:p>
            <a:pPr lvl="1"/>
            <a:r>
              <a:rPr lang="en-US" dirty="0"/>
              <a:t>Pada file 9. todo_project_functional_component.html pada code line 151 sampai 166 </a:t>
            </a:r>
            <a:r>
              <a:rPr lang="en-US" dirty="0" err="1"/>
              <a:t>terdapat</a:t>
            </a:r>
            <a:r>
              <a:rPr lang="en-US" dirty="0"/>
              <a:t> return (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kembalian</a:t>
            </a:r>
            <a:r>
              <a:rPr lang="en-US" dirty="0"/>
              <a:t> )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didalan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return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DIV (division) </a:t>
            </a:r>
            <a:r>
              <a:rPr lang="en-US" dirty="0" err="1"/>
              <a:t>className</a:t>
            </a:r>
            <a:r>
              <a:rPr lang="en-US" dirty="0"/>
              <a:t> = “container”. Container ini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sebuat</a:t>
            </a:r>
            <a:r>
              <a:rPr lang="en-US" dirty="0"/>
              <a:t> array map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arrayTodo.map</a:t>
            </a:r>
            <a:r>
              <a:rPr lang="en-US" dirty="0"/>
              <a:t>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…..</a:t>
            </a:r>
            <a:r>
              <a:rPr lang="en-US" dirty="0" err="1"/>
              <a:t>dst</a:t>
            </a:r>
            <a:r>
              <a:rPr lang="en-US" dirty="0"/>
              <a:t> </a:t>
            </a:r>
          </a:p>
          <a:p>
            <a:r>
              <a:rPr lang="en-US" dirty="0" err="1"/>
              <a:t>Setelah</a:t>
            </a:r>
            <a:r>
              <a:rPr lang="en-US" dirty="0"/>
              <a:t> selesai kalian buat </a:t>
            </a:r>
            <a:r>
              <a:rPr lang="en-US" dirty="0" err="1"/>
              <a:t>laporan</a:t>
            </a:r>
            <a:r>
              <a:rPr lang="en-US" dirty="0"/>
              <a:t> kalian buat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ide kalian masing2 dan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sudah kalian </a:t>
            </a:r>
            <a:r>
              <a:rPr lang="en-US" dirty="0" err="1"/>
              <a:t>kembangkan</a:t>
            </a:r>
            <a:r>
              <a:rPr lang="en-US" dirty="0"/>
              <a:t> dan kalian tambahkan.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4074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2B9C-606F-EF2F-325D-7249BF97C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B1193-3F02-FE6F-4CFA-6EABF4D5A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Ketika </a:t>
            </a:r>
            <a:r>
              <a:rPr lang="en-ID" dirty="0" err="1"/>
              <a:t>membahas</a:t>
            </a:r>
            <a:r>
              <a:rPr lang="en-ID" dirty="0"/>
              <a:t> state,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fiturnya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di render </a:t>
            </a:r>
            <a:r>
              <a:rPr lang="en-ID" dirty="0" err="1"/>
              <a:t>ulang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.</a:t>
            </a:r>
          </a:p>
          <a:p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React component lifecycle, </a:t>
            </a:r>
            <a:r>
              <a:rPr lang="en-ID" dirty="0" err="1"/>
              <a:t>yakni</a:t>
            </a:r>
            <a:r>
              <a:rPr lang="en-ID" dirty="0"/>
              <a:t> "</a:t>
            </a:r>
            <a:r>
              <a:rPr lang="en-ID" dirty="0" err="1"/>
              <a:t>siklus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"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. </a:t>
            </a:r>
          </a:p>
          <a:p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pertemuan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bahas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jauh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dimaksud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React Component Lifecycle.</a:t>
            </a:r>
          </a:p>
        </p:txBody>
      </p:sp>
    </p:spTree>
    <p:extLst>
      <p:ext uri="{BB962C8B-B14F-4D97-AF65-F5344CB8AC3E}">
        <p14:creationId xmlns:p14="http://schemas.microsoft.com/office/powerpoint/2010/main" val="130853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370D-36BF-E7BB-005D-C0B319E3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Memahami</a:t>
            </a:r>
            <a:r>
              <a:rPr lang="en-ID" dirty="0"/>
              <a:t> React Component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8E638-08BB-0FF7-6937-69DA9F91B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React </a:t>
            </a:r>
            <a:r>
              <a:rPr lang="en-ID" dirty="0" err="1"/>
              <a:t>memiliki</a:t>
            </a:r>
            <a:r>
              <a:rPr lang="en-ID" dirty="0"/>
              <a:t> 3 </a:t>
            </a:r>
            <a:r>
              <a:rPr lang="en-ID" dirty="0" err="1"/>
              <a:t>siklus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, </a:t>
            </a:r>
            <a:r>
              <a:rPr lang="en-ID" dirty="0" err="1"/>
              <a:t>yakni</a:t>
            </a:r>
            <a:r>
              <a:rPr lang="en-ID" dirty="0"/>
              <a:t>:</a:t>
            </a:r>
          </a:p>
          <a:p>
            <a:pPr lvl="1"/>
            <a:r>
              <a:rPr lang="en-ID" b="1" dirty="0"/>
              <a:t>Mounting</a:t>
            </a:r>
          </a:p>
          <a:p>
            <a:pPr lvl="1"/>
            <a:r>
              <a:rPr lang="en-ID" dirty="0"/>
              <a:t>Mounting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kali </a:t>
            </a:r>
            <a:r>
              <a:rPr lang="en-ID" dirty="0" err="1"/>
              <a:t>dibuat</a:t>
            </a:r>
            <a:r>
              <a:rPr lang="en-ID" dirty="0"/>
              <a:t>, </a:t>
            </a:r>
            <a:r>
              <a:rPr lang="en-ID" dirty="0" err="1"/>
              <a:t>termasuk</a:t>
            </a:r>
            <a:r>
              <a:rPr lang="en-ID" dirty="0"/>
              <a:t> proses render </a:t>
            </a:r>
            <a:r>
              <a:rPr lang="en-ID" dirty="0" err="1"/>
              <a:t>pertama</a:t>
            </a:r>
            <a:r>
              <a:rPr lang="en-ID" dirty="0"/>
              <a:t> kali</a:t>
            </a:r>
          </a:p>
          <a:p>
            <a:pPr lvl="1"/>
            <a:r>
              <a:rPr lang="en-ID" b="1" dirty="0"/>
              <a:t>Updating</a:t>
            </a:r>
          </a:p>
          <a:p>
            <a:pPr lvl="1"/>
            <a:r>
              <a:rPr lang="sv-SE" dirty="0"/>
              <a:t>Updating adalah peristiwa saat komponen tersebut di update, misalnya terjadi perubahan nilai state, menjalankan method/fungsi tertentu, dst.</a:t>
            </a:r>
            <a:endParaRPr lang="en-ID" dirty="0"/>
          </a:p>
          <a:p>
            <a:pPr lvl="1"/>
            <a:r>
              <a:rPr lang="en-ID" b="1" dirty="0"/>
              <a:t>Unmounting</a:t>
            </a:r>
          </a:p>
          <a:p>
            <a:pPr lvl="1"/>
            <a:r>
              <a:rPr lang="en-ID" dirty="0" err="1"/>
              <a:t>Umounting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dihapus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DOM, </a:t>
            </a:r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menutup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form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menutup</a:t>
            </a:r>
            <a:r>
              <a:rPr lang="en-ID" dirty="0"/>
              <a:t> </a:t>
            </a:r>
            <a:r>
              <a:rPr lang="en-ID" dirty="0" err="1"/>
              <a:t>jendela</a:t>
            </a:r>
            <a:r>
              <a:rPr lang="en-ID" dirty="0"/>
              <a:t> modal/ </a:t>
            </a:r>
            <a:r>
              <a:rPr lang="en-ID" dirty="0" err="1"/>
              <a:t>jendela</a:t>
            </a:r>
            <a:r>
              <a:rPr lang="en-ID" dirty="0"/>
              <a:t> alert.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69443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370D-36BF-E7BB-005D-C0B319E3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Memahami</a:t>
            </a:r>
            <a:r>
              <a:rPr lang="en-ID" dirty="0"/>
              <a:t> React Component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8E638-08BB-0FF7-6937-69DA9F91B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/>
              <a:t>React </a:t>
            </a:r>
            <a:r>
              <a:rPr lang="en-ID" dirty="0" err="1"/>
              <a:t>mengizinkan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sesuatu</a:t>
            </a:r>
            <a:r>
              <a:rPr lang="en-ID" dirty="0"/>
              <a:t> di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ketiga</a:t>
            </a:r>
            <a:r>
              <a:rPr lang="en-ID" dirty="0"/>
              <a:t>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kalanya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cocok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di </a:t>
            </a:r>
            <a:r>
              <a:rPr lang="en-ID" dirty="0" err="1"/>
              <a:t>saat</a:t>
            </a:r>
            <a:r>
              <a:rPr lang="en-ID" dirty="0"/>
              <a:t> mounting, </a:t>
            </a:r>
            <a:r>
              <a:rPr lang="en-ID" dirty="0" err="1"/>
              <a:t>daripada</a:t>
            </a:r>
            <a:r>
              <a:rPr lang="en-ID" dirty="0"/>
              <a:t> updating dan </a:t>
            </a:r>
            <a:r>
              <a:rPr lang="en-ID" dirty="0" err="1"/>
              <a:t>sebaliknya</a:t>
            </a:r>
            <a:r>
              <a:rPr lang="en-ID" dirty="0"/>
              <a:t>. </a:t>
            </a:r>
          </a:p>
          <a:p>
            <a:r>
              <a:rPr lang="en-ID" dirty="0" err="1"/>
              <a:t>Caranya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menulis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program di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5 method </a:t>
            </a:r>
            <a:r>
              <a:rPr lang="en-ID" dirty="0" err="1"/>
              <a:t>khusus</a:t>
            </a:r>
            <a:r>
              <a:rPr lang="en-ID" dirty="0"/>
              <a:t> </a:t>
            </a:r>
            <a:r>
              <a:rPr lang="en-ID" dirty="0" err="1"/>
              <a:t>bawaan</a:t>
            </a:r>
            <a:r>
              <a:rPr lang="en-ID" dirty="0"/>
              <a:t> React, </a:t>
            </a:r>
            <a:r>
              <a:rPr lang="en-ID" dirty="0" err="1"/>
              <a:t>yakni</a:t>
            </a:r>
            <a:r>
              <a:rPr lang="en-ID" dirty="0"/>
              <a:t>: </a:t>
            </a:r>
          </a:p>
          <a:p>
            <a:pPr lvl="1"/>
            <a:r>
              <a:rPr lang="en-ID" b="1" dirty="0"/>
              <a:t> constructor() </a:t>
            </a:r>
          </a:p>
          <a:p>
            <a:pPr lvl="1"/>
            <a:r>
              <a:rPr lang="en-ID" b="1" dirty="0"/>
              <a:t> render() </a:t>
            </a:r>
          </a:p>
          <a:p>
            <a:pPr lvl="1"/>
            <a:r>
              <a:rPr lang="en-ID" b="1" dirty="0"/>
              <a:t> </a:t>
            </a:r>
            <a:r>
              <a:rPr lang="en-ID" b="1" dirty="0" err="1"/>
              <a:t>componentDidMount</a:t>
            </a:r>
            <a:r>
              <a:rPr lang="en-ID" b="1" dirty="0"/>
              <a:t>() </a:t>
            </a:r>
          </a:p>
          <a:p>
            <a:pPr lvl="1"/>
            <a:r>
              <a:rPr lang="en-ID" b="1" dirty="0"/>
              <a:t> </a:t>
            </a:r>
            <a:r>
              <a:rPr lang="en-ID" b="1" dirty="0" err="1"/>
              <a:t>componentDidUpdate</a:t>
            </a:r>
            <a:r>
              <a:rPr lang="en-ID" b="1" dirty="0"/>
              <a:t>() </a:t>
            </a:r>
          </a:p>
          <a:p>
            <a:pPr lvl="1"/>
            <a:r>
              <a:rPr lang="en-ID" b="1" dirty="0"/>
              <a:t> </a:t>
            </a:r>
            <a:r>
              <a:rPr lang="en-ID" b="1" dirty="0" err="1"/>
              <a:t>componentWillUnmount</a:t>
            </a:r>
            <a:r>
              <a:rPr lang="en-ID" b="1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412774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370D-36BF-E7BB-005D-C0B319E3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Memahami</a:t>
            </a:r>
            <a:r>
              <a:rPr lang="en-ID" dirty="0"/>
              <a:t> React Component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8E638-08BB-0FF7-6937-69DA9F91B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Dua method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pakai</a:t>
            </a:r>
            <a:r>
              <a:rPr lang="en-ID" dirty="0"/>
              <a:t>. </a:t>
            </a:r>
          </a:p>
          <a:p>
            <a:r>
              <a:rPr lang="en-ID" dirty="0"/>
              <a:t>Method constructor() </a:t>
            </a:r>
            <a:r>
              <a:rPr lang="en-ID" dirty="0" err="1"/>
              <a:t>dijalankan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tampil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web browser,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tepatnya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proses mounting.</a:t>
            </a:r>
          </a:p>
          <a:p>
            <a:r>
              <a:rPr lang="en-ID" dirty="0"/>
              <a:t> </a:t>
            </a:r>
            <a:r>
              <a:rPr lang="en-ID" dirty="0" err="1"/>
              <a:t>Sedangkan</a:t>
            </a:r>
            <a:r>
              <a:rPr lang="en-ID" dirty="0"/>
              <a:t> method render()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diproses</a:t>
            </a:r>
            <a:r>
              <a:rPr lang="en-ID" dirty="0"/>
              <a:t> </a:t>
            </a:r>
            <a:r>
              <a:rPr lang="en-ID" dirty="0" err="1"/>
              <a:t>sekali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mounting, dan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terus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proses updating. </a:t>
            </a:r>
          </a:p>
          <a:p>
            <a:r>
              <a:rPr lang="en-ID" dirty="0" err="1"/>
              <a:t>Untuk</a:t>
            </a:r>
            <a:r>
              <a:rPr lang="en-ID" dirty="0"/>
              <a:t> 3 method lain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pernah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pakai</a:t>
            </a:r>
            <a:r>
              <a:rPr lang="en-ID" dirty="0"/>
              <a:t>, </a:t>
            </a:r>
            <a:r>
              <a:rPr lang="en-ID" dirty="0" err="1"/>
              <a:t>karena</a:t>
            </a:r>
            <a:r>
              <a:rPr lang="en-ID" dirty="0"/>
              <a:t> yang </a:t>
            </a:r>
            <a:r>
              <a:rPr lang="en-ID" dirty="0" err="1"/>
              <a:t>wajib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di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React </a:t>
            </a:r>
            <a:r>
              <a:rPr lang="en-ID" dirty="0" err="1"/>
              <a:t>hanya</a:t>
            </a:r>
            <a:r>
              <a:rPr lang="en-ID" dirty="0"/>
              <a:t> method render() </a:t>
            </a:r>
            <a:r>
              <a:rPr lang="en-ID" dirty="0" err="1"/>
              <a:t>saja</a:t>
            </a:r>
            <a:r>
              <a:rPr lang="en-ID" dirty="0"/>
              <a:t>, </a:t>
            </a:r>
            <a:r>
              <a:rPr lang="en-ID" dirty="0" err="1"/>
              <a:t>sisa</a:t>
            </a:r>
            <a:r>
              <a:rPr lang="en-ID" dirty="0"/>
              <a:t> method lain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ditulis</a:t>
            </a:r>
            <a:r>
              <a:rPr lang="en-ID" dirty="0"/>
              <a:t> (</a:t>
            </a:r>
            <a:r>
              <a:rPr lang="en-ID" dirty="0" err="1"/>
              <a:t>opsional</a:t>
            </a:r>
            <a:r>
              <a:rPr lang="en-ID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0784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370D-36BF-E7BB-005D-C0B319E3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Memahami</a:t>
            </a:r>
            <a:r>
              <a:rPr lang="en-ID" dirty="0"/>
              <a:t> React Component Lifecycle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49EA7-19FC-4AC5-DD6F-04C1B22CE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21" y="1555756"/>
            <a:ext cx="10424757" cy="437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370D-36BF-E7BB-005D-C0B319E3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Memahami</a:t>
            </a:r>
            <a:r>
              <a:rPr lang="en-ID" dirty="0"/>
              <a:t> React Component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8E638-08BB-0FF7-6937-69DA9F91B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/>
              <a:t>Kita </a:t>
            </a: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proses Mounting </a:t>
            </a:r>
            <a:r>
              <a:rPr lang="en-ID" dirty="0" err="1"/>
              <a:t>terlebih</a:t>
            </a:r>
            <a:r>
              <a:rPr lang="en-ID" dirty="0"/>
              <a:t> </a:t>
            </a:r>
            <a:r>
              <a:rPr lang="en-ID" dirty="0" err="1"/>
              <a:t>dahulu</a:t>
            </a:r>
            <a:r>
              <a:rPr lang="en-ID" dirty="0"/>
              <a:t>. </a:t>
            </a:r>
          </a:p>
          <a:p>
            <a:r>
              <a:rPr lang="en-ID" dirty="0"/>
              <a:t>Pada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kali </a:t>
            </a:r>
            <a:r>
              <a:rPr lang="en-ID" dirty="0" err="1"/>
              <a:t>dibuat</a:t>
            </a:r>
            <a:r>
              <a:rPr lang="en-ID" dirty="0"/>
              <a:t>, method constructor()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,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giliran</a:t>
            </a:r>
            <a:r>
              <a:rPr lang="en-ID" dirty="0"/>
              <a:t> method render() dan DOM web browser </a:t>
            </a:r>
            <a:r>
              <a:rPr lang="en-ID" dirty="0" err="1"/>
              <a:t>akan</a:t>
            </a:r>
            <a:r>
              <a:rPr lang="en-ID" dirty="0"/>
              <a:t> di update. </a:t>
            </a:r>
          </a:p>
          <a:p>
            <a:r>
              <a:rPr lang="en-ID" dirty="0"/>
              <a:t>Pada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terlihat</a:t>
            </a:r>
            <a:r>
              <a:rPr lang="en-ID" dirty="0"/>
              <a:t> di web browser. </a:t>
            </a:r>
          </a:p>
          <a:p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tampil</a:t>
            </a:r>
            <a:r>
              <a:rPr lang="en-ID" dirty="0"/>
              <a:t>, React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mengizinkan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tambahan</a:t>
            </a:r>
            <a:r>
              <a:rPr lang="en-ID" dirty="0"/>
              <a:t> </a:t>
            </a:r>
            <a:r>
              <a:rPr lang="en-ID" dirty="0" err="1"/>
              <a:t>apabila</a:t>
            </a:r>
            <a:r>
              <a:rPr lang="en-ID" dirty="0"/>
              <a:t> </a:t>
            </a:r>
            <a:r>
              <a:rPr lang="en-ID" dirty="0" err="1"/>
              <a:t>diperlukan</a:t>
            </a:r>
            <a:r>
              <a:rPr lang="en-ID" dirty="0"/>
              <a:t>. </a:t>
            </a:r>
          </a:p>
          <a:p>
            <a:r>
              <a:rPr lang="en-ID" dirty="0"/>
              <a:t>Kode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ditulis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method </a:t>
            </a:r>
            <a:r>
              <a:rPr lang="en-ID" dirty="0" err="1"/>
              <a:t>componentDidMount</a:t>
            </a:r>
            <a:r>
              <a:rPr lang="en-ID" dirty="0"/>
              <a:t>(), dan proses mounting </a:t>
            </a:r>
            <a:r>
              <a:rPr lang="en-ID" dirty="0" err="1"/>
              <a:t>selesai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817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370D-36BF-E7BB-005D-C0B319E3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Memahami</a:t>
            </a:r>
            <a:r>
              <a:rPr lang="en-ID" dirty="0"/>
              <a:t> React Component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8E638-08BB-0FF7-6937-69DA9F91B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D" dirty="0"/>
              <a:t>Masuk </a:t>
            </a:r>
            <a:r>
              <a:rPr lang="en-ID" dirty="0" err="1"/>
              <a:t>ke</a:t>
            </a:r>
            <a:r>
              <a:rPr lang="en-ID" dirty="0"/>
              <a:t> proses Updating.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state. </a:t>
            </a:r>
          </a:p>
          <a:p>
            <a:r>
              <a:rPr lang="en-ID" dirty="0"/>
              <a:t>Hal </a:t>
            </a:r>
            <a:r>
              <a:rPr lang="en-ID" dirty="0" err="1"/>
              <a:t>pertama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di proses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 method render() </a:t>
            </a:r>
            <a:r>
              <a:rPr lang="en-ID" dirty="0" err="1"/>
              <a:t>kemudianmengupdate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DOM </a:t>
            </a:r>
            <a:r>
              <a:rPr lang="en-ID" dirty="0" err="1"/>
              <a:t>ke</a:t>
            </a:r>
            <a:r>
              <a:rPr lang="en-ID" dirty="0"/>
              <a:t> web browser. </a:t>
            </a:r>
          </a:p>
          <a:p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di update, React juga </a:t>
            </a:r>
            <a:r>
              <a:rPr lang="en-ID" dirty="0" err="1"/>
              <a:t>mengizinkan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tambahan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method </a:t>
            </a:r>
            <a:r>
              <a:rPr lang="en-ID" dirty="0" err="1"/>
              <a:t>componentDidUpdate</a:t>
            </a:r>
            <a:r>
              <a:rPr lang="en-ID" dirty="0"/>
              <a:t>().</a:t>
            </a:r>
          </a:p>
          <a:p>
            <a:r>
              <a:rPr lang="en-ID" dirty="0"/>
              <a:t>Proses updating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berulang</a:t>
            </a:r>
            <a:r>
              <a:rPr lang="en-ID" dirty="0"/>
              <a:t> kali </a:t>
            </a:r>
            <a:r>
              <a:rPr lang="en-ID" dirty="0" err="1"/>
              <a:t>sepanjang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React </a:t>
            </a:r>
            <a:r>
              <a:rPr lang="en-ID" dirty="0" err="1"/>
              <a:t>digunakan</a:t>
            </a:r>
            <a:r>
              <a:rPr lang="en-ID" dirty="0"/>
              <a:t>. </a:t>
            </a:r>
          </a:p>
          <a:p>
            <a:r>
              <a:rPr lang="en-ID" dirty="0" err="1"/>
              <a:t>Setiap</a:t>
            </a:r>
            <a:r>
              <a:rPr lang="en-ID" dirty="0"/>
              <a:t> kali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state, method render() dan </a:t>
            </a:r>
            <a:r>
              <a:rPr lang="en-ID" dirty="0" err="1"/>
              <a:t>componentDidUpdate</a:t>
            </a:r>
            <a:r>
              <a:rPr lang="en-ID" dirty="0"/>
              <a:t>()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424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370D-36BF-E7BB-005D-C0B319E3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Memahami</a:t>
            </a:r>
            <a:r>
              <a:rPr lang="en-ID" dirty="0"/>
              <a:t> React Component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8E638-08BB-0FF7-6937-69DA9F91B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/>
              <a:t>Proses </a:t>
            </a:r>
            <a:r>
              <a:rPr lang="en-ID" dirty="0" err="1"/>
              <a:t>ketiga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Unmounting.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berjalankan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dihapus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DOM. </a:t>
            </a:r>
          </a:p>
          <a:p>
            <a:r>
              <a:rPr lang="en-ID" dirty="0"/>
              <a:t>Jika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butuh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program pas di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,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ditulis</a:t>
            </a:r>
            <a:r>
              <a:rPr lang="en-ID" dirty="0"/>
              <a:t> </a:t>
            </a:r>
            <a:r>
              <a:rPr lang="en-ID" dirty="0" err="1"/>
              <a:t>kedalam</a:t>
            </a:r>
            <a:r>
              <a:rPr lang="en-ID" dirty="0"/>
              <a:t> method </a:t>
            </a:r>
            <a:r>
              <a:rPr lang="en-ID" dirty="0" err="1"/>
              <a:t>componentWillUnmount</a:t>
            </a:r>
            <a:r>
              <a:rPr lang="en-ID" dirty="0"/>
              <a:t>(). </a:t>
            </a:r>
          </a:p>
          <a:p>
            <a:r>
              <a:rPr lang="en-ID" dirty="0" err="1"/>
              <a:t>Itulah</a:t>
            </a:r>
            <a:r>
              <a:rPr lang="en-ID" dirty="0"/>
              <a:t> </a:t>
            </a:r>
            <a:r>
              <a:rPr lang="en-ID" dirty="0" err="1"/>
              <a:t>gambaran</a:t>
            </a:r>
            <a:r>
              <a:rPr lang="en-ID" dirty="0"/>
              <a:t> </a:t>
            </a:r>
            <a:r>
              <a:rPr lang="en-ID" dirty="0" err="1"/>
              <a:t>singkat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react component lifecycle. </a:t>
            </a:r>
          </a:p>
          <a:p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React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mengalami</a:t>
            </a:r>
            <a:r>
              <a:rPr lang="en-ID" dirty="0"/>
              <a:t> </a:t>
            </a:r>
            <a:r>
              <a:rPr lang="en-ID" dirty="0" err="1"/>
              <a:t>ketiga</a:t>
            </a:r>
            <a:r>
              <a:rPr lang="en-ID" dirty="0"/>
              <a:t> </a:t>
            </a:r>
            <a:r>
              <a:rPr lang="en-ID" dirty="0" err="1"/>
              <a:t>tahapan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, </a:t>
            </a:r>
            <a:r>
              <a:rPr lang="en-ID" dirty="0" err="1"/>
              <a:t>tapi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method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ditulis</a:t>
            </a:r>
            <a:r>
              <a:rPr lang="en-ID" dirty="0"/>
              <a:t>. </a:t>
            </a:r>
          </a:p>
          <a:p>
            <a:r>
              <a:rPr lang="en-ID" dirty="0"/>
              <a:t>Dari </a:t>
            </a:r>
            <a:r>
              <a:rPr lang="en-ID" dirty="0" err="1"/>
              <a:t>kelima</a:t>
            </a:r>
            <a:r>
              <a:rPr lang="en-ID" dirty="0"/>
              <a:t> method lifecycle, </a:t>
            </a:r>
            <a:r>
              <a:rPr lang="en-ID" dirty="0" err="1"/>
              <a:t>hanya</a:t>
            </a:r>
            <a:r>
              <a:rPr lang="en-ID" dirty="0"/>
              <a:t> render() yang </a:t>
            </a:r>
            <a:r>
              <a:rPr lang="en-ID" dirty="0" err="1"/>
              <a:t>wajib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, </a:t>
            </a:r>
            <a:r>
              <a:rPr lang="en-ID" dirty="0" err="1"/>
              <a:t>sisanya</a:t>
            </a:r>
            <a:r>
              <a:rPr lang="en-ID" dirty="0"/>
              <a:t> </a:t>
            </a:r>
            <a:r>
              <a:rPr lang="en-ID" dirty="0" err="1"/>
              <a:t>bersifat</a:t>
            </a:r>
            <a:r>
              <a:rPr lang="en-ID" dirty="0"/>
              <a:t> </a:t>
            </a:r>
            <a:r>
              <a:rPr lang="en-ID" dirty="0" err="1"/>
              <a:t>opsional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6401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633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React Component Lifecycle</vt:lpstr>
      <vt:lpstr>Pendahuluan</vt:lpstr>
      <vt:lpstr>Memahami React Component Lifecycle</vt:lpstr>
      <vt:lpstr>Memahami React Component Lifecycle</vt:lpstr>
      <vt:lpstr>Memahami React Component Lifecycle</vt:lpstr>
      <vt:lpstr>Memahami React Component Lifecycle</vt:lpstr>
      <vt:lpstr>Memahami React Component Lifecycle</vt:lpstr>
      <vt:lpstr>Memahami React Component Lifecycle</vt:lpstr>
      <vt:lpstr>Memahami React Component Lifecycle</vt:lpstr>
      <vt:lpstr>TODO PROJECT</vt:lpstr>
      <vt:lpstr>Hasil TODO PROJECT</vt:lpstr>
      <vt:lpstr>TUGAS PRAKTIKUM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Component Lifecycle</dc:title>
  <dc:creator>dimas wahyu</dc:creator>
  <cp:lastModifiedBy>dimas wahyu</cp:lastModifiedBy>
  <cp:revision>1</cp:revision>
  <dcterms:created xsi:type="dcterms:W3CDTF">2023-05-22T20:50:21Z</dcterms:created>
  <dcterms:modified xsi:type="dcterms:W3CDTF">2023-05-22T21:20:04Z</dcterms:modified>
</cp:coreProperties>
</file>