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57" d="100"/>
          <a:sy n="57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83845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  Quick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1827654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 Left Pivot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75" y="1827654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  Right Pivot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052318" y="2012320"/>
            <a:ext cx="774441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9849" y="2034580"/>
            <a:ext cx="1108887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15812" y="4527093"/>
            <a:ext cx="2051181" cy="1596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933" y="521835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 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6963" y="55777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 Speed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65" y="359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DRIVING OPERATOR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14643" y="3601739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5511" y="3370104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  Hatch Mover Extend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08652" y="4527093"/>
            <a:ext cx="16184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592" y="4328259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  Hatch Mover Retract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8659" y="1186188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 Climb Front Push Up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8014219" y="1393114"/>
            <a:ext cx="774440" cy="116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0200" y="1122373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  Climb Front Push Down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11674" y="1329299"/>
            <a:ext cx="1108887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  Level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 Climb Back Push 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  Climb Back Push Down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  Level Down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 Cargo Hold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 Cargo Release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6367" y="930807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 Hatch Hold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710" y="1729145"/>
            <a:ext cx="267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 Hatch Release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1" idx="0"/>
          </p:cNvCxnSpPr>
          <p:nvPr/>
        </p:nvCxnSpPr>
        <p:spPr>
          <a:xfrm flipH="1">
            <a:off x="4228323" y="3592286"/>
            <a:ext cx="642258" cy="240138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07819" y="5989558"/>
            <a:ext cx="163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 </a:t>
            </a:r>
          </a:p>
          <a:p>
            <a:r>
              <a:rPr lang="en-US" b="1" dirty="0">
                <a:solidFill>
                  <a:srgbClr val="FF0000"/>
                </a:solidFill>
              </a:rPr>
              <a:t>Extension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3796" y="5993671"/>
            <a:ext cx="15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 </a:t>
            </a:r>
          </a:p>
          <a:p>
            <a:r>
              <a:rPr lang="en-US" b="1" dirty="0">
                <a:solidFill>
                  <a:srgbClr val="FF0000"/>
                </a:solidFill>
              </a:rPr>
              <a:t>Elevator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448" y="280738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GAME OPERATOR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677390" y="3592286"/>
            <a:ext cx="598518" cy="244196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6082" y="95026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6082" y="1753351"/>
            <a:ext cx="12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474158" y="4589205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2197" y="4723776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6963" y="5577739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6916" y="4350412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7804" y="5682028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521" y="4507364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9628" y="3654398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8</cp:revision>
  <dcterms:created xsi:type="dcterms:W3CDTF">2019-02-13T18:52:59Z</dcterms:created>
  <dcterms:modified xsi:type="dcterms:W3CDTF">2019-03-01T07:35:37Z</dcterms:modified>
</cp:coreProperties>
</file>