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838452"/>
            <a:ext cx="291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Limelight driving - Tringle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Pivot left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Right Pivot – 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15812" y="4527093"/>
            <a:ext cx="2051181" cy="1596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4933" y="521835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6963" y="55777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DRIVER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4643" y="3601739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Deploy hook - Circle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08652" y="4527093"/>
            <a:ext cx="16184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38592" y="432825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 – X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Deploy hook – Right front button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8" y="2838452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3 turns - Tringle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</a:t>
            </a:r>
            <a:r>
              <a:rPr lang="en-US" b="1" dirty="0" smtClean="0">
                <a:solidFill>
                  <a:srgbClr val="FF0000"/>
                </a:solidFill>
              </a:rPr>
              <a:t>stuck - Left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front trigger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Climb motor - Left Joystick 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20" y="326389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Climb motor- </a:t>
            </a:r>
            <a:r>
              <a:rPr lang="en-US" b="1" dirty="0">
                <a:solidFill>
                  <a:srgbClr val="00B0F0"/>
                </a:solidFill>
              </a:rPr>
              <a:t>Circle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Arm up – X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Intake / Lower arm –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Left Front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Shooter– </a:t>
            </a:r>
            <a:r>
              <a:rPr lang="en-US" b="1" dirty="0">
                <a:solidFill>
                  <a:srgbClr val="FF0000"/>
                </a:solidFill>
              </a:rPr>
              <a:t>Right front button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71534" y="4042006"/>
            <a:ext cx="1955224" cy="406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Panel Color Match - Square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53389" y="4547939"/>
            <a:ext cx="18671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81" y="4078961"/>
            <a:ext cx="291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Left Joystick button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Push down for 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21298"/>
            <a:ext cx="11817122" cy="6858000"/>
            <a:chOff x="0" y="-121298"/>
            <a:chExt cx="11817122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484" y="-121298"/>
              <a:ext cx="6858000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7277878" y="3023118"/>
              <a:ext cx="1548881" cy="569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26759" y="2838452"/>
              <a:ext cx="2916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Limelight driving - Tringle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26759" y="1827654"/>
              <a:ext cx="282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Pivot left - Left front trigger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067" y="1827654"/>
              <a:ext cx="3146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Right Pivot – Right front trigger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8052319" y="2012320"/>
              <a:ext cx="774440" cy="22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415519" y="3592286"/>
              <a:ext cx="455061" cy="18696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328208" y="2034580"/>
              <a:ext cx="920528" cy="20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5215812" y="4527093"/>
              <a:ext cx="2051181" cy="1596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64933" y="5218352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Right Joystick 2 Turn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6963" y="5577739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Left Joystick 1 Speed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665" y="359829"/>
              <a:ext cx="2258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DRIVER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14643" y="3601739"/>
              <a:ext cx="1548881" cy="569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15511" y="3370104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Deploy hook - Circle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7008652" y="4527093"/>
              <a:ext cx="16184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638592" y="4328259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Intake Arm up – X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26759" y="562117"/>
              <a:ext cx="2990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Retract hook, lift robot –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Left Front Button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052321" y="1136396"/>
              <a:ext cx="880012" cy="2015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0" y="1122373"/>
              <a:ext cx="332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Deploy hook – Right front button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3"/>
            </p:cNvCxnSpPr>
            <p:nvPr/>
          </p:nvCxnSpPr>
          <p:spPr>
            <a:xfrm>
              <a:off x="3328208" y="1307039"/>
              <a:ext cx="992353" cy="43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067" y="0"/>
            <a:ext cx="12005732" cy="6858000"/>
            <a:chOff x="110067" y="0"/>
            <a:chExt cx="12005732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933" y="0"/>
              <a:ext cx="6858000" cy="6858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5381" y="280738"/>
              <a:ext cx="22580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OPERATOR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277878" y="3023118"/>
              <a:ext cx="1548881" cy="569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826758" y="2838452"/>
              <a:ext cx="3060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Control Panel 3 turns - Tringle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26759" y="1827654"/>
              <a:ext cx="328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Transfer </a:t>
              </a:r>
              <a:r>
                <a:rPr lang="en-US" b="1" dirty="0" smtClean="0">
                  <a:solidFill>
                    <a:srgbClr val="FF0000"/>
                  </a:solidFill>
                </a:rPr>
                <a:t>stuck - Left front trigger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067" y="1827654"/>
              <a:ext cx="3146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Transfer to shooter –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Right front trigger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>
            <a:xfrm flipH="1">
              <a:off x="8052319" y="2012320"/>
              <a:ext cx="774440" cy="22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210266" y="3751893"/>
              <a:ext cx="790446" cy="260657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28208" y="2034580"/>
              <a:ext cx="920528" cy="20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0733" y="6173801"/>
              <a:ext cx="298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Climb motor - Left Joystick 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7699981" y="3429406"/>
              <a:ext cx="1548881" cy="569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268020" y="3263896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Climb motor- </a:t>
              </a:r>
              <a:r>
                <a:rPr lang="en-US" b="1" dirty="0">
                  <a:solidFill>
                    <a:srgbClr val="00B0F0"/>
                  </a:solidFill>
                </a:rPr>
                <a:t>Circle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7008652" y="4527093"/>
              <a:ext cx="1818106" cy="5280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826758" y="4870514"/>
              <a:ext cx="2258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Intake Arm up – X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26759" y="562117"/>
              <a:ext cx="2990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Intake / Lower arm –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Left Front Button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8052321" y="1136396"/>
              <a:ext cx="880012" cy="2015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8744" y="1122373"/>
              <a:ext cx="2919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Shooter– </a:t>
              </a:r>
              <a:r>
                <a:rPr lang="en-US" b="1" dirty="0">
                  <a:solidFill>
                    <a:srgbClr val="FF0000"/>
                  </a:solidFill>
                </a:rPr>
                <a:t>Right front button</a:t>
              </a:r>
            </a:p>
          </p:txBody>
        </p:sp>
        <p:cxnSp>
          <p:nvCxnSpPr>
            <p:cNvPr id="48" name="Straight Arrow Connector 47"/>
            <p:cNvCxnSpPr>
              <a:stCxn id="47" idx="3"/>
            </p:cNvCxnSpPr>
            <p:nvPr/>
          </p:nvCxnSpPr>
          <p:spPr>
            <a:xfrm>
              <a:off x="3328208" y="1307039"/>
              <a:ext cx="992353" cy="43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6871534" y="4042006"/>
              <a:ext cx="1955224" cy="406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873314" y="4079724"/>
              <a:ext cx="272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Control Panel Color Match - Square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453389" y="4547939"/>
              <a:ext cx="18671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5381" y="4078961"/>
              <a:ext cx="2919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Left Joystick button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Push down for low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target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99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248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13</cp:revision>
  <dcterms:created xsi:type="dcterms:W3CDTF">2019-02-13T18:52:59Z</dcterms:created>
  <dcterms:modified xsi:type="dcterms:W3CDTF">2020-02-28T06:33:13Z</dcterms:modified>
</cp:coreProperties>
</file>