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8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2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9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7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7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1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6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3890E-4472-4958-AE87-37F5298C508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5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3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7277878" y="3023118"/>
            <a:ext cx="1548881" cy="569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26759" y="283845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0  Quick 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26759" y="1827654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6 Left Pivot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8375" y="1827654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7  Right Pivot</a:t>
            </a:r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>
            <a:off x="8052318" y="2012320"/>
            <a:ext cx="774441" cy="222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415519" y="3592286"/>
            <a:ext cx="455061" cy="186961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39849" y="2034580"/>
            <a:ext cx="1108887" cy="208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215812" y="4527093"/>
            <a:ext cx="2051181" cy="159607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64933" y="521835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Joystick 2 Turn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86963" y="5577739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Joystick 1 Speed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665" y="359829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DRIVING OPERATOR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514643" y="3601739"/>
            <a:ext cx="1548881" cy="569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15511" y="3370104"/>
            <a:ext cx="2258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1  Hatch Mover Extend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008652" y="4527093"/>
            <a:ext cx="161847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638592" y="4328259"/>
            <a:ext cx="2258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2  Hatch Mover Retract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88659" y="1186188"/>
            <a:ext cx="2258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4 Climb Front Push Up</a:t>
            </a: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 flipV="1">
            <a:off x="8014219" y="1393114"/>
            <a:ext cx="774440" cy="1162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70200" y="1122373"/>
            <a:ext cx="2258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5  Climb Front Push Down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211674" y="1329299"/>
            <a:ext cx="1108887" cy="208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34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7277878" y="3023118"/>
            <a:ext cx="1548881" cy="569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26759" y="2745393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0  Level Up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26759" y="3307702"/>
            <a:ext cx="2258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1 Climb Back Push Up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26759" y="3963639"/>
            <a:ext cx="2258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3  Climb Back Push Down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26759" y="4615561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2  Level Down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679361" y="4106056"/>
            <a:ext cx="2147398" cy="248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555755" y="3502099"/>
            <a:ext cx="1177698" cy="48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033925" y="4535078"/>
            <a:ext cx="1792834" cy="2249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321282" y="75587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4 Cargo Hold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050278" y="950269"/>
            <a:ext cx="1177698" cy="48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21282" y="1540895"/>
            <a:ext cx="252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6 Cargo Release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050278" y="1735292"/>
            <a:ext cx="1177698" cy="48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26367" y="930807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5 Hatch Hold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041780" y="1125204"/>
            <a:ext cx="1185814" cy="1749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2710" y="1729145"/>
            <a:ext cx="267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7 Hatch Release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041780" y="1910227"/>
            <a:ext cx="1185814" cy="1700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31" idx="0"/>
          </p:cNvCxnSpPr>
          <p:nvPr/>
        </p:nvCxnSpPr>
        <p:spPr>
          <a:xfrm flipH="1">
            <a:off x="4228323" y="3592286"/>
            <a:ext cx="642258" cy="240138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407819" y="5989558"/>
            <a:ext cx="1639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Joystick 4 </a:t>
            </a:r>
          </a:p>
          <a:p>
            <a:r>
              <a:rPr lang="en-US" b="1" dirty="0">
                <a:solidFill>
                  <a:srgbClr val="FF0000"/>
                </a:solidFill>
              </a:rPr>
              <a:t>Extension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63796" y="5993671"/>
            <a:ext cx="1529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Joystick 1 </a:t>
            </a:r>
          </a:p>
          <a:p>
            <a:r>
              <a:rPr lang="en-US" b="1" dirty="0">
                <a:solidFill>
                  <a:srgbClr val="FF0000"/>
                </a:solidFill>
              </a:rPr>
              <a:t>Elevator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8448" y="280738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GAME OPERATOR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677390" y="3592286"/>
            <a:ext cx="598518" cy="2441963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88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7277878" y="3023118"/>
            <a:ext cx="1548881" cy="569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26759" y="2745393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26759" y="330770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26759" y="3963639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26759" y="4615561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679361" y="4106056"/>
            <a:ext cx="2147398" cy="248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555755" y="3502099"/>
            <a:ext cx="1177698" cy="48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033925" y="4535078"/>
            <a:ext cx="1792834" cy="2249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321282" y="75587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050278" y="950269"/>
            <a:ext cx="1177698" cy="48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21282" y="1540895"/>
            <a:ext cx="252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6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050278" y="1735292"/>
            <a:ext cx="1177698" cy="48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06082" y="950269"/>
            <a:ext cx="103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5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041780" y="1125204"/>
            <a:ext cx="1185814" cy="1749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06082" y="1753351"/>
            <a:ext cx="120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041780" y="1910227"/>
            <a:ext cx="1185814" cy="1700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415519" y="3592286"/>
            <a:ext cx="455061" cy="186961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5474158" y="4589205"/>
            <a:ext cx="1037055" cy="5542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92197" y="4723776"/>
            <a:ext cx="171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Joystick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86963" y="5577739"/>
            <a:ext cx="239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Joystick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96916" y="4350412"/>
            <a:ext cx="171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Joystick 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47804" y="5682028"/>
            <a:ext cx="239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Joystick 4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4124521" y="4507364"/>
            <a:ext cx="1037055" cy="5542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769628" y="3654398"/>
            <a:ext cx="455061" cy="186961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70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06082" y="0"/>
            <a:ext cx="9843796" cy="6858000"/>
            <a:chOff x="2006082" y="0"/>
            <a:chExt cx="9843796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H="1">
              <a:off x="7277878" y="3023118"/>
              <a:ext cx="1548881" cy="5691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8826759" y="2745393"/>
              <a:ext cx="2258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Button 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826759" y="3307702"/>
              <a:ext cx="2258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Button 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26759" y="3963639"/>
              <a:ext cx="2258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Button 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826759" y="4615561"/>
              <a:ext cx="2258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Button 2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6679361" y="4106056"/>
              <a:ext cx="2147398" cy="248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7555755" y="3502099"/>
              <a:ext cx="1177698" cy="4843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7033925" y="4535078"/>
              <a:ext cx="1792834" cy="22493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9321282" y="755872"/>
              <a:ext cx="2258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Button 4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8050278" y="950269"/>
              <a:ext cx="1177698" cy="4843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9321282" y="1540895"/>
              <a:ext cx="2528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Button 6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8050278" y="1735292"/>
              <a:ext cx="1177698" cy="4843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006082" y="950269"/>
              <a:ext cx="1035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Button 5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041780" y="1125204"/>
              <a:ext cx="1185814" cy="17493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006082" y="1753351"/>
              <a:ext cx="1206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Button 7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3041780" y="1910227"/>
              <a:ext cx="1185814" cy="1700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4415519" y="3592286"/>
              <a:ext cx="455061" cy="186961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5474158" y="4589205"/>
              <a:ext cx="1037055" cy="554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992197" y="4723776"/>
              <a:ext cx="1712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Right Joystick 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86963" y="5577739"/>
              <a:ext cx="239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Left Joystick 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96916" y="4350412"/>
              <a:ext cx="1712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Left Joystick 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47804" y="5682028"/>
              <a:ext cx="239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Right Joystick 4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4124521" y="4507364"/>
              <a:ext cx="1037055" cy="554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5769628" y="3654398"/>
              <a:ext cx="455061" cy="186961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227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146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Northrop Grumman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Garzon-Leon, Nelson A [US] (AS)</dc:creator>
  <cp:lastModifiedBy>Nelson Garzon</cp:lastModifiedBy>
  <cp:revision>10</cp:revision>
  <dcterms:created xsi:type="dcterms:W3CDTF">2019-02-13T18:52:59Z</dcterms:created>
  <dcterms:modified xsi:type="dcterms:W3CDTF">2020-02-02T15:01:45Z</dcterms:modified>
</cp:coreProperties>
</file>