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1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890E-4472-4958-AE87-37F5298C50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3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484" y="-121298"/>
            <a:ext cx="6858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277878" y="3023118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26759" y="2838452"/>
            <a:ext cx="29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Limelight driving - Tringle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6759" y="1827654"/>
            <a:ext cx="282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Pivot </a:t>
            </a:r>
            <a:r>
              <a:rPr lang="en-US" b="1" dirty="0" smtClean="0">
                <a:solidFill>
                  <a:srgbClr val="FF0000"/>
                </a:solidFill>
              </a:rPr>
              <a:t>left - </a:t>
            </a:r>
            <a:r>
              <a:rPr lang="en-US" b="1" dirty="0" smtClean="0">
                <a:solidFill>
                  <a:srgbClr val="FF0000"/>
                </a:solidFill>
              </a:rPr>
              <a:t>Left front trigger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067" y="1827654"/>
            <a:ext cx="31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 Pivot – Right front trigger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8052319" y="2012320"/>
            <a:ext cx="774440" cy="2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415519" y="3592286"/>
            <a:ext cx="455061" cy="1869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8208" y="2034580"/>
            <a:ext cx="920528" cy="2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215812" y="4527093"/>
            <a:ext cx="2051181" cy="15960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4933" y="521835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2 Turn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86963" y="557773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1 Speed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665" y="359829"/>
            <a:ext cx="225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DRIVER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14643" y="3601739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15511" y="3370104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Deploy hook - Circle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008652" y="4527093"/>
            <a:ext cx="16184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38592" y="432825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Intake Arm up – X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26759" y="562117"/>
            <a:ext cx="299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Retract hook, lift robot –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Left Front Button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052321" y="1136396"/>
            <a:ext cx="880012" cy="201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1122373"/>
            <a:ext cx="332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Deploy hook – Right front button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3328208" y="1307039"/>
            <a:ext cx="992353" cy="431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34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933" y="0"/>
            <a:ext cx="6858000" cy="6858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95381" y="280738"/>
            <a:ext cx="225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OPERATOR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277878" y="3023118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26758" y="2838452"/>
            <a:ext cx="30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 Panel 3 turns - Tringle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26759" y="1827654"/>
            <a:ext cx="328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Transfer </a:t>
            </a:r>
            <a:r>
              <a:rPr lang="en-US" b="1" dirty="0" smtClean="0">
                <a:solidFill>
                  <a:srgbClr val="FF0000"/>
                </a:solidFill>
              </a:rPr>
              <a:t>stuck - </a:t>
            </a:r>
            <a:r>
              <a:rPr lang="en-US" b="1" dirty="0" smtClean="0">
                <a:solidFill>
                  <a:srgbClr val="FF0000"/>
                </a:solidFill>
              </a:rPr>
              <a:t>Left front trigger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0067" y="1827654"/>
            <a:ext cx="314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Transfer to shooter –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Right front trigger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>
            <a:off x="8052319" y="2012320"/>
            <a:ext cx="774440" cy="2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210266" y="3751893"/>
            <a:ext cx="790446" cy="260657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28208" y="2034580"/>
            <a:ext cx="920528" cy="2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10733" y="6173801"/>
            <a:ext cx="298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Climb </a:t>
            </a:r>
            <a:r>
              <a:rPr lang="en-US" b="1" dirty="0">
                <a:solidFill>
                  <a:srgbClr val="00B0F0"/>
                </a:solidFill>
              </a:rPr>
              <a:t>motor</a:t>
            </a:r>
            <a:r>
              <a:rPr lang="en-US" b="1" dirty="0">
                <a:solidFill>
                  <a:srgbClr val="00B0F0"/>
                </a:solidFill>
              </a:rPr>
              <a:t> - Left </a:t>
            </a:r>
            <a:r>
              <a:rPr lang="en-US" b="1" dirty="0">
                <a:solidFill>
                  <a:srgbClr val="00B0F0"/>
                </a:solidFill>
              </a:rPr>
              <a:t>Joystick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699981" y="3429406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268020" y="3263896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Climb motor- </a:t>
            </a:r>
            <a:r>
              <a:rPr lang="en-US" b="1" dirty="0">
                <a:solidFill>
                  <a:srgbClr val="00B0F0"/>
                </a:solidFill>
              </a:rPr>
              <a:t>Circle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7008652" y="4527093"/>
            <a:ext cx="1818106" cy="528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6758" y="4870514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Intake Arm up – X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26759" y="562117"/>
            <a:ext cx="299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Intake / Lower arm </a:t>
            </a:r>
            <a:r>
              <a:rPr lang="en-US" b="1" dirty="0" smtClean="0">
                <a:solidFill>
                  <a:srgbClr val="FF0000"/>
                </a:solidFill>
              </a:rPr>
              <a:t>–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Left Front Button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052321" y="1136396"/>
            <a:ext cx="880012" cy="201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8744" y="1122373"/>
            <a:ext cx="291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Shooter– </a:t>
            </a:r>
            <a:r>
              <a:rPr lang="en-US" b="1" dirty="0">
                <a:solidFill>
                  <a:srgbClr val="FF0000"/>
                </a:solidFill>
              </a:rPr>
              <a:t>Right front button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3328208" y="1307039"/>
            <a:ext cx="992353" cy="431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871534" y="4042006"/>
            <a:ext cx="1955224" cy="406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73314" y="4079724"/>
            <a:ext cx="272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 Panel Color Match - Square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88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277878" y="3023118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26759" y="2745393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26759" y="330770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26759" y="396363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26759" y="4615561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679361" y="4106056"/>
            <a:ext cx="2147398" cy="24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555755" y="3502099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033925" y="4535078"/>
            <a:ext cx="1792834" cy="224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21282" y="75587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050278" y="950269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21282" y="1540895"/>
            <a:ext cx="25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6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050278" y="1735292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06082" y="950269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5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041780" y="1125204"/>
            <a:ext cx="1185814" cy="1749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6082" y="1753351"/>
            <a:ext cx="120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041780" y="1910227"/>
            <a:ext cx="1185814" cy="170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415519" y="3592286"/>
            <a:ext cx="455061" cy="1869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474158" y="4589205"/>
            <a:ext cx="1037055" cy="554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92197" y="4723776"/>
            <a:ext cx="17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86963" y="5577739"/>
            <a:ext cx="23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96916" y="4350412"/>
            <a:ext cx="17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47804" y="5682028"/>
            <a:ext cx="23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4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4124521" y="4507364"/>
            <a:ext cx="1037055" cy="554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769628" y="3654398"/>
            <a:ext cx="455061" cy="1869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70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130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Northrop Grumman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Garzon-Leon, Nelson A [US] (AS)</dc:creator>
  <cp:lastModifiedBy>Nelson Garzon</cp:lastModifiedBy>
  <cp:revision>11</cp:revision>
  <dcterms:created xsi:type="dcterms:W3CDTF">2019-02-13T18:52:59Z</dcterms:created>
  <dcterms:modified xsi:type="dcterms:W3CDTF">2020-02-26T07:22:43Z</dcterms:modified>
</cp:coreProperties>
</file>