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80" r:id="rId3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C4532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88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12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9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7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36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7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1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1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6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83890E-4472-4958-AE87-37F5298C508C}" type="datetimeFigureOut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51F32-AB10-4604-AEC8-9932DD9468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5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17" y="3429000"/>
            <a:ext cx="4207405" cy="26211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96" y="939799"/>
            <a:ext cx="4331248" cy="21050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0EF790-7188-42F6-B276-DD3BAAFFB86D}"/>
              </a:ext>
            </a:extLst>
          </p:cNvPr>
          <p:cNvCxnSpPr>
            <a:cxnSpLocks/>
          </p:cNvCxnSpPr>
          <p:nvPr/>
        </p:nvCxnSpPr>
        <p:spPr>
          <a:xfrm flipH="1">
            <a:off x="4969052" y="4626907"/>
            <a:ext cx="16311" cy="108099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275F49-69BD-41FC-8870-7A98460F90DE}"/>
              </a:ext>
            </a:extLst>
          </p:cNvPr>
          <p:cNvCxnSpPr>
            <a:cxnSpLocks/>
          </p:cNvCxnSpPr>
          <p:nvPr/>
        </p:nvCxnSpPr>
        <p:spPr>
          <a:xfrm flipH="1">
            <a:off x="6200992" y="4626907"/>
            <a:ext cx="16311" cy="108099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01EC76A-58B2-4DAF-B9D5-C6E3795FD2D8}"/>
              </a:ext>
            </a:extLst>
          </p:cNvPr>
          <p:cNvSpPr txBox="1"/>
          <p:nvPr/>
        </p:nvSpPr>
        <p:spPr>
          <a:xfrm>
            <a:off x="3857911" y="5648622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Spring Arms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CF609C-5261-4435-A7C8-DF8E97856FD8}"/>
              </a:ext>
            </a:extLst>
          </p:cNvPr>
          <p:cNvSpPr txBox="1"/>
          <p:nvPr/>
        </p:nvSpPr>
        <p:spPr>
          <a:xfrm>
            <a:off x="5298307" y="5667213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Climb Arms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CBC355-B2DC-4F5E-8071-21D809982F15}"/>
              </a:ext>
            </a:extLst>
          </p:cNvPr>
          <p:cNvSpPr txBox="1"/>
          <p:nvPr/>
        </p:nvSpPr>
        <p:spPr>
          <a:xfrm>
            <a:off x="8185575" y="4093223"/>
            <a:ext cx="3616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Intake Motor with increased speed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732D11-9DBF-4AE0-894F-A4104302527B}"/>
              </a:ext>
            </a:extLst>
          </p:cNvPr>
          <p:cNvSpPr txBox="1"/>
          <p:nvPr/>
        </p:nvSpPr>
        <p:spPr>
          <a:xfrm>
            <a:off x="1076940" y="1972198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Intake Motor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C92D660-6E93-44F1-97F0-565DBBA5B7E7}"/>
              </a:ext>
            </a:extLst>
          </p:cNvPr>
          <p:cNvSpPr txBox="1"/>
          <p:nvPr/>
        </p:nvSpPr>
        <p:spPr>
          <a:xfrm>
            <a:off x="7987979" y="1316553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Intake Arm UP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527163-F972-4B33-A6ED-23E9224A1E55}"/>
              </a:ext>
            </a:extLst>
          </p:cNvPr>
          <p:cNvSpPr txBox="1"/>
          <p:nvPr/>
        </p:nvSpPr>
        <p:spPr>
          <a:xfrm>
            <a:off x="1462307" y="1363666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Shooter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C2E5DF-8365-4685-811F-BAF212BF64B0}"/>
              </a:ext>
            </a:extLst>
          </p:cNvPr>
          <p:cNvSpPr txBox="1"/>
          <p:nvPr/>
        </p:nvSpPr>
        <p:spPr>
          <a:xfrm>
            <a:off x="8118137" y="1904184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Intake Arm DOWN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3EB286-A2E4-40A1-B2BB-89CCF6EAC0B7}"/>
              </a:ext>
            </a:extLst>
          </p:cNvPr>
          <p:cNvCxnSpPr>
            <a:cxnSpLocks/>
          </p:cNvCxnSpPr>
          <p:nvPr/>
        </p:nvCxnSpPr>
        <p:spPr>
          <a:xfrm flipH="1">
            <a:off x="7100675" y="4350269"/>
            <a:ext cx="1221690" cy="1360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66F88F-CE75-4075-A7FB-0016791A5FF0}"/>
              </a:ext>
            </a:extLst>
          </p:cNvPr>
          <p:cNvCxnSpPr>
            <a:cxnSpLocks/>
          </p:cNvCxnSpPr>
          <p:nvPr/>
        </p:nvCxnSpPr>
        <p:spPr>
          <a:xfrm flipH="1">
            <a:off x="7064408" y="1501219"/>
            <a:ext cx="1257957" cy="491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EFF5AC-23E1-46E4-9F3C-45143630E414}"/>
              </a:ext>
            </a:extLst>
          </p:cNvPr>
          <p:cNvCxnSpPr>
            <a:cxnSpLocks/>
          </p:cNvCxnSpPr>
          <p:nvPr/>
        </p:nvCxnSpPr>
        <p:spPr>
          <a:xfrm flipH="1">
            <a:off x="6930293" y="2183198"/>
            <a:ext cx="1333615" cy="344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6BE7A2-D1BD-4F76-96BF-04F237C36B73}"/>
              </a:ext>
            </a:extLst>
          </p:cNvPr>
          <p:cNvCxnSpPr>
            <a:cxnSpLocks/>
          </p:cNvCxnSpPr>
          <p:nvPr/>
        </p:nvCxnSpPr>
        <p:spPr>
          <a:xfrm>
            <a:off x="3048000" y="1621778"/>
            <a:ext cx="1154953" cy="375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B12831-494E-4990-A797-2DC7053DE7F5}"/>
              </a:ext>
            </a:extLst>
          </p:cNvPr>
          <p:cNvCxnSpPr>
            <a:cxnSpLocks/>
          </p:cNvCxnSpPr>
          <p:nvPr/>
        </p:nvCxnSpPr>
        <p:spPr>
          <a:xfrm>
            <a:off x="2860519" y="2156864"/>
            <a:ext cx="1371994" cy="4027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C5D0C7D-1F01-4E3E-93A1-3BE0C20562CB}"/>
              </a:ext>
            </a:extLst>
          </p:cNvPr>
          <p:cNvSpPr txBox="1"/>
          <p:nvPr/>
        </p:nvSpPr>
        <p:spPr>
          <a:xfrm>
            <a:off x="357809" y="424070"/>
            <a:ext cx="2185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OPERATOR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A7AB82-4CED-48AC-A028-2D01782C9733}"/>
              </a:ext>
            </a:extLst>
          </p:cNvPr>
          <p:cNvSpPr txBox="1"/>
          <p:nvPr/>
        </p:nvSpPr>
        <p:spPr>
          <a:xfrm>
            <a:off x="6596183" y="3102807"/>
            <a:ext cx="220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Transfer Release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D526B3-D9A8-4378-8E52-1134477E15CF}"/>
              </a:ext>
            </a:extLst>
          </p:cNvPr>
          <p:cNvSpPr txBox="1"/>
          <p:nvPr/>
        </p:nvSpPr>
        <p:spPr>
          <a:xfrm>
            <a:off x="8263908" y="4635014"/>
            <a:ext cx="26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Intake Reverse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D0C58A2-BBFF-4A08-8956-B6846A78085F}"/>
              </a:ext>
            </a:extLst>
          </p:cNvPr>
          <p:cNvCxnSpPr>
            <a:cxnSpLocks/>
          </p:cNvCxnSpPr>
          <p:nvPr/>
        </p:nvCxnSpPr>
        <p:spPr>
          <a:xfrm flipH="1">
            <a:off x="6510720" y="3235245"/>
            <a:ext cx="245743" cy="12932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F1F003-B170-45EA-90B5-FE1EAAD42A63}"/>
              </a:ext>
            </a:extLst>
          </p:cNvPr>
          <p:cNvCxnSpPr>
            <a:cxnSpLocks/>
          </p:cNvCxnSpPr>
          <p:nvPr/>
        </p:nvCxnSpPr>
        <p:spPr>
          <a:xfrm flipH="1" flipV="1">
            <a:off x="6735382" y="4782090"/>
            <a:ext cx="2061071" cy="26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28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9917" y="3429000"/>
            <a:ext cx="4207405" cy="26211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996" y="939799"/>
            <a:ext cx="4331248" cy="210502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0EF790-7188-42F6-B276-DD3BAAFFB86D}"/>
              </a:ext>
            </a:extLst>
          </p:cNvPr>
          <p:cNvCxnSpPr>
            <a:cxnSpLocks/>
          </p:cNvCxnSpPr>
          <p:nvPr/>
        </p:nvCxnSpPr>
        <p:spPr>
          <a:xfrm flipH="1">
            <a:off x="4969052" y="4626907"/>
            <a:ext cx="16311" cy="108099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4D510F-4540-4970-A2AC-550BC35A4BEB}"/>
              </a:ext>
            </a:extLst>
          </p:cNvPr>
          <p:cNvCxnSpPr>
            <a:cxnSpLocks/>
          </p:cNvCxnSpPr>
          <p:nvPr/>
        </p:nvCxnSpPr>
        <p:spPr>
          <a:xfrm>
            <a:off x="5722889" y="5167404"/>
            <a:ext cx="956206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F3B5E9B-C537-4A5D-ACE4-F79B7CFB9458}"/>
              </a:ext>
            </a:extLst>
          </p:cNvPr>
          <p:cNvCxnSpPr>
            <a:cxnSpLocks/>
          </p:cNvCxnSpPr>
          <p:nvPr/>
        </p:nvCxnSpPr>
        <p:spPr>
          <a:xfrm flipH="1">
            <a:off x="6764809" y="3796893"/>
            <a:ext cx="934167" cy="4113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8A7AB82-4CED-48AC-A028-2D01782C9733}"/>
              </a:ext>
            </a:extLst>
          </p:cNvPr>
          <p:cNvSpPr txBox="1"/>
          <p:nvPr/>
        </p:nvSpPr>
        <p:spPr>
          <a:xfrm>
            <a:off x="6596184" y="3102807"/>
            <a:ext cx="2547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Set Limelight to Vision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DA261A3-1970-4B59-B5C6-34B2D077E1BB}"/>
              </a:ext>
            </a:extLst>
          </p:cNvPr>
          <p:cNvSpPr txBox="1"/>
          <p:nvPr/>
        </p:nvSpPr>
        <p:spPr>
          <a:xfrm>
            <a:off x="7682154" y="3503976"/>
            <a:ext cx="2003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Limelight LED 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D526B3-D9A8-4378-8E52-1134477E15CF}"/>
              </a:ext>
            </a:extLst>
          </p:cNvPr>
          <p:cNvSpPr txBox="1"/>
          <p:nvPr/>
        </p:nvSpPr>
        <p:spPr>
          <a:xfrm>
            <a:off x="8517905" y="4635014"/>
            <a:ext cx="3606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Set Limelight to Camera Mode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CBC355-B2DC-4F5E-8071-21D809982F15}"/>
              </a:ext>
            </a:extLst>
          </p:cNvPr>
          <p:cNvSpPr txBox="1"/>
          <p:nvPr/>
        </p:nvSpPr>
        <p:spPr>
          <a:xfrm>
            <a:off x="8408057" y="4143175"/>
            <a:ext cx="1989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Limelight LED OFF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D3EB286-A2E4-40A1-B2BB-89CCF6EAC0B7}"/>
              </a:ext>
            </a:extLst>
          </p:cNvPr>
          <p:cNvCxnSpPr>
            <a:cxnSpLocks/>
          </p:cNvCxnSpPr>
          <p:nvPr/>
        </p:nvCxnSpPr>
        <p:spPr>
          <a:xfrm flipH="1">
            <a:off x="7100675" y="4350269"/>
            <a:ext cx="1221690" cy="1360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0C58A2-BBFF-4A08-8956-B6846A78085F}"/>
              </a:ext>
            </a:extLst>
          </p:cNvPr>
          <p:cNvCxnSpPr>
            <a:cxnSpLocks/>
          </p:cNvCxnSpPr>
          <p:nvPr/>
        </p:nvCxnSpPr>
        <p:spPr>
          <a:xfrm flipH="1">
            <a:off x="6510720" y="3235245"/>
            <a:ext cx="245743" cy="12932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3F1F003-B170-45EA-90B5-FE1EAAD42A63}"/>
              </a:ext>
            </a:extLst>
          </p:cNvPr>
          <p:cNvCxnSpPr>
            <a:cxnSpLocks/>
          </p:cNvCxnSpPr>
          <p:nvPr/>
        </p:nvCxnSpPr>
        <p:spPr>
          <a:xfrm flipH="1" flipV="1">
            <a:off x="6735382" y="4782090"/>
            <a:ext cx="2061071" cy="265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66F88F-CE75-4075-A7FB-0016791A5FF0}"/>
              </a:ext>
            </a:extLst>
          </p:cNvPr>
          <p:cNvCxnSpPr>
            <a:cxnSpLocks/>
          </p:cNvCxnSpPr>
          <p:nvPr/>
        </p:nvCxnSpPr>
        <p:spPr>
          <a:xfrm flipH="1">
            <a:off x="7064408" y="1501219"/>
            <a:ext cx="1257957" cy="4910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EFF5AC-23E1-46E4-9F3C-45143630E414}"/>
              </a:ext>
            </a:extLst>
          </p:cNvPr>
          <p:cNvCxnSpPr>
            <a:cxnSpLocks/>
          </p:cNvCxnSpPr>
          <p:nvPr/>
        </p:nvCxnSpPr>
        <p:spPr>
          <a:xfrm flipH="1">
            <a:off x="6930293" y="2183198"/>
            <a:ext cx="1333615" cy="344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B6BE7A2-D1BD-4F76-96BF-04F237C36B73}"/>
              </a:ext>
            </a:extLst>
          </p:cNvPr>
          <p:cNvCxnSpPr>
            <a:cxnSpLocks/>
          </p:cNvCxnSpPr>
          <p:nvPr/>
        </p:nvCxnSpPr>
        <p:spPr>
          <a:xfrm>
            <a:off x="3048000" y="1621778"/>
            <a:ext cx="1154953" cy="37517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AB12831-494E-4990-A797-2DC7053DE7F5}"/>
              </a:ext>
            </a:extLst>
          </p:cNvPr>
          <p:cNvCxnSpPr>
            <a:cxnSpLocks/>
          </p:cNvCxnSpPr>
          <p:nvPr/>
        </p:nvCxnSpPr>
        <p:spPr>
          <a:xfrm>
            <a:off x="2860519" y="2156864"/>
            <a:ext cx="1371994" cy="4027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D0C58A2-BBFF-4A08-8956-B6846A78085F}"/>
              </a:ext>
            </a:extLst>
          </p:cNvPr>
          <p:cNvCxnSpPr>
            <a:cxnSpLocks/>
          </p:cNvCxnSpPr>
          <p:nvPr/>
        </p:nvCxnSpPr>
        <p:spPr>
          <a:xfrm flipV="1">
            <a:off x="2765571" y="5271841"/>
            <a:ext cx="2118173" cy="6121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57B4EDE-6F62-4AFE-A271-6C0CBD966EDD}"/>
              </a:ext>
            </a:extLst>
          </p:cNvPr>
          <p:cNvSpPr txBox="1"/>
          <p:nvPr/>
        </p:nvSpPr>
        <p:spPr>
          <a:xfrm>
            <a:off x="397933" y="5628146"/>
            <a:ext cx="2382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Start Driving with Limelight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57B4EDE-6F62-4AFE-A271-6C0CBD966EDD}"/>
              </a:ext>
            </a:extLst>
          </p:cNvPr>
          <p:cNvSpPr txBox="1"/>
          <p:nvPr/>
        </p:nvSpPr>
        <p:spPr>
          <a:xfrm>
            <a:off x="8624797" y="5699328"/>
            <a:ext cx="2670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Stop Driving with Limelight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3F1F003-B170-45EA-90B5-FE1EAAD42A63}"/>
              </a:ext>
            </a:extLst>
          </p:cNvPr>
          <p:cNvCxnSpPr>
            <a:cxnSpLocks/>
          </p:cNvCxnSpPr>
          <p:nvPr/>
        </p:nvCxnSpPr>
        <p:spPr>
          <a:xfrm flipH="1" flipV="1">
            <a:off x="6261295" y="5264804"/>
            <a:ext cx="2363502" cy="6101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8A7AB82-4CED-48AC-A028-2D01782C9733}"/>
              </a:ext>
            </a:extLst>
          </p:cNvPr>
          <p:cNvSpPr txBox="1"/>
          <p:nvPr/>
        </p:nvSpPr>
        <p:spPr>
          <a:xfrm>
            <a:off x="4234636" y="2726327"/>
            <a:ext cx="1418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Load Pipeline 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A7AB82-4CED-48AC-A028-2D01782C9733}"/>
              </a:ext>
            </a:extLst>
          </p:cNvPr>
          <p:cNvSpPr txBox="1"/>
          <p:nvPr/>
        </p:nvSpPr>
        <p:spPr>
          <a:xfrm>
            <a:off x="5336574" y="2714774"/>
            <a:ext cx="1418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Load Pipeline 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AB12831-494E-4990-A797-2DC7053DE7F5}"/>
              </a:ext>
            </a:extLst>
          </p:cNvPr>
          <p:cNvCxnSpPr>
            <a:cxnSpLocks/>
          </p:cNvCxnSpPr>
          <p:nvPr/>
        </p:nvCxnSpPr>
        <p:spPr>
          <a:xfrm flipH="1">
            <a:off x="5125474" y="3397163"/>
            <a:ext cx="6626" cy="749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AB12831-494E-4990-A797-2DC7053DE7F5}"/>
              </a:ext>
            </a:extLst>
          </p:cNvPr>
          <p:cNvCxnSpPr>
            <a:cxnSpLocks/>
          </p:cNvCxnSpPr>
          <p:nvPr/>
        </p:nvCxnSpPr>
        <p:spPr>
          <a:xfrm flipH="1">
            <a:off x="6039278" y="3413740"/>
            <a:ext cx="6626" cy="7491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01EC76A-58B2-4DAF-B9D5-C6E3795FD2D8}"/>
              </a:ext>
            </a:extLst>
          </p:cNvPr>
          <p:cNvSpPr txBox="1"/>
          <p:nvPr/>
        </p:nvSpPr>
        <p:spPr>
          <a:xfrm>
            <a:off x="4393891" y="5762237"/>
            <a:ext cx="1267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Y Throttle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move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291AD0D-9375-4E83-B2D9-B063EF1558A7}"/>
              </a:ext>
            </a:extLst>
          </p:cNvPr>
          <p:cNvSpPr txBox="1"/>
          <p:nvPr/>
        </p:nvSpPr>
        <p:spPr>
          <a:xfrm>
            <a:off x="5464749" y="5758779"/>
            <a:ext cx="1612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X Wheel  Steering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C732D11-9DBF-4AE0-894F-A4104302527B}"/>
              </a:ext>
            </a:extLst>
          </p:cNvPr>
          <p:cNvSpPr txBox="1"/>
          <p:nvPr/>
        </p:nvSpPr>
        <p:spPr>
          <a:xfrm>
            <a:off x="1196420" y="1956331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Pivot Right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92D660-6E93-44F1-97F0-565DBBA5B7E7}"/>
              </a:ext>
            </a:extLst>
          </p:cNvPr>
          <p:cNvSpPr txBox="1"/>
          <p:nvPr/>
        </p:nvSpPr>
        <p:spPr>
          <a:xfrm>
            <a:off x="8309257" y="1311659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Start Recording Auto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7527163-F972-4B33-A6ED-23E9224A1E55}"/>
              </a:ext>
            </a:extLst>
          </p:cNvPr>
          <p:cNvSpPr txBox="1"/>
          <p:nvPr/>
        </p:nvSpPr>
        <p:spPr>
          <a:xfrm>
            <a:off x="852705" y="1363666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Stop Recording Auto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C2E5DF-8365-4685-811F-BAF212BF64B0}"/>
              </a:ext>
            </a:extLst>
          </p:cNvPr>
          <p:cNvSpPr txBox="1"/>
          <p:nvPr/>
        </p:nvSpPr>
        <p:spPr>
          <a:xfrm>
            <a:off x="7678604" y="1973286"/>
            <a:ext cx="2186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Pivot Left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AF2CA0-9118-445D-B2F7-3F39AC39A6B8}"/>
              </a:ext>
            </a:extLst>
          </p:cNvPr>
          <p:cNvSpPr txBox="1"/>
          <p:nvPr/>
        </p:nvSpPr>
        <p:spPr>
          <a:xfrm>
            <a:off x="357809" y="424070"/>
            <a:ext cx="16167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DRIVER</a:t>
            </a:r>
          </a:p>
        </p:txBody>
      </p:sp>
    </p:spTree>
    <p:extLst>
      <p:ext uri="{BB962C8B-B14F-4D97-AF65-F5344CB8AC3E}">
        <p14:creationId xmlns:p14="http://schemas.microsoft.com/office/powerpoint/2010/main" val="150129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69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Northrop Grumman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Garzon-Leon, Nelson A [US] (AS)</dc:creator>
  <cp:lastModifiedBy>Nelson Garzon</cp:lastModifiedBy>
  <cp:revision>31</cp:revision>
  <cp:lastPrinted>2022-03-31T17:41:48Z</cp:lastPrinted>
  <dcterms:created xsi:type="dcterms:W3CDTF">2019-02-13T18:52:59Z</dcterms:created>
  <dcterms:modified xsi:type="dcterms:W3CDTF">2022-03-31T22:47:15Z</dcterms:modified>
</cp:coreProperties>
</file>