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 id="2147483867" r:id="rId2"/>
    <p:sldMasterId id="2147483887" r:id="rId3"/>
  </p:sldMasterIdLst>
  <p:notesMasterIdLst>
    <p:notesMasterId r:id="rId48"/>
  </p:notesMasterIdLst>
  <p:sldIdLst>
    <p:sldId id="256" r:id="rId4"/>
    <p:sldId id="257" r:id="rId5"/>
    <p:sldId id="258" r:id="rId6"/>
    <p:sldId id="259" r:id="rId7"/>
    <p:sldId id="260" r:id="rId8"/>
    <p:sldId id="299" r:id="rId9"/>
    <p:sldId id="261" r:id="rId10"/>
    <p:sldId id="262" r:id="rId11"/>
    <p:sldId id="263" r:id="rId12"/>
    <p:sldId id="300"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x="9144000" cy="5143500" type="screen16x9"/>
  <p:notesSz cx="7315200" cy="9601200"/>
  <p:defaultText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0630" autoAdjust="0"/>
  </p:normalViewPr>
  <p:slideViewPr>
    <p:cSldViewPr snapToGrid="0">
      <p:cViewPr varScale="1">
        <p:scale>
          <a:sx n="87" d="100"/>
          <a:sy n="87"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67555EBF-3AFC-49AA-AAA6-6CD992130161}" type="datetimeFigureOut">
              <a:rPr lang="en-US" smtClean="0"/>
              <a:t>1/9/2018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9110F71D-F105-4D54-B138-883C765D38BB}" type="slidenum">
              <a:rPr lang="en-US" smtClean="0"/>
              <a:t>‹#›</a:t>
            </a:fld>
            <a:endParaRPr lang="en-US"/>
          </a:p>
        </p:txBody>
      </p:sp>
    </p:spTree>
    <p:extLst>
      <p:ext uri="{BB962C8B-B14F-4D97-AF65-F5344CB8AC3E}">
        <p14:creationId xmlns:p14="http://schemas.microsoft.com/office/powerpoint/2010/main" val="4085479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dafafdfas</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3</a:t>
            </a:fld>
            <a:endParaRPr lang="en-US"/>
          </a:p>
        </p:txBody>
      </p:sp>
    </p:spTree>
    <p:extLst>
      <p:ext uri="{BB962C8B-B14F-4D97-AF65-F5344CB8AC3E}">
        <p14:creationId xmlns:p14="http://schemas.microsoft.com/office/powerpoint/2010/main" val="1513799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Framework — VIs used for robot code that is not part of a subsystem that are not used very often.</a:t>
            </a:r>
          </a:p>
          <a:p>
            <a:r>
              <a:rPr lang="en-US" sz="1200" b="0" i="0" kern="1200" dirty="0">
                <a:solidFill>
                  <a:schemeClr val="tx1"/>
                </a:solidFill>
                <a:effectLst/>
                <a:latin typeface="+mn-lt"/>
                <a:ea typeface="+mn-ea"/>
                <a:cs typeface="+mn-cs"/>
              </a:rPr>
              <a:t>Begin — called once when robot code first starts. This is useful for initialization code that doesn’t belong to a particular subsystem.</a:t>
            </a:r>
          </a:p>
          <a:p>
            <a:r>
              <a:rPr lang="en-US" sz="1200" b="0" i="0" kern="1200" dirty="0">
                <a:solidFill>
                  <a:schemeClr val="tx1"/>
                </a:solidFill>
                <a:effectLst/>
                <a:latin typeface="+mn-lt"/>
                <a:ea typeface="+mn-ea"/>
                <a:cs typeface="+mn-cs"/>
              </a:rPr>
              <a:t>Disabled — called once for each disabled packet and can be used to debug sensors when you don’t want the robot to move.</a:t>
            </a:r>
          </a:p>
          <a:p>
            <a:r>
              <a:rPr lang="en-US" sz="1200" b="0" i="0" kern="1200" dirty="0">
                <a:solidFill>
                  <a:schemeClr val="tx1"/>
                </a:solidFill>
                <a:effectLst/>
                <a:latin typeface="+mn-lt"/>
                <a:ea typeface="+mn-ea"/>
                <a:cs typeface="+mn-cs"/>
              </a:rPr>
              <a:t>Finish — during development, this may be called when robot code finishes. Not called on abort or when power is turned off.</a:t>
            </a:r>
          </a:p>
          <a:p>
            <a:r>
              <a:rPr lang="en-US" sz="1200" b="0" i="0" kern="1200" dirty="0">
                <a:solidFill>
                  <a:schemeClr val="tx1"/>
                </a:solidFill>
                <a:effectLst/>
                <a:latin typeface="+mn-lt"/>
                <a:ea typeface="+mn-ea"/>
                <a:cs typeface="+mn-cs"/>
              </a:rPr>
              <a:t>Periodic Tasks — a good place for ad hoc periodic loops for debugging or monitoring</a:t>
            </a:r>
          </a:p>
          <a:p>
            <a:r>
              <a:rPr lang="en-US" sz="1200" b="0" i="0" kern="1200" dirty="0">
                <a:solidFill>
                  <a:schemeClr val="tx1"/>
                </a:solidFill>
                <a:effectLst/>
                <a:latin typeface="+mn-lt"/>
                <a:ea typeface="+mn-ea"/>
                <a:cs typeface="+mn-cs"/>
              </a:rPr>
              <a:t>Robot Global Data — useful for sharing robot information that doesn’t belong to a subsystem.</a:t>
            </a:r>
          </a:p>
          <a:p>
            <a:br>
              <a:rPr lang="en-US" dirty="0"/>
            </a:b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14</a:t>
            </a:fld>
            <a:endParaRPr lang="en-US"/>
          </a:p>
        </p:txBody>
      </p:sp>
    </p:spTree>
    <p:extLst>
      <p:ext uri="{BB962C8B-B14F-4D97-AF65-F5344CB8AC3E}">
        <p14:creationId xmlns:p14="http://schemas.microsoft.com/office/powerpoint/2010/main" val="804399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Support Code — debugging and code development aids.</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Vision — subsystem and commands for the camera and image processing.</a:t>
            </a:r>
          </a:p>
          <a:p>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15</a:t>
            </a:fld>
            <a:endParaRPr lang="en-US"/>
          </a:p>
        </p:txBody>
      </p:sp>
    </p:spTree>
    <p:extLst>
      <p:ext uri="{BB962C8B-B14F-4D97-AF65-F5344CB8AC3E}">
        <p14:creationId xmlns:p14="http://schemas.microsoft.com/office/powerpoint/2010/main" val="1428876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Robot Main.vi </a:t>
            </a:r>
            <a:r>
              <a:rPr lang="en-US" sz="1200" b="0" i="0" kern="1200" dirty="0">
                <a:solidFill>
                  <a:schemeClr val="tx1"/>
                </a:solidFill>
                <a:effectLst/>
                <a:latin typeface="+mn-lt"/>
                <a:ea typeface="+mn-ea"/>
                <a:cs typeface="+mn-cs"/>
              </a:rPr>
              <a:t>— Top level VI that you will run while developing code.</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Autonomous.vi </a:t>
            </a:r>
            <a:r>
              <a:rPr lang="en-US" sz="1200" b="0" i="0" kern="1200" dirty="0">
                <a:solidFill>
                  <a:schemeClr val="tx1"/>
                </a:solidFill>
                <a:effectLst/>
                <a:latin typeface="+mn-lt"/>
                <a:ea typeface="+mn-ea"/>
                <a:cs typeface="+mn-cs"/>
              </a:rPr>
              <a:t>— VI that runs during autonomous period.</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Teleop.vi </a:t>
            </a:r>
            <a:r>
              <a:rPr lang="en-US" sz="1200" b="0" i="0" kern="1200" dirty="0">
                <a:solidFill>
                  <a:schemeClr val="tx1"/>
                </a:solidFill>
                <a:effectLst/>
                <a:latin typeface="+mn-lt"/>
                <a:ea typeface="+mn-ea"/>
                <a:cs typeface="+mn-cs"/>
              </a:rPr>
              <a:t>— VI that is called for each </a:t>
            </a:r>
            <a:r>
              <a:rPr lang="en-US" sz="1200" b="0" i="0" kern="1200" dirty="0" err="1">
                <a:solidFill>
                  <a:schemeClr val="tx1"/>
                </a:solidFill>
                <a:effectLst/>
                <a:latin typeface="+mn-lt"/>
                <a:ea typeface="+mn-ea"/>
                <a:cs typeface="+mn-cs"/>
              </a:rPr>
              <a:t>TeleOp</a:t>
            </a:r>
            <a:r>
              <a:rPr lang="en-US" sz="1200" b="0" i="0" kern="1200" dirty="0">
                <a:solidFill>
                  <a:schemeClr val="tx1"/>
                </a:solidFill>
                <a:effectLst/>
                <a:latin typeface="+mn-lt"/>
                <a:ea typeface="+mn-ea"/>
                <a:cs typeface="+mn-cs"/>
              </a:rPr>
              <a:t> packet.</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Test.vi — VI that runs when driver station is in test mode.</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SubSystems.vi — VI that contains and starts all subsystems.</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Dependencies – shows the files used by the robot code.</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Build Specifications </a:t>
            </a:r>
            <a:r>
              <a:rPr lang="en-US" sz="1200" b="0" i="0" kern="1200" dirty="0">
                <a:solidFill>
                  <a:schemeClr val="tx1"/>
                </a:solidFill>
                <a:effectLst/>
                <a:latin typeface="+mn-lt"/>
                <a:ea typeface="+mn-ea"/>
                <a:cs typeface="+mn-cs"/>
              </a:rPr>
              <a:t>— used to build and run the code as a startup application once code works correctly.</a:t>
            </a:r>
          </a:p>
        </p:txBody>
      </p:sp>
      <p:sp>
        <p:nvSpPr>
          <p:cNvPr id="4" name="Slide Number Placeholder 3"/>
          <p:cNvSpPr>
            <a:spLocks noGrp="1"/>
          </p:cNvSpPr>
          <p:nvPr>
            <p:ph type="sldNum" sz="quarter" idx="10"/>
          </p:nvPr>
        </p:nvSpPr>
        <p:spPr/>
        <p:txBody>
          <a:bodyPr/>
          <a:lstStyle/>
          <a:p>
            <a:fld id="{29B424A6-7593-2C46-9CCA-8596FB18DBBE}" type="slidenum">
              <a:rPr lang="en-US" smtClean="0"/>
              <a:t>16</a:t>
            </a:fld>
            <a:endParaRPr lang="en-US"/>
          </a:p>
        </p:txBody>
      </p:sp>
    </p:spTree>
    <p:extLst>
      <p:ext uri="{BB962C8B-B14F-4D97-AF65-F5344CB8AC3E}">
        <p14:creationId xmlns:p14="http://schemas.microsoft.com/office/powerpoint/2010/main" val="4143489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Commands:</a:t>
            </a:r>
          </a:p>
          <a:p>
            <a:r>
              <a:rPr lang="en-US" sz="1200" b="0" i="0" kern="1200" dirty="0">
                <a:solidFill>
                  <a:schemeClr val="tx1"/>
                </a:solidFill>
                <a:effectLst/>
                <a:latin typeface="+mn-lt"/>
                <a:ea typeface="+mn-ea"/>
                <a:cs typeface="+mn-cs"/>
              </a:rPr>
              <a:t>This folder contains the command VIs that request the controller carry out an operation. It also contains templates for creating additional drive commands.</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Note: After creating a new command, you may need to edit Drive </a:t>
            </a:r>
            <a:r>
              <a:rPr lang="en-US" sz="1200" b="0" i="0" kern="1200" dirty="0" err="1">
                <a:solidFill>
                  <a:schemeClr val="tx1"/>
                </a:solidFill>
                <a:effectLst/>
                <a:latin typeface="+mn-lt"/>
                <a:ea typeface="+mn-ea"/>
                <a:cs typeface="+mn-cs"/>
              </a:rPr>
              <a:t>Setpoints.ctl</a:t>
            </a:r>
            <a:r>
              <a:rPr lang="en-US" sz="1200" b="0" i="0" kern="1200" dirty="0">
                <a:solidFill>
                  <a:schemeClr val="tx1"/>
                </a:solidFill>
                <a:effectLst/>
                <a:latin typeface="+mn-lt"/>
                <a:ea typeface="+mn-ea"/>
                <a:cs typeface="+mn-cs"/>
              </a:rPr>
              <a:t> to add or update fields that controller uses to define the new operation. You also need to go into the Drive Controller.vi and modify the case structure to add a case for every value.</a:t>
            </a:r>
          </a:p>
          <a:p>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17</a:t>
            </a:fld>
            <a:endParaRPr lang="en-US"/>
          </a:p>
        </p:txBody>
      </p:sp>
    </p:spTree>
    <p:extLst>
      <p:ext uri="{BB962C8B-B14F-4D97-AF65-F5344CB8AC3E}">
        <p14:creationId xmlns:p14="http://schemas.microsoft.com/office/powerpoint/2010/main" val="1941753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Infrastructure VIs</a:t>
            </a:r>
            <a:endParaRPr lang="en-US" sz="11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Drive Check for New Command: It is called each iteration of the controller loop. It checks for new commands, updates timing data, and upon completion notifies a waiting command.</a:t>
            </a:r>
            <a:endParaRPr lang="en-US" sz="11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Drive Command Helper.vi: Commands call this VI to notify the controller that a new command has been issued.</a:t>
            </a:r>
            <a:endParaRPr lang="en-US" sz="11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Drive Controller Initialization.vi: It allocates the </a:t>
            </a:r>
            <a:r>
              <a:rPr lang="en-US" sz="1200" b="0" i="0" kern="1200" dirty="0" err="1">
                <a:solidFill>
                  <a:schemeClr val="tx1"/>
                </a:solidFill>
                <a:effectLst/>
                <a:latin typeface="+mn-lt"/>
                <a:ea typeface="+mn-ea"/>
                <a:cs typeface="+mn-cs"/>
              </a:rPr>
              <a:t>notifier</a:t>
            </a:r>
            <a:r>
              <a:rPr lang="en-US" sz="1200" b="0" i="0" kern="1200" dirty="0">
                <a:solidFill>
                  <a:schemeClr val="tx1"/>
                </a:solidFill>
                <a:effectLst/>
                <a:latin typeface="+mn-lt"/>
                <a:ea typeface="+mn-ea"/>
                <a:cs typeface="+mn-cs"/>
              </a:rPr>
              <a:t> and combines the timing, default command, and other information into a single data wire.</a:t>
            </a:r>
            <a:endParaRPr lang="en-US" sz="11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Drive Controller.vi: This VI contains the control/state machine loop. The panel may also contain displays useful for debugging.</a:t>
            </a:r>
            <a:endParaRPr lang="en-US" sz="11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Drive </a:t>
            </a:r>
            <a:r>
              <a:rPr lang="en-US" sz="1200" b="0" i="0" kern="1200" dirty="0" err="1">
                <a:solidFill>
                  <a:schemeClr val="tx1"/>
                </a:solidFill>
                <a:effectLst/>
                <a:latin typeface="+mn-lt"/>
                <a:ea typeface="+mn-ea"/>
                <a:cs typeface="+mn-cs"/>
              </a:rPr>
              <a:t>Operation.ctl</a:t>
            </a:r>
            <a:r>
              <a:rPr lang="en-US" sz="1200" b="0" i="0" kern="1200" dirty="0">
                <a:solidFill>
                  <a:schemeClr val="tx1"/>
                </a:solidFill>
                <a:effectLst/>
                <a:latin typeface="+mn-lt"/>
                <a:ea typeface="+mn-ea"/>
                <a:cs typeface="+mn-cs"/>
              </a:rPr>
              <a:t>: This </a:t>
            </a:r>
            <a:r>
              <a:rPr lang="en-US" sz="1200" b="0" i="0" kern="1200" dirty="0" err="1">
                <a:solidFill>
                  <a:schemeClr val="tx1"/>
                </a:solidFill>
                <a:effectLst/>
                <a:latin typeface="+mn-lt"/>
                <a:ea typeface="+mn-ea"/>
                <a:cs typeface="+mn-cs"/>
              </a:rPr>
              <a:t>typedef</a:t>
            </a:r>
            <a:r>
              <a:rPr lang="en-US" sz="1200" b="0" i="0" kern="1200" dirty="0">
                <a:solidFill>
                  <a:schemeClr val="tx1"/>
                </a:solidFill>
                <a:effectLst/>
                <a:latin typeface="+mn-lt"/>
                <a:ea typeface="+mn-ea"/>
                <a:cs typeface="+mn-cs"/>
              </a:rPr>
              <a:t> defines the operational modes of the controller. Many commands can share an operation.</a:t>
            </a:r>
            <a:endParaRPr lang="en-US" sz="11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Drive </a:t>
            </a:r>
            <a:r>
              <a:rPr lang="en-US" sz="1200" b="0" i="0" kern="1200" dirty="0" err="1">
                <a:solidFill>
                  <a:schemeClr val="tx1"/>
                </a:solidFill>
                <a:effectLst/>
                <a:latin typeface="+mn-lt"/>
                <a:ea typeface="+mn-ea"/>
                <a:cs typeface="+mn-cs"/>
              </a:rPr>
              <a:t>Setpoint.ctl</a:t>
            </a:r>
            <a:r>
              <a:rPr lang="en-US" sz="1200" b="0" i="0" kern="1200" dirty="0">
                <a:solidFill>
                  <a:schemeClr val="tx1"/>
                </a:solidFill>
                <a:effectLst/>
                <a:latin typeface="+mn-lt"/>
                <a:ea typeface="+mn-ea"/>
                <a:cs typeface="+mn-cs"/>
              </a:rPr>
              <a:t>: It contains the data fields used by all operating modes of the Drive subsystem.</a:t>
            </a:r>
            <a:endParaRPr lang="en-US" sz="11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Drive Published Globals.vi: A useful place for publishing global information about the drive subsystem.</a:t>
            </a:r>
            <a:endParaRPr lang="en-US" sz="11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B424A6-7593-2C46-9CCA-8596FB18DBBE}" type="slidenum">
              <a:rPr lang="en-US" smtClean="0"/>
              <a:t>18</a:t>
            </a:fld>
            <a:endParaRPr lang="en-US"/>
          </a:p>
        </p:txBody>
      </p:sp>
    </p:spTree>
    <p:extLst>
      <p:ext uri="{BB962C8B-B14F-4D97-AF65-F5344CB8AC3E}">
        <p14:creationId xmlns:p14="http://schemas.microsoft.com/office/powerpoint/2010/main" val="1916555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area to the left of the control loop will execute once when the subsystem starts up. This is where you will typically allocate and initialize all I/O and state data. You may publish the I/O </a:t>
            </a:r>
            <a:r>
              <a:rPr lang="en-US" sz="1200" b="0" i="0" kern="1200" dirty="0" err="1">
                <a:solidFill>
                  <a:schemeClr val="tx1"/>
                </a:solidFill>
                <a:effectLst/>
                <a:latin typeface="+mn-lt"/>
                <a:ea typeface="+mn-ea"/>
                <a:cs typeface="+mn-cs"/>
              </a:rPr>
              <a:t>refnums</a:t>
            </a:r>
            <a:r>
              <a:rPr lang="en-US" sz="1200" b="0" i="0" kern="1200" dirty="0">
                <a:solidFill>
                  <a:schemeClr val="tx1"/>
                </a:solidFill>
                <a:effectLst/>
                <a:latin typeface="+mn-lt"/>
                <a:ea typeface="+mn-ea"/>
                <a:cs typeface="+mn-cs"/>
              </a:rPr>
              <a:t>, or you may register them for Test Mode Only to keep them private so that other code cannot update motors without using a command.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green comments on the controller’s block diagram that point out key areas that you will want to know how to edit.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Initializing the resources for each subsystem in their respective Controller.vi rather than in Begin.vi improves I/O encapsulation, reducing potential resource conflicts and simplifies debugging.</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20</a:t>
            </a:fld>
            <a:endParaRPr lang="en-US"/>
          </a:p>
        </p:txBody>
      </p:sp>
    </p:spTree>
    <p:extLst>
      <p:ext uri="{BB962C8B-B14F-4D97-AF65-F5344CB8AC3E}">
        <p14:creationId xmlns:p14="http://schemas.microsoft.com/office/powerpoint/2010/main" val="1129474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Part of the initialization is to select the default operation and set point values when no other operation is being processed.</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21</a:t>
            </a:fld>
            <a:endParaRPr lang="en-US"/>
          </a:p>
        </p:txBody>
      </p:sp>
    </p:spTree>
    <p:extLst>
      <p:ext uri="{BB962C8B-B14F-4D97-AF65-F5344CB8AC3E}">
        <p14:creationId xmlns:p14="http://schemas.microsoft.com/office/powerpoint/2010/main" val="2642639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Inside the control loop is a case statement where operations are actually implemented. Set point values, iteration delay, iteration count, and sensors can all have influence on how the subsystem operates.  This case structure has a value for each operation state of the subsystem.</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22</a:t>
            </a:fld>
            <a:endParaRPr lang="en-US"/>
          </a:p>
        </p:txBody>
      </p:sp>
    </p:spTree>
    <p:extLst>
      <p:ext uri="{BB962C8B-B14F-4D97-AF65-F5344CB8AC3E}">
        <p14:creationId xmlns:p14="http://schemas.microsoft.com/office/powerpoint/2010/main" val="618947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Each iteration of the controller loop will optionally update the Trace VI. The framework already incorporates the subsystem name, operation, and description, and you may find it helpful to format additional set point values into the trace information. Open the Trace VI and click Enable while the robot code is running to current </a:t>
            </a:r>
            <a:r>
              <a:rPr lang="en-US" sz="1200" b="0" i="0" kern="1200" dirty="0" err="1">
                <a:solidFill>
                  <a:schemeClr val="tx1"/>
                </a:solidFill>
                <a:effectLst/>
                <a:latin typeface="+mn-lt"/>
                <a:ea typeface="+mn-ea"/>
                <a:cs typeface="+mn-cs"/>
              </a:rPr>
              <a:t>setpoints</a:t>
            </a:r>
            <a:r>
              <a:rPr lang="en-US" sz="1200" b="0" i="0" kern="1200" dirty="0">
                <a:solidFill>
                  <a:schemeClr val="tx1"/>
                </a:solidFill>
                <a:effectLst/>
                <a:latin typeface="+mn-lt"/>
                <a:ea typeface="+mn-ea"/>
                <a:cs typeface="+mn-cs"/>
              </a:rPr>
              <a:t> and commands sent to each subsystem.</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23</a:t>
            </a:fld>
            <a:endParaRPr lang="en-US"/>
          </a:p>
        </p:txBody>
      </p:sp>
    </p:spTree>
    <p:extLst>
      <p:ext uri="{BB962C8B-B14F-4D97-AF65-F5344CB8AC3E}">
        <p14:creationId xmlns:p14="http://schemas.microsoft.com/office/powerpoint/2010/main" val="3451887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primary goal of the controller is to update actuators for the subsystem. This can occur within the case structure, but many times, it is beneficial to do it downstream of the structure to ensure that values are always updated with the correct value and in only one location in the code.</a:t>
            </a:r>
          </a:p>
          <a:p>
            <a:r>
              <a:rPr lang="en-US"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24</a:t>
            </a:fld>
            <a:endParaRPr lang="en-US"/>
          </a:p>
        </p:txBody>
      </p:sp>
    </p:spTree>
    <p:extLst>
      <p:ext uri="{BB962C8B-B14F-4D97-AF65-F5344CB8AC3E}">
        <p14:creationId xmlns:p14="http://schemas.microsoft.com/office/powerpoint/2010/main" val="3634650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Command and Control recognizes that FRC robots tend to be built up of relatively independent mechanisms such as Drive, Shooter, Arm, etc. Each of these is referred to as a subsystem and needs code that will coordinate the various sensors and actuators of the subsystem in order to complete requested commands, or actions, such as “Close Gripper” or “Lower Arm”. One of the key principles of this framework is that subsystems will each have an independent controller loop that is solely responsible for updating motors and other actuators.</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4</a:t>
            </a:fld>
            <a:endParaRPr lang="en-US"/>
          </a:p>
        </p:txBody>
      </p:sp>
    </p:spTree>
    <p:extLst>
      <p:ext uri="{BB962C8B-B14F-4D97-AF65-F5344CB8AC3E}">
        <p14:creationId xmlns:p14="http://schemas.microsoft.com/office/powerpoint/2010/main" val="3596108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Drive for Time case will operate the motors at the set point until the timer elapses or a new command is issued. If the motors have the safety timeout enabled, it is necessary to update the motors at least once every 100ms. This is why the code waits for the smaller of the remaining time and 50ms.</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27</a:t>
            </a:fld>
            <a:endParaRPr lang="en-US"/>
          </a:p>
        </p:txBody>
      </p:sp>
    </p:spTree>
    <p:extLst>
      <p:ext uri="{BB962C8B-B14F-4D97-AF65-F5344CB8AC3E}">
        <p14:creationId xmlns:p14="http://schemas.microsoft.com/office/powerpoint/2010/main" val="1707268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Gets the desired left and right speeds for the motors and will set the motors immediately to those set points.</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Immediate case updates the motors to the set point defined by the command. The command is not considered finished since you want the motors to maintain this value until a new command comes in or until a timeout value. The timeout is useful anytime a command includes a dead band. Small values will not be requested if smaller than the dead band, and will result in growling or creeping unless the command times out.</a:t>
            </a:r>
          </a:p>
          <a:p>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28</a:t>
            </a:fld>
            <a:endParaRPr lang="en-US"/>
          </a:p>
        </p:txBody>
      </p:sp>
    </p:spTree>
    <p:extLst>
      <p:ext uri="{BB962C8B-B14F-4D97-AF65-F5344CB8AC3E}">
        <p14:creationId xmlns:p14="http://schemas.microsoft.com/office/powerpoint/2010/main" val="8330572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Zero the drive motors, making the robot stationary.</a:t>
            </a:r>
          </a:p>
          <a:p>
            <a:r>
              <a:rPr lang="en-US" sz="1200" b="0" i="0" kern="1200" dirty="0">
                <a:solidFill>
                  <a:schemeClr val="tx1"/>
                </a:solidFill>
                <a:effectLst/>
                <a:latin typeface="+mn-lt"/>
                <a:ea typeface="+mn-ea"/>
                <a:cs typeface="+mn-cs"/>
              </a:rPr>
              <a:t>The Reserve command turns off the motors and waits for a new command. When used with a named command sequence, reserve identifies that the drive subsystem is part of a sequence, even if not currently moving the robot. This helps to arbitrate subsystem resource between simultaneously running commands.</a:t>
            </a:r>
          </a:p>
          <a:p>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29</a:t>
            </a:fld>
            <a:endParaRPr lang="en-US"/>
          </a:p>
        </p:txBody>
      </p:sp>
    </p:spTree>
    <p:extLst>
      <p:ext uri="{BB962C8B-B14F-4D97-AF65-F5344CB8AC3E}">
        <p14:creationId xmlns:p14="http://schemas.microsoft.com/office/powerpoint/2010/main" val="1367376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10F71D-F105-4D54-B138-883C765D38BB}" type="slidenum">
              <a:rPr lang="en-US" smtClean="0"/>
              <a:t>30</a:t>
            </a:fld>
            <a:endParaRPr lang="en-US"/>
          </a:p>
        </p:txBody>
      </p:sp>
    </p:spTree>
    <p:extLst>
      <p:ext uri="{BB962C8B-B14F-4D97-AF65-F5344CB8AC3E}">
        <p14:creationId xmlns:p14="http://schemas.microsoft.com/office/powerpoint/2010/main" val="289227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Command and Control framework allows users to easily create new commands for a subsystem. To Create a new command open the subsystem folder/Commands In the project explorer window, choose one of the VI Templates to use as the starting point of your new command, right click, and select New From Template.</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31</a:t>
            </a:fld>
            <a:endParaRPr lang="en-US"/>
          </a:p>
        </p:txBody>
      </p:sp>
    </p:spTree>
    <p:extLst>
      <p:ext uri="{BB962C8B-B14F-4D97-AF65-F5344CB8AC3E}">
        <p14:creationId xmlns:p14="http://schemas.microsoft.com/office/powerpoint/2010/main" val="35251457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three kinds of timing associated with the templates. </a:t>
            </a:r>
          </a:p>
          <a:p>
            <a:endParaRPr lang="en-US" baseline="0" dirty="0"/>
          </a:p>
          <a:p>
            <a:r>
              <a:rPr lang="en-US" sz="1200" b="0" i="0" kern="1200" dirty="0">
                <a:solidFill>
                  <a:schemeClr val="tx1"/>
                </a:solidFill>
                <a:effectLst/>
                <a:latin typeface="+mn-lt"/>
                <a:ea typeface="+mn-ea"/>
                <a:cs typeface="+mn-cs"/>
              </a:rPr>
              <a:t>Immediate: This VI notifies the subsystem about the new setpoint.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Immediate with </a:t>
            </a:r>
            <a:r>
              <a:rPr lang="en-US" sz="1200" b="0" i="0" kern="1200" dirty="0" err="1">
                <a:solidFill>
                  <a:schemeClr val="tx1"/>
                </a:solidFill>
                <a:effectLst/>
                <a:latin typeface="+mn-lt"/>
                <a:ea typeface="+mn-ea"/>
                <a:cs typeface="+mn-cs"/>
              </a:rPr>
              <a:t>deadband</a:t>
            </a:r>
            <a:r>
              <a:rPr lang="en-US" sz="1200" b="0" i="0" kern="1200" dirty="0">
                <a:solidFill>
                  <a:schemeClr val="tx1"/>
                </a:solidFill>
                <a:effectLst/>
                <a:latin typeface="+mn-lt"/>
                <a:ea typeface="+mn-ea"/>
                <a:cs typeface="+mn-cs"/>
              </a:rPr>
              <a:t>: This VI compares the input value to the </a:t>
            </a:r>
            <a:r>
              <a:rPr lang="en-US" sz="1200" b="0" i="0" kern="1200" dirty="0" err="1">
                <a:solidFill>
                  <a:schemeClr val="tx1"/>
                </a:solidFill>
                <a:effectLst/>
                <a:latin typeface="+mn-lt"/>
                <a:ea typeface="+mn-ea"/>
                <a:cs typeface="+mn-cs"/>
              </a:rPr>
              <a:t>deadband</a:t>
            </a:r>
            <a:r>
              <a:rPr lang="en-US" sz="1200" b="0" i="0" kern="1200" dirty="0">
                <a:solidFill>
                  <a:schemeClr val="tx1"/>
                </a:solidFill>
                <a:effectLst/>
                <a:latin typeface="+mn-lt"/>
                <a:ea typeface="+mn-ea"/>
                <a:cs typeface="+mn-cs"/>
              </a:rPr>
              <a:t> and optionally notifies the subsystem about the new setpoint. This is very useful when joystick continuous values are being used.</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With duration: This VI notifies the subsystem to perform this command for the given duration, and then return to the default state. Synchronization determines whether this VI Starts the operation and returns immediately, or waits for the operation to complete. The first option is commonly used for </a:t>
            </a:r>
            <a:r>
              <a:rPr lang="en-US" sz="1200" b="0" i="0" kern="1200" dirty="0" err="1">
                <a:solidFill>
                  <a:schemeClr val="tx1"/>
                </a:solidFill>
                <a:effectLst/>
                <a:latin typeface="+mn-lt"/>
                <a:ea typeface="+mn-ea"/>
                <a:cs typeface="+mn-cs"/>
              </a:rPr>
              <a:t>TeleOp</a:t>
            </a:r>
            <a:r>
              <a:rPr lang="en-US" sz="1200" b="0" i="0" kern="1200" dirty="0">
                <a:solidFill>
                  <a:schemeClr val="tx1"/>
                </a:solidFill>
                <a:effectLst/>
                <a:latin typeface="+mn-lt"/>
                <a:ea typeface="+mn-ea"/>
                <a:cs typeface="+mn-cs"/>
              </a:rPr>
              <a:t>, and the second for Autonomous sequencing.</a:t>
            </a:r>
          </a:p>
          <a:p>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32</a:t>
            </a:fld>
            <a:endParaRPr lang="en-US"/>
          </a:p>
        </p:txBody>
      </p:sp>
    </p:spTree>
    <p:extLst>
      <p:ext uri="{BB962C8B-B14F-4D97-AF65-F5344CB8AC3E}">
        <p14:creationId xmlns:p14="http://schemas.microsoft.com/office/powerpoint/2010/main" val="37860636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go</a:t>
            </a:r>
            <a:r>
              <a:rPr lang="en-US" baseline="0" dirty="0"/>
              <a:t> through an example of adding the command ‘Drive for Distance.’ First, we’ll create a new VI from the Drive with Duration template. </a:t>
            </a:r>
            <a:r>
              <a:rPr lang="en-US" sz="1200" b="0" i="0" kern="1200" dirty="0">
                <a:solidFill>
                  <a:schemeClr val="tx1"/>
                </a:solidFill>
                <a:effectLst/>
                <a:latin typeface="+mn-lt"/>
                <a:ea typeface="+mn-ea"/>
                <a:cs typeface="+mn-cs"/>
              </a:rPr>
              <a:t>Save the new VI with a descriptive name such as “Drive for Distance”. </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33</a:t>
            </a:fld>
            <a:endParaRPr lang="en-US"/>
          </a:p>
        </p:txBody>
      </p:sp>
    </p:spTree>
    <p:extLst>
      <p:ext uri="{BB962C8B-B14F-4D97-AF65-F5344CB8AC3E}">
        <p14:creationId xmlns:p14="http://schemas.microsoft.com/office/powerpoint/2010/main" val="34524955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Next, determine whether the new command needs a new value added the Drive Operations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typedef</a:t>
            </a:r>
            <a:r>
              <a:rPr lang="en-US" sz="1200" b="0" i="0" kern="1200" dirty="0">
                <a:solidFill>
                  <a:schemeClr val="tx1"/>
                </a:solidFill>
                <a:effectLst/>
                <a:latin typeface="+mn-lt"/>
                <a:ea typeface="+mn-ea"/>
                <a:cs typeface="+mn-cs"/>
              </a:rPr>
              <a:t>. The initial project code already has an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value of Drive for Distance, but the following image shows how you would add one if needed.</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34</a:t>
            </a:fld>
            <a:endParaRPr lang="en-US"/>
          </a:p>
        </p:txBody>
      </p:sp>
    </p:spTree>
    <p:extLst>
      <p:ext uri="{BB962C8B-B14F-4D97-AF65-F5344CB8AC3E}">
        <p14:creationId xmlns:p14="http://schemas.microsoft.com/office/powerpoint/2010/main" val="38489985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a command needs additional information to execute, add it to the </a:t>
            </a:r>
            <a:r>
              <a:rPr lang="en-US" sz="1200" b="0" i="0" kern="1200" dirty="0" err="1">
                <a:solidFill>
                  <a:schemeClr val="tx1"/>
                </a:solidFill>
                <a:effectLst/>
                <a:latin typeface="+mn-lt"/>
                <a:ea typeface="+mn-ea"/>
                <a:cs typeface="+mn-cs"/>
              </a:rPr>
              <a:t>setpoints</a:t>
            </a:r>
            <a:r>
              <a:rPr lang="en-US" sz="1200" b="0" i="0" kern="1200" dirty="0">
                <a:solidFill>
                  <a:schemeClr val="tx1"/>
                </a:solidFill>
                <a:effectLst/>
                <a:latin typeface="+mn-lt"/>
                <a:ea typeface="+mn-ea"/>
                <a:cs typeface="+mn-cs"/>
              </a:rPr>
              <a:t> control. By default, the Drive subsystem has fields for the Left Setpoint, Right Setpoint, and Duration along with the operation to be executed. The Drive for Distance command could reuse Duration as distance, but let’s go ahead and add a numeric control to the Drive </a:t>
            </a:r>
            <a:r>
              <a:rPr lang="en-US" sz="1200" b="0" i="0" kern="1200" dirty="0" err="1">
                <a:solidFill>
                  <a:schemeClr val="tx1"/>
                </a:solidFill>
                <a:effectLst/>
                <a:latin typeface="+mn-lt"/>
                <a:ea typeface="+mn-ea"/>
                <a:cs typeface="+mn-cs"/>
              </a:rPr>
              <a:t>Setpoints.ctl</a:t>
            </a:r>
            <a:r>
              <a:rPr lang="en-US" sz="1200" b="0" i="0" kern="1200" dirty="0">
                <a:solidFill>
                  <a:schemeClr val="tx1"/>
                </a:solidFill>
                <a:effectLst/>
                <a:latin typeface="+mn-lt"/>
                <a:ea typeface="+mn-ea"/>
                <a:cs typeface="+mn-cs"/>
              </a:rPr>
              <a:t> called Distance (feet).</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35</a:t>
            </a:fld>
            <a:endParaRPr lang="en-US"/>
          </a:p>
        </p:txBody>
      </p:sp>
    </p:spTree>
    <p:extLst>
      <p:ext uri="{BB962C8B-B14F-4D97-AF65-F5344CB8AC3E}">
        <p14:creationId xmlns:p14="http://schemas.microsoft.com/office/powerpoint/2010/main" val="25599489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Once that we have all of the fields needed to specify our command, we can modify the newly created Drive for Distance.vi. As shown below, select Drive for Distance from the </a:t>
            </a:r>
            <a:r>
              <a:rPr lang="en-US" sz="1200" b="0" i="0" kern="1200" dirty="0" err="1">
                <a:solidFill>
                  <a:schemeClr val="tx1"/>
                </a:solidFill>
                <a:effectLst/>
                <a:latin typeface="+mn-lt"/>
                <a:ea typeface="+mn-ea"/>
                <a:cs typeface="+mn-cs"/>
              </a:rPr>
              <a:t>enum’s</a:t>
            </a:r>
            <a:r>
              <a:rPr lang="en-US" sz="1200" b="0" i="0" kern="1200" dirty="0">
                <a:solidFill>
                  <a:schemeClr val="tx1"/>
                </a:solidFill>
                <a:effectLst/>
                <a:latin typeface="+mn-lt"/>
                <a:ea typeface="+mn-ea"/>
                <a:cs typeface="+mn-cs"/>
              </a:rPr>
              <a:t> drop down menu and add a VI parameters to specify distance, speeds, etc. If the units do not match, the command VI is a great place to map between units.</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36</a:t>
            </a:fld>
            <a:endParaRPr lang="en-US"/>
          </a:p>
        </p:txBody>
      </p:sp>
    </p:spTree>
    <p:extLst>
      <p:ext uri="{BB962C8B-B14F-4D97-AF65-F5344CB8AC3E}">
        <p14:creationId xmlns:p14="http://schemas.microsoft.com/office/powerpoint/2010/main" val="166099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Code outside of the subsystem controller can issue commands which may change the robot’s output, but should not directly change any outputs. The difference is very subtle but this means that outputs can only possibly be updated from one location in the project. This speeds up debugging a robot behaving unexpectedly by giving you the ability to look through a list of commands sent to the subsystem rather than searching your project for where an output may have been modified. It also becomes easier to add an additional sensor, change gearing, or disable a mechanism without needing to modify code outside of the controller.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Game code, primarily consisting of Autonomous and </a:t>
            </a:r>
            <a:r>
              <a:rPr lang="en-US" sz="1200" b="0" i="0" kern="1200" dirty="0" err="1">
                <a:solidFill>
                  <a:schemeClr val="tx1"/>
                </a:solidFill>
                <a:effectLst/>
                <a:latin typeface="+mn-lt"/>
                <a:ea typeface="+mn-ea"/>
                <a:cs typeface="+mn-cs"/>
              </a:rPr>
              <a:t>TeleOp</a:t>
            </a:r>
            <a:r>
              <a:rPr lang="en-US" sz="1200" b="0" i="0" kern="1200" dirty="0">
                <a:solidFill>
                  <a:schemeClr val="tx1"/>
                </a:solidFill>
                <a:effectLst/>
                <a:latin typeface="+mn-lt"/>
                <a:ea typeface="+mn-ea"/>
                <a:cs typeface="+mn-cs"/>
              </a:rPr>
              <a:t>, will typically need to update set points and react to the state of certain mechanisms. For Autonomous, it is very common to define the robot’s operation as a  sequence of operations – drive here, pick that up, carry it there, shoot it, etc. Commands can be wired sequentially with additional logic to quickly build complex routines. For </a:t>
            </a:r>
            <a:r>
              <a:rPr lang="en-US" sz="1200" b="0" i="0" kern="1200" dirty="0" err="1">
                <a:solidFill>
                  <a:schemeClr val="tx1"/>
                </a:solidFill>
                <a:effectLst/>
                <a:latin typeface="+mn-lt"/>
                <a:ea typeface="+mn-ea"/>
                <a:cs typeface="+mn-cs"/>
              </a:rPr>
              <a:t>teleOp</a:t>
            </a:r>
            <a:r>
              <a:rPr lang="en-US" sz="1200" b="0" i="0" kern="1200" dirty="0">
                <a:solidFill>
                  <a:schemeClr val="tx1"/>
                </a:solidFill>
                <a:effectLst/>
                <a:latin typeface="+mn-lt"/>
                <a:ea typeface="+mn-ea"/>
                <a:cs typeface="+mn-cs"/>
              </a:rPr>
              <a:t>, the same commands can execute asynchronously, allowing the robot to always process the latest driver inputs, and if implemented properly, new commands will interrupt, allowing the drive team to quickly respond to field conditions while also taking advantage of automated commands and command sequences.</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5</a:t>
            </a:fld>
            <a:endParaRPr lang="en-US"/>
          </a:p>
        </p:txBody>
      </p:sp>
    </p:spTree>
    <p:extLst>
      <p:ext uri="{BB962C8B-B14F-4D97-AF65-F5344CB8AC3E}">
        <p14:creationId xmlns:p14="http://schemas.microsoft.com/office/powerpoint/2010/main" val="38768308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Next, add code to the Drive Controller to define what happens when the Drive for Distance command executes. Right click on the Case Structure and Duplicate or Add Case for Every Value. This will create a new “Drive for Distance” case.</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37</a:t>
            </a:fld>
            <a:endParaRPr lang="en-US"/>
          </a:p>
        </p:txBody>
      </p:sp>
    </p:spTree>
    <p:extLst>
      <p:ext uri="{BB962C8B-B14F-4D97-AF65-F5344CB8AC3E}">
        <p14:creationId xmlns:p14="http://schemas.microsoft.com/office/powerpoint/2010/main" val="22333395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order to access new setpoint fields, grow the “Access </a:t>
            </a:r>
            <a:r>
              <a:rPr lang="en-US" sz="1200" b="0" i="0" kern="1200" dirty="0" err="1">
                <a:solidFill>
                  <a:schemeClr val="tx1"/>
                </a:solidFill>
                <a:effectLst/>
                <a:latin typeface="+mn-lt"/>
                <a:ea typeface="+mn-ea"/>
                <a:cs typeface="+mn-cs"/>
              </a:rPr>
              <a:t>Cmd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setpoints</a:t>
            </a:r>
            <a:r>
              <a:rPr lang="en-US" sz="1200" b="0" i="0" kern="1200" dirty="0">
                <a:solidFill>
                  <a:schemeClr val="tx1"/>
                </a:solidFill>
                <a:effectLst/>
                <a:latin typeface="+mn-lt"/>
                <a:ea typeface="+mn-ea"/>
                <a:cs typeface="+mn-cs"/>
              </a:rPr>
              <a:t>” unbundle node. Open your encoder(s) on the outside, to the left of the loop. In the new diagram of the case structure, we added a call to reset the encoder on the first loop iteration and read it otherwise. There is also some simple code that compares encoder values and updates the motor power. If new controls are added to the </a:t>
            </a:r>
            <a:r>
              <a:rPr lang="en-US" sz="1200" b="0" i="0" kern="1200" dirty="0" err="1">
                <a:solidFill>
                  <a:schemeClr val="tx1"/>
                </a:solidFill>
                <a:effectLst/>
                <a:latin typeface="+mn-lt"/>
                <a:ea typeface="+mn-ea"/>
                <a:cs typeface="+mn-cs"/>
              </a:rPr>
              <a:t>setpoints</a:t>
            </a:r>
            <a:r>
              <a:rPr lang="en-US" sz="1200" b="0" i="0" kern="1200" dirty="0">
                <a:solidFill>
                  <a:schemeClr val="tx1"/>
                </a:solidFill>
                <a:effectLst/>
                <a:latin typeface="+mn-lt"/>
                <a:ea typeface="+mn-ea"/>
                <a:cs typeface="+mn-cs"/>
              </a:rPr>
              <a:t> cluster, you should also consider adding them to the Trace. The necessary changes are shown in the image below.</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38</a:t>
            </a:fld>
            <a:endParaRPr lang="en-US"/>
          </a:p>
        </p:txBody>
      </p:sp>
    </p:spTree>
    <p:extLst>
      <p:ext uri="{BB962C8B-B14F-4D97-AF65-F5344CB8AC3E}">
        <p14:creationId xmlns:p14="http://schemas.microsoft.com/office/powerpoint/2010/main" val="42841982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order to create a new subsystem, right click on the roboRIO target and select New» Subsystem. In the pop up dialog box, enter the name of the subsystem, list the operational modes, and specify the color of the icon.</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40</a:t>
            </a:fld>
            <a:endParaRPr lang="en-US"/>
          </a:p>
        </p:txBody>
      </p:sp>
    </p:spTree>
    <p:extLst>
      <p:ext uri="{BB962C8B-B14F-4D97-AF65-F5344CB8AC3E}">
        <p14:creationId xmlns:p14="http://schemas.microsoft.com/office/powerpoint/2010/main" val="35928078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you click OK, the subsystem folder will be generated and added to the project disk folder and tree. It will contain a base implementation of the VIs and controls that make up a subsystem. A call to the new controller will be inserted into the Subsystems VI. The controller VI will open, ready for you to add I/O and implement state machine or control code. Generated VI icons will use the color and name provided in the dialog. The generated code will use </a:t>
            </a:r>
            <a:r>
              <a:rPr lang="en-US" sz="1200" b="0" i="0" kern="1200" dirty="0" err="1">
                <a:solidFill>
                  <a:schemeClr val="tx1"/>
                </a:solidFill>
                <a:effectLst/>
                <a:latin typeface="+mn-lt"/>
                <a:ea typeface="+mn-ea"/>
                <a:cs typeface="+mn-cs"/>
              </a:rPr>
              <a:t>typedefs</a:t>
            </a:r>
            <a:r>
              <a:rPr lang="en-US" sz="1200" b="0" i="0" kern="1200" dirty="0">
                <a:solidFill>
                  <a:schemeClr val="tx1"/>
                </a:solidFill>
                <a:effectLst/>
                <a:latin typeface="+mn-lt"/>
                <a:ea typeface="+mn-ea"/>
                <a:cs typeface="+mn-cs"/>
              </a:rPr>
              <a:t> for set point fields and operations.</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41</a:t>
            </a:fld>
            <a:endParaRPr lang="en-US"/>
          </a:p>
        </p:txBody>
      </p:sp>
    </p:spTree>
    <p:extLst>
      <p:ext uri="{BB962C8B-B14F-4D97-AF65-F5344CB8AC3E}">
        <p14:creationId xmlns:p14="http://schemas.microsoft.com/office/powerpoint/2010/main" val="18218847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Below is the block diagram of the newly created subsystem. This code will be generated automatically when you create the subsystem.</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42</a:t>
            </a:fld>
            <a:endParaRPr lang="en-US"/>
          </a:p>
        </p:txBody>
      </p:sp>
    </p:spTree>
    <p:extLst>
      <p:ext uri="{BB962C8B-B14F-4D97-AF65-F5344CB8AC3E}">
        <p14:creationId xmlns:p14="http://schemas.microsoft.com/office/powerpoint/2010/main" val="2913434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Code outside of the subsystem controller can issue commands which may change the robot’s output, but should not directly change any outputs. The difference is very subtle but this means that outputs can only possibly be updated from one location in the project. This speeds up debugging a robot behaving unexpectedly by giving you the ability to look through a list of commands sent to the subsystem rather than searching your project for where an output may have been modified. It also becomes easier to add an additional sensor, change gearing, or disable a mechanism without needing to modify code outside of the controller.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Game code, primarily consisting of Autonomous and </a:t>
            </a:r>
            <a:r>
              <a:rPr lang="en-US" sz="1200" b="0" i="0" kern="1200" dirty="0" err="1">
                <a:solidFill>
                  <a:schemeClr val="tx1"/>
                </a:solidFill>
                <a:effectLst/>
                <a:latin typeface="+mn-lt"/>
                <a:ea typeface="+mn-ea"/>
                <a:cs typeface="+mn-cs"/>
              </a:rPr>
              <a:t>TeleOp</a:t>
            </a:r>
            <a:r>
              <a:rPr lang="en-US" sz="1200" b="0" i="0" kern="1200" dirty="0">
                <a:solidFill>
                  <a:schemeClr val="tx1"/>
                </a:solidFill>
                <a:effectLst/>
                <a:latin typeface="+mn-lt"/>
                <a:ea typeface="+mn-ea"/>
                <a:cs typeface="+mn-cs"/>
              </a:rPr>
              <a:t>, will typically need to update set points and react to the state of certain mechanisms. For Autonomous, it is very common to define the robot’s operation as a  sequence of operations – drive here, pick that up, carry it there, shoot it, etc. Commands can be wired sequentially with additional logic to quickly build complex routines. For </a:t>
            </a:r>
            <a:r>
              <a:rPr lang="en-US" sz="1200" b="0" i="0" kern="1200" dirty="0" err="1">
                <a:solidFill>
                  <a:schemeClr val="tx1"/>
                </a:solidFill>
                <a:effectLst/>
                <a:latin typeface="+mn-lt"/>
                <a:ea typeface="+mn-ea"/>
                <a:cs typeface="+mn-cs"/>
              </a:rPr>
              <a:t>teleOp</a:t>
            </a:r>
            <a:r>
              <a:rPr lang="en-US" sz="1200" b="0" i="0" kern="1200" dirty="0">
                <a:solidFill>
                  <a:schemeClr val="tx1"/>
                </a:solidFill>
                <a:effectLst/>
                <a:latin typeface="+mn-lt"/>
                <a:ea typeface="+mn-ea"/>
                <a:cs typeface="+mn-cs"/>
              </a:rPr>
              <a:t>, the same commands can execute asynchronously, allowing the robot to always process the latest driver inputs, and if implemented properly, new commands will interrupt, allowing the drive team to quickly respond to field conditions while also taking advantage of automated commands and command sequences.</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6</a:t>
            </a:fld>
            <a:endParaRPr lang="en-US"/>
          </a:p>
        </p:txBody>
      </p:sp>
    </p:spTree>
    <p:extLst>
      <p:ext uri="{BB962C8B-B14F-4D97-AF65-F5344CB8AC3E}">
        <p14:creationId xmlns:p14="http://schemas.microsoft.com/office/powerpoint/2010/main" val="1426631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Command and Control adds functionality to the existing LabVIEW project templates, allowing code to scale better with more sophisticated robots and robot code. Subsystems are used to abstract the details of the implementation, and game code is built from sequences of high level command </a:t>
            </a:r>
            <a:r>
              <a:rPr lang="en-US" sz="1200" b="0" i="0" kern="1200" dirty="0" err="1">
                <a:solidFill>
                  <a:schemeClr val="tx1"/>
                </a:solidFill>
                <a:effectLst/>
                <a:latin typeface="+mn-lt"/>
                <a:ea typeface="+mn-ea"/>
                <a:cs typeface="+mn-cs"/>
              </a:rPr>
              <a:t>VIs.</a:t>
            </a:r>
            <a:r>
              <a:rPr lang="en-US" sz="1200" b="0" i="0" kern="1200" dirty="0">
                <a:solidFill>
                  <a:schemeClr val="tx1"/>
                </a:solidFill>
                <a:effectLst/>
                <a:latin typeface="+mn-lt"/>
                <a:ea typeface="+mn-ea"/>
                <a:cs typeface="+mn-cs"/>
              </a:rPr>
              <a:t> The commands themselves are VIs that can update set points, perform numerical scaling/mapping between engineering units and mechanism units, and offer synchronization options. If physical changes are made to the robot, such as changing a gearing ratio, changes can be made to just a few command Vis to reflect this change across the entire code base.</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I/O encapsulation makes for more predictable operation and quicker debugging when resource conflicts do occur. Because each command is a VI, you are able to single step through commands or use the built in Trace functionality to view a list of all commands sent to each subsystem. The framework uses asynchronous notification and consistent data propagation making it easy to program a sequence of commands or add in simple logic to determine the correct command to run.</a:t>
            </a:r>
          </a:p>
          <a:p>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7</a:t>
            </a:fld>
            <a:endParaRPr lang="en-US"/>
          </a:p>
        </p:txBody>
      </p:sp>
    </p:spTree>
    <p:extLst>
      <p:ext uri="{BB962C8B-B14F-4D97-AF65-F5344CB8AC3E}">
        <p14:creationId xmlns:p14="http://schemas.microsoft.com/office/powerpoint/2010/main" val="19657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you select ‘Create a New Project’, you’ll want to select the third radio button titled ‘Command &amp; Control’—roboRIO. This will create a new project with the Command and Control folder structure. </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9</a:t>
            </a:fld>
            <a:endParaRPr lang="en-US"/>
          </a:p>
        </p:txBody>
      </p:sp>
    </p:spTree>
    <p:extLst>
      <p:ext uri="{BB962C8B-B14F-4D97-AF65-F5344CB8AC3E}">
        <p14:creationId xmlns:p14="http://schemas.microsoft.com/office/powerpoint/2010/main" val="1120802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Project Explorer provides organization for all of the Vis and files you will use for your robot system. We’ll go through the major components in the Project</a:t>
            </a:r>
            <a:r>
              <a:rPr lang="en-US" sz="1200" b="0" i="0" kern="1200" baseline="0" dirty="0">
                <a:solidFill>
                  <a:schemeClr val="tx1"/>
                </a:solidFill>
                <a:effectLst/>
                <a:latin typeface="+mn-lt"/>
                <a:ea typeface="+mn-ea"/>
                <a:cs typeface="+mn-cs"/>
              </a:rPr>
              <a:t> Explorer to help with the expansion of our system. </a:t>
            </a:r>
            <a:endParaRPr lang="en-US" dirty="0"/>
          </a:p>
          <a:p>
            <a:endParaRPr lang="en-US" dirty="0"/>
          </a:p>
          <a:p>
            <a:r>
              <a:rPr lang="en-US" dirty="0"/>
              <a:t>You’ll notice that this project explorer looks a little different than the standard</a:t>
            </a:r>
            <a:r>
              <a:rPr lang="en-US" baseline="0" dirty="0"/>
              <a:t> one. We’ve added folders for the Framework, Support Code, data, Drive, and Vision, as well as a </a:t>
            </a:r>
            <a:r>
              <a:rPr lang="en-US" baseline="0" dirty="0" err="1"/>
              <a:t>SubSystems</a:t>
            </a:r>
            <a:r>
              <a:rPr lang="en-US" baseline="0" dirty="0"/>
              <a:t> VI. We’ll dive a bit deeper into each of these folders and what they contain. </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11</a:t>
            </a:fld>
            <a:endParaRPr lang="en-US"/>
          </a:p>
        </p:txBody>
      </p:sp>
    </p:spTree>
    <p:extLst>
      <p:ext uri="{BB962C8B-B14F-4D97-AF65-F5344CB8AC3E}">
        <p14:creationId xmlns:p14="http://schemas.microsoft.com/office/powerpoint/2010/main" val="784865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My Computer – the items that define operation on the computer that the project was loaded on. For a robot project, this is used as a simulation target and is populated with simulation files.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Sim Support Files — folder containing 3D CAD models and description files for the simulated robot.</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Robot Simulation Readme.html </a:t>
            </a:r>
            <a:r>
              <a:rPr lang="en-US" sz="1200" b="0" i="0" kern="1200" dirty="0">
                <a:solidFill>
                  <a:schemeClr val="tx1"/>
                </a:solidFill>
                <a:effectLst/>
                <a:latin typeface="+mn-lt"/>
                <a:ea typeface="+mn-ea"/>
                <a:cs typeface="+mn-cs"/>
              </a:rPr>
              <a:t>— documents the PWM channels and robot info you will need in order to write robot code that matches the wiring of the simulated robot.</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Dependencies – shows the files used by the simulated robot’s code. This will populate when you designate the code for the simulated robot target.</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Build Specifications – will contain the files that define how to build and deploy code for the simulated robot target.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Target (roboRIO-TEAM-</a:t>
            </a:r>
            <a:r>
              <a:rPr lang="en-US" sz="1200" b="0" i="0" kern="1200" dirty="0" err="1">
                <a:solidFill>
                  <a:schemeClr val="tx1"/>
                </a:solidFill>
                <a:effectLst/>
                <a:latin typeface="+mn-lt"/>
                <a:ea typeface="+mn-ea"/>
                <a:cs typeface="+mn-cs"/>
              </a:rPr>
              <a:t>FRC.local</a:t>
            </a:r>
            <a:r>
              <a:rPr lang="en-US" sz="1200" b="0" i="0" kern="1200" dirty="0">
                <a:solidFill>
                  <a:schemeClr val="tx1"/>
                </a:solidFill>
                <a:effectLst/>
                <a:latin typeface="+mn-lt"/>
                <a:ea typeface="+mn-ea"/>
                <a:cs typeface="+mn-cs"/>
              </a:rPr>
              <a:t>) – the items that define operation on the roboRIO located at (address).</a:t>
            </a:r>
          </a:p>
          <a:p>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12</a:t>
            </a:fld>
            <a:endParaRPr lang="en-US"/>
          </a:p>
        </p:txBody>
      </p:sp>
    </p:spTree>
    <p:extLst>
      <p:ext uri="{BB962C8B-B14F-4D97-AF65-F5344CB8AC3E}">
        <p14:creationId xmlns:p14="http://schemas.microsoft.com/office/powerpoint/2010/main" val="1538493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Drive </a:t>
            </a:r>
            <a:r>
              <a:rPr lang="en-US" sz="1200" b="0" i="0" kern="1200" dirty="0">
                <a:solidFill>
                  <a:schemeClr val="tx1"/>
                </a:solidFill>
                <a:effectLst/>
                <a:latin typeface="+mn-lt"/>
                <a:ea typeface="+mn-ea"/>
                <a:cs typeface="+mn-cs"/>
              </a:rPr>
              <a:t>— subsystem implementation and commands for the robot drive base. This serves as a custom replacement for the </a:t>
            </a:r>
            <a:r>
              <a:rPr lang="en-US" sz="1200" b="0" i="0" kern="1200" dirty="0" err="1">
                <a:solidFill>
                  <a:schemeClr val="tx1"/>
                </a:solidFill>
                <a:effectLst/>
                <a:latin typeface="+mn-lt"/>
                <a:ea typeface="+mn-ea"/>
                <a:cs typeface="+mn-cs"/>
              </a:rPr>
              <a:t>WPILib</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RobotDrive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VIs.</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13</a:t>
            </a:fld>
            <a:endParaRPr lang="en-US"/>
          </a:p>
        </p:txBody>
      </p:sp>
    </p:spTree>
    <p:extLst>
      <p:ext uri="{BB962C8B-B14F-4D97-AF65-F5344CB8AC3E}">
        <p14:creationId xmlns:p14="http://schemas.microsoft.com/office/powerpoint/2010/main" val="37062377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xternal_NI Cover Slide">
    <p:spTree>
      <p:nvGrpSpPr>
        <p:cNvPr id="1" name=""/>
        <p:cNvGrpSpPr/>
        <p:nvPr/>
      </p:nvGrpSpPr>
      <p:grpSpPr>
        <a:xfrm>
          <a:off x="0" y="0"/>
          <a:ext cx="0" cy="0"/>
          <a:chOff x="0" y="0"/>
          <a:chExt cx="0" cy="0"/>
        </a:xfrm>
      </p:grpSpPr>
      <p:sp>
        <p:nvSpPr>
          <p:cNvPr id="6" name="Rectangle 5"/>
          <p:cNvSpPr/>
          <p:nvPr/>
        </p:nvSpPr>
        <p:spPr>
          <a:xfrm>
            <a:off x="0" y="0"/>
            <a:ext cx="9152994" cy="51435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204897" y="2239402"/>
            <a:ext cx="2743200" cy="664697"/>
          </a:xfrm>
          <a:prstGeom prst="rect">
            <a:avLst/>
          </a:prstGeom>
        </p:spPr>
      </p:pic>
    </p:spTree>
    <p:extLst>
      <p:ext uri="{BB962C8B-B14F-4D97-AF65-F5344CB8AC3E}">
        <p14:creationId xmlns:p14="http://schemas.microsoft.com/office/powerpoint/2010/main" val="1997497199"/>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p:spTree>
      <p:nvGrpSpPr>
        <p:cNvPr id="1" name=""/>
        <p:cNvGrpSpPr/>
        <p:nvPr/>
      </p:nvGrpSpPr>
      <p:grpSpPr>
        <a:xfrm>
          <a:off x="0" y="0"/>
          <a:ext cx="0" cy="0"/>
          <a:chOff x="0" y="0"/>
          <a:chExt cx="0" cy="0"/>
        </a:xfrm>
      </p:grpSpPr>
      <p:sp>
        <p:nvSpPr>
          <p:cNvPr id="6" name="Rectangle 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3660774" y="292608"/>
            <a:ext cx="5029200"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3660775" y="760655"/>
            <a:ext cx="5029200" cy="3905233"/>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3429000" cy="5143500"/>
          </a:xfrm>
          <a:solidFill>
            <a:schemeClr val="bg1">
              <a:lumMod val="95000"/>
            </a:schemeClr>
          </a:solidFill>
          <a:ln>
            <a:noFill/>
          </a:ln>
        </p:spPr>
        <p:txBody>
          <a:bodyPr vert="horz" lIns="0" tIns="45717" rIns="0" bIns="45717" rtlCol="0" anchor="ctr">
            <a:noAutofit/>
          </a:bodyPr>
          <a:lstStyle>
            <a:lvl1pPr marL="182880" indent="-182880" algn="ctr">
              <a:buNone/>
              <a:defRPr lang="en-US" sz="1400"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Tree>
    <p:extLst>
      <p:ext uri="{BB962C8B-B14F-4D97-AF65-F5344CB8AC3E}">
        <p14:creationId xmlns:p14="http://schemas.microsoft.com/office/powerpoint/2010/main" val="142170319"/>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white logo">
    <p:spTree>
      <p:nvGrpSpPr>
        <p:cNvPr id="1" name=""/>
        <p:cNvGrpSpPr/>
        <p:nvPr/>
      </p:nvGrpSpPr>
      <p:grpSpPr>
        <a:xfrm>
          <a:off x="0" y="0"/>
          <a:ext cx="0" cy="0"/>
          <a:chOff x="0" y="0"/>
          <a:chExt cx="0" cy="0"/>
        </a:xfrm>
      </p:grpSpPr>
      <p:sp>
        <p:nvSpPr>
          <p:cNvPr id="6" name="Rectangle 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3660774" y="292608"/>
            <a:ext cx="5029200"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3660775" y="732080"/>
            <a:ext cx="5029200" cy="3905233"/>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3429000" cy="5143500"/>
          </a:xfrm>
          <a:solidFill>
            <a:schemeClr val="tx2"/>
          </a:solidFill>
          <a:ln>
            <a:noFill/>
          </a:ln>
        </p:spPr>
        <p:txBody>
          <a:bodyPr vert="horz" lIns="0" tIns="45717" rIns="0" bIns="45717" rtlCol="0" anchor="ctr">
            <a:noAutofit/>
          </a:bodyPr>
          <a:lstStyle>
            <a:lvl1pPr marL="182880" indent="-182880" algn="ctr">
              <a:buNone/>
              <a:defRPr lang="en-US" sz="1400"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4" y="4743451"/>
            <a:ext cx="1064167" cy="257856"/>
          </a:xfrm>
          <a:prstGeom prst="rect">
            <a:avLst/>
          </a:prstGeom>
        </p:spPr>
      </p:pic>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R">
    <p:spTree>
      <p:nvGrpSpPr>
        <p:cNvPr id="1" name=""/>
        <p:cNvGrpSpPr/>
        <p:nvPr/>
      </p:nvGrpSpPr>
      <p:grpSpPr>
        <a:xfrm>
          <a:off x="0" y="0"/>
          <a:ext cx="0" cy="0"/>
          <a:chOff x="0" y="0"/>
          <a:chExt cx="0" cy="0"/>
        </a:xfrm>
      </p:grpSpPr>
      <p:sp>
        <p:nvSpPr>
          <p:cNvPr id="6" name="Rectangle 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454025" y="274320"/>
            <a:ext cx="5029200" cy="4572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454025" y="731520"/>
            <a:ext cx="5029200" cy="3663248"/>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5719664" y="274320"/>
            <a:ext cx="2979168" cy="4120448"/>
          </a:xfrm>
          <a:solidFill>
            <a:schemeClr val="bg1">
              <a:lumMod val="95000"/>
            </a:schemeClr>
          </a:solidFill>
          <a:ln>
            <a:noFill/>
          </a:ln>
        </p:spPr>
        <p:txBody>
          <a:bodyPr anchor="ctr"/>
          <a:lstStyle>
            <a:lvl1pPr marL="0" indent="0" algn="ctr">
              <a:buNone/>
              <a:defRPr sz="1400"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Tree>
    <p:extLst>
      <p:ext uri="{BB962C8B-B14F-4D97-AF65-F5344CB8AC3E}">
        <p14:creationId xmlns:p14="http://schemas.microsoft.com/office/powerpoint/2010/main" val="64610988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L">
    <p:spTree>
      <p:nvGrpSpPr>
        <p:cNvPr id="1" name=""/>
        <p:cNvGrpSpPr/>
        <p:nvPr/>
      </p:nvGrpSpPr>
      <p:grpSpPr>
        <a:xfrm>
          <a:off x="0" y="0"/>
          <a:ext cx="0" cy="0"/>
          <a:chOff x="0" y="0"/>
          <a:chExt cx="0" cy="0"/>
        </a:xfrm>
      </p:grpSpPr>
      <p:sp>
        <p:nvSpPr>
          <p:cNvPr id="6" name="Rectangle 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3660774" y="292608"/>
            <a:ext cx="5029200"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3660775" y="760655"/>
            <a:ext cx="5029200" cy="3905233"/>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445168" y="302313"/>
            <a:ext cx="2983832" cy="4335000"/>
          </a:xfrm>
          <a:solidFill>
            <a:schemeClr val="bg1">
              <a:lumMod val="95000"/>
            </a:schemeClr>
          </a:solidFill>
          <a:ln>
            <a:noFill/>
          </a:ln>
        </p:spPr>
        <p:txBody>
          <a:bodyPr vert="horz" lIns="0" tIns="45717" rIns="0" bIns="45717" rtlCol="0" anchor="ctr">
            <a:noAutofit/>
          </a:bodyPr>
          <a:lstStyle>
            <a:lvl1pPr marL="285750" indent="-285750" algn="ctr">
              <a:buFont typeface="Arial" charset="0"/>
              <a:buNone/>
              <a:defRPr lang="en-US" sz="1400"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Tree>
    <p:extLst>
      <p:ext uri="{BB962C8B-B14F-4D97-AF65-F5344CB8AC3E}">
        <p14:creationId xmlns:p14="http://schemas.microsoft.com/office/powerpoint/2010/main" val="1213218457"/>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xternal_Image Top">
    <p:spTree>
      <p:nvGrpSpPr>
        <p:cNvPr id="1" name=""/>
        <p:cNvGrpSpPr/>
        <p:nvPr/>
      </p:nvGrpSpPr>
      <p:grpSpPr>
        <a:xfrm>
          <a:off x="0" y="0"/>
          <a:ext cx="0" cy="0"/>
          <a:chOff x="0" y="0"/>
          <a:chExt cx="0" cy="0"/>
        </a:xfrm>
      </p:grpSpPr>
      <p:sp>
        <p:nvSpPr>
          <p:cNvPr id="8" name="Rectangle 7"/>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454025" y="2243836"/>
            <a:ext cx="8235949" cy="432068"/>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454024" y="2712974"/>
            <a:ext cx="8235951" cy="1554654"/>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73152"/>
            <a:ext cx="9144000" cy="2070100"/>
          </a:xfrm>
          <a:solidFill>
            <a:schemeClr val="bg1">
              <a:lumMod val="95000"/>
            </a:schemeClr>
          </a:solidFill>
          <a:ln>
            <a:noFill/>
          </a:ln>
        </p:spPr>
        <p:txBody>
          <a:bodyPr vert="horz" lIns="0" tIns="45717" rIns="0" bIns="45717" rtlCol="0" anchor="ctr">
            <a:noAutofit/>
          </a:bodyPr>
          <a:lstStyle>
            <a:lvl1pPr marL="182880" indent="-182880" algn="ctr">
              <a:buFontTx/>
              <a:buNone/>
              <a:defRPr lang="en-US" sz="1400"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Tree>
    <p:extLst>
      <p:ext uri="{BB962C8B-B14F-4D97-AF65-F5344CB8AC3E}">
        <p14:creationId xmlns:p14="http://schemas.microsoft.com/office/powerpoint/2010/main" val="392863382"/>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Extern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9144000" cy="2077988"/>
          </a:xfrm>
          <a:solidFill>
            <a:schemeClr val="bg1">
              <a:lumMod val="95000"/>
            </a:schemeClr>
          </a:solidFill>
          <a:ln>
            <a:noFill/>
          </a:ln>
        </p:spPr>
        <p:txBody>
          <a:bodyPr vert="horz" lIns="0" tIns="45717" rIns="0" bIns="45717" rtlCol="0" anchor="ctr">
            <a:noAutofit/>
          </a:bodyPr>
          <a:lstStyle>
            <a:lvl1pPr marL="182880" indent="-182880" algn="ctr">
              <a:buNone/>
              <a:defRPr lang="en-US" sz="1400" spc="0" dirty="0"/>
            </a:lvl1pPr>
          </a:lstStyle>
          <a:p>
            <a:pPr marL="0" lvl="0" indent="0" algn="ctr"/>
            <a:r>
              <a:rPr lang="en-US" dirty="0"/>
              <a:t>Drag or insert image</a:t>
            </a:r>
          </a:p>
        </p:txBody>
      </p:sp>
      <p:sp>
        <p:nvSpPr>
          <p:cNvPr id="6" name="Rectangle 5"/>
          <p:cNvSpPr/>
          <p:nvPr/>
        </p:nvSpPr>
        <p:spPr>
          <a:xfrm>
            <a:off x="0" y="2077989"/>
            <a:ext cx="9144000" cy="306551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454025" y="2235493"/>
            <a:ext cx="8235949" cy="432068"/>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454024" y="2710982"/>
            <a:ext cx="8235951" cy="1926332"/>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4" y="4743451"/>
            <a:ext cx="1064167" cy="257856"/>
          </a:xfrm>
          <a:prstGeom prst="rect">
            <a:avLst/>
          </a:prstGeom>
        </p:spPr>
      </p:pic>
    </p:spTree>
    <p:extLst>
      <p:ext uri="{BB962C8B-B14F-4D97-AF65-F5344CB8AC3E}">
        <p14:creationId xmlns:p14="http://schemas.microsoft.com/office/powerpoint/2010/main" val="667274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xternal_Quote Slide">
    <p:spTree>
      <p:nvGrpSpPr>
        <p:cNvPr id="1" name=""/>
        <p:cNvGrpSpPr/>
        <p:nvPr/>
      </p:nvGrpSpPr>
      <p:grpSpPr>
        <a:xfrm>
          <a:off x="0" y="0"/>
          <a:ext cx="0" cy="0"/>
          <a:chOff x="0" y="0"/>
          <a:chExt cx="0" cy="0"/>
        </a:xfrm>
      </p:grpSpPr>
      <p:sp>
        <p:nvSpPr>
          <p:cNvPr id="6" name="Rectangle 5"/>
          <p:cNvSpPr/>
          <p:nvPr/>
        </p:nvSpPr>
        <p:spPr>
          <a:xfrm>
            <a:off x="0" y="3020292"/>
            <a:ext cx="9144000" cy="2123208"/>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7" name="Picture Placeholder 6"/>
          <p:cNvSpPr>
            <a:spLocks noGrp="1"/>
          </p:cNvSpPr>
          <p:nvPr>
            <p:ph type="pic" sz="quarter" idx="10" hasCustomPrompt="1"/>
          </p:nvPr>
        </p:nvSpPr>
        <p:spPr>
          <a:xfrm>
            <a:off x="0" y="1"/>
            <a:ext cx="9144000" cy="3020290"/>
          </a:xfrm>
          <a:solidFill>
            <a:schemeClr val="bg1">
              <a:lumMod val="95000"/>
            </a:schemeClr>
          </a:solidFill>
          <a:ln>
            <a:noFill/>
          </a:ln>
        </p:spPr>
        <p:txBody>
          <a:bodyPr vert="horz" lIns="0" tIns="45717" rIns="0" bIns="45717" rtlCol="0" anchor="ctr">
            <a:noAutofit/>
          </a:bodyPr>
          <a:lstStyle>
            <a:lvl1pPr marL="182880" indent="-182880" algn="ctr">
              <a:buFontTx/>
              <a:buNone/>
              <a:defRPr lang="en-US" sz="1400"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454024" y="3246120"/>
            <a:ext cx="8235951" cy="1274618"/>
          </a:xfrm>
          <a:prstGeom prst="rect">
            <a:avLst/>
          </a:prstGeom>
        </p:spPr>
        <p:txBody>
          <a:bodyPr vert="horz" lIns="0" tIns="45720" rIns="0" bIns="45720" rtlCol="0">
            <a:noAutofit/>
          </a:bodyPr>
          <a:lstStyle>
            <a:lvl1pPr marL="0" indent="0" algn="ctr">
              <a:lnSpc>
                <a:spcPct val="100000"/>
              </a:lnSpc>
              <a:buFont typeface="Arial" charset="0"/>
              <a:buNone/>
              <a:defRPr sz="1400">
                <a:solidFill>
                  <a:schemeClr val="bg1"/>
                </a:solidFill>
              </a:defRPr>
            </a:lvl1pPr>
            <a:lvl2pPr marL="457200" indent="0">
              <a:buFont typeface="Arial" charset="0"/>
              <a:buNone/>
              <a:defRPr>
                <a:solidFill>
                  <a:schemeClr val="bg1">
                    <a:lumMod val="95000"/>
                  </a:schemeClr>
                </a:solidFill>
              </a:defRPr>
            </a:lvl2pPr>
            <a:lvl3pPr marL="914400" indent="0">
              <a:buFont typeface="Arial" charset="0"/>
              <a:buNone/>
              <a:defRPr>
                <a:solidFill>
                  <a:schemeClr val="bg1">
                    <a:lumMod val="95000"/>
                  </a:schemeClr>
                </a:solidFill>
              </a:defRPr>
            </a:lvl3pPr>
            <a:lvl4pPr marL="1371600" indent="0">
              <a:buFont typeface="Arial" charset="0"/>
              <a:buNone/>
              <a:defRPr>
                <a:solidFill>
                  <a:schemeClr val="bg1">
                    <a:lumMod val="95000"/>
                  </a:schemeClr>
                </a:solidFill>
              </a:defRPr>
            </a:lvl4pPr>
            <a:lvl5pPr marL="1828800"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3237300" y="3591329"/>
            <a:ext cx="2781300" cy="250923"/>
          </a:xfrm>
        </p:spPr>
        <p:txBody>
          <a:bodyPr anchor="ctr"/>
          <a:lstStyle>
            <a:lvl1pPr marL="0" marR="0" indent="0" algn="ctr" defTabSz="457200" rtl="0" eaLnBrk="1" fontAlgn="auto" latinLnBrk="0" hangingPunct="1">
              <a:lnSpc>
                <a:spcPct val="90000"/>
              </a:lnSpc>
              <a:spcBef>
                <a:spcPts val="1000"/>
              </a:spcBef>
              <a:spcAft>
                <a:spcPts val="0"/>
              </a:spcAft>
              <a:buClr>
                <a:schemeClr val="bg2">
                  <a:lumMod val="50000"/>
                </a:schemeClr>
              </a:buClr>
              <a:buSzPct val="90000"/>
              <a:buFontTx/>
              <a:buNone/>
              <a:tabLst>
                <a:tab pos="182880" algn="l"/>
              </a:tabLst>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457200" rtl="0" eaLnBrk="1" fontAlgn="auto" latinLnBrk="0" hangingPunct="1">
              <a:lnSpc>
                <a:spcPct val="90000"/>
              </a:lnSpc>
              <a:spcBef>
                <a:spcPts val="1000"/>
              </a:spcBef>
              <a:spcAft>
                <a:spcPts val="0"/>
              </a:spcAft>
              <a:buClr>
                <a:schemeClr val="bg2">
                  <a:lumMod val="50000"/>
                </a:schemeClr>
              </a:buClr>
              <a:buSzPct val="90000"/>
              <a:buFontTx/>
              <a:buNone/>
              <a:tabLst>
                <a:tab pos="182880"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4" y="4743451"/>
            <a:ext cx="1064167" cy="257856"/>
          </a:xfrm>
          <a:prstGeom prst="rect">
            <a:avLst/>
          </a:prstGeom>
        </p:spPr>
      </p:pic>
      <p:sp>
        <p:nvSpPr>
          <p:cNvPr id="11" name="Footer Placeholder 3"/>
          <p:cNvSpPr txBox="1">
            <a:spLocks/>
          </p:cNvSpPr>
          <p:nvPr/>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solidFill>
                  <a:schemeClr val="bg1"/>
                </a:solidFill>
              </a:rPr>
              <a:t>ni.com</a:t>
            </a:r>
            <a:endParaRPr lang="en-US" sz="1000" dirty="0">
              <a:solidFill>
                <a:schemeClr val="bg1"/>
              </a:solidFill>
            </a:endParaRPr>
          </a:p>
        </p:txBody>
      </p:sp>
    </p:spTree>
    <p:extLst>
      <p:ext uri="{BB962C8B-B14F-4D97-AF65-F5344CB8AC3E}">
        <p14:creationId xmlns:p14="http://schemas.microsoft.com/office/powerpoint/2010/main" val="2109242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xternal_Divider Slide">
    <p:spTree>
      <p:nvGrpSpPr>
        <p:cNvPr id="1" name=""/>
        <p:cNvGrpSpPr/>
        <p:nvPr/>
      </p:nvGrpSpPr>
      <p:grpSpPr>
        <a:xfrm>
          <a:off x="0" y="0"/>
          <a:ext cx="0" cy="0"/>
          <a:chOff x="0" y="0"/>
          <a:chExt cx="0" cy="0"/>
        </a:xfrm>
      </p:grpSpPr>
      <p:sp>
        <p:nvSpPr>
          <p:cNvPr id="6" name="Rectangle 5"/>
          <p:cNvSpPr/>
          <p:nvPr/>
        </p:nvSpPr>
        <p:spPr>
          <a:xfrm>
            <a:off x="0" y="0"/>
            <a:ext cx="9152994" cy="51435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0" y="2074863"/>
            <a:ext cx="9153525" cy="831850"/>
          </a:xfrm>
        </p:spPr>
        <p:txBody>
          <a:bodyPr anchor="ctr"/>
          <a:lstStyle>
            <a:lvl1pPr marL="0" marR="0" indent="0" algn="ctr" defTabSz="914400" rtl="0" eaLnBrk="1" fontAlgn="auto" latinLnBrk="0" hangingPunct="1">
              <a:lnSpc>
                <a:spcPct val="90000"/>
              </a:lnSpc>
              <a:spcBef>
                <a:spcPts val="1000"/>
              </a:spcBef>
              <a:spcAft>
                <a:spcPts val="0"/>
              </a:spcAft>
              <a:buClr>
                <a:schemeClr val="bg2">
                  <a:lumMod val="50000"/>
                </a:schemeClr>
              </a:buClr>
              <a:buSzPct val="90000"/>
              <a:buFontTx/>
              <a:buNone/>
              <a:tabLst>
                <a:tab pos="182880" algn="l"/>
              </a:tabLst>
              <a:defRPr sz="24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914400" rtl="0" eaLnBrk="1" fontAlgn="auto" latinLnBrk="0" hangingPunct="1">
              <a:lnSpc>
                <a:spcPct val="90000"/>
              </a:lnSpc>
              <a:spcBef>
                <a:spcPts val="1000"/>
              </a:spcBef>
              <a:spcAft>
                <a:spcPts val="0"/>
              </a:spcAft>
              <a:buClr>
                <a:schemeClr val="bg2">
                  <a:lumMod val="50000"/>
                </a:schemeClr>
              </a:buClr>
              <a:buSzPct val="90000"/>
              <a:buFontTx/>
              <a:buNone/>
              <a:tabLst>
                <a:tab pos="182880"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4" y="4743451"/>
            <a:ext cx="1064167" cy="257856"/>
          </a:xfrm>
          <a:prstGeom prst="rect">
            <a:avLst/>
          </a:prstGeom>
        </p:spPr>
      </p:pic>
      <p:sp>
        <p:nvSpPr>
          <p:cNvPr id="7" name="Footer Placeholder 3"/>
          <p:cNvSpPr txBox="1">
            <a:spLocks/>
          </p:cNvSpPr>
          <p:nvPr/>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solidFill>
                  <a:schemeClr val="bg1"/>
                </a:solidFill>
              </a:rPr>
              <a:t>ni.com</a:t>
            </a:r>
            <a:endParaRPr lang="en-US" sz="1000" dirty="0">
              <a:solidFill>
                <a:schemeClr val="bg1"/>
              </a:solidFill>
            </a:endParaRPr>
          </a:p>
        </p:txBody>
      </p:sp>
    </p:spTree>
    <p:extLst>
      <p:ext uri="{BB962C8B-B14F-4D97-AF65-F5344CB8AC3E}">
        <p14:creationId xmlns:p14="http://schemas.microsoft.com/office/powerpoint/2010/main" val="98960714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xternal_Resource Link">
    <p:spTree>
      <p:nvGrpSpPr>
        <p:cNvPr id="1" name=""/>
        <p:cNvGrpSpPr/>
        <p:nvPr/>
      </p:nvGrpSpPr>
      <p:grpSpPr>
        <a:xfrm>
          <a:off x="0" y="0"/>
          <a:ext cx="0" cy="0"/>
          <a:chOff x="0" y="0"/>
          <a:chExt cx="0" cy="0"/>
        </a:xfrm>
      </p:grpSpPr>
      <p:sp>
        <p:nvSpPr>
          <p:cNvPr id="6" name="Rectangle 5"/>
          <p:cNvSpPr/>
          <p:nvPr/>
        </p:nvSpPr>
        <p:spPr>
          <a:xfrm>
            <a:off x="0" y="0"/>
            <a:ext cx="9152994" cy="51435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0" y="2074863"/>
            <a:ext cx="9153525" cy="831850"/>
          </a:xfrm>
        </p:spPr>
        <p:txBody>
          <a:bodyPr anchor="ctr"/>
          <a:lstStyle>
            <a:lvl1pPr marL="0" indent="0" algn="ctr">
              <a:buFontTx/>
              <a:buNone/>
              <a:defRPr sz="24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4" y="4743451"/>
            <a:ext cx="1064167" cy="257856"/>
          </a:xfrm>
          <a:prstGeom prst="rect">
            <a:avLst/>
          </a:prstGeom>
        </p:spPr>
      </p:pic>
      <p:sp>
        <p:nvSpPr>
          <p:cNvPr id="7" name="Footer Placeholder 3"/>
          <p:cNvSpPr txBox="1">
            <a:spLocks/>
          </p:cNvSpPr>
          <p:nvPr/>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solidFill>
                  <a:schemeClr val="bg1"/>
                </a:solidFill>
              </a:rPr>
              <a:t>ni.com</a:t>
            </a:r>
            <a:endParaRPr lang="en-US" sz="1000" dirty="0">
              <a:solidFill>
                <a:schemeClr val="bg1"/>
              </a:solidFill>
            </a:endParaRPr>
          </a:p>
        </p:txBody>
      </p:sp>
    </p:spTree>
    <p:extLst>
      <p:ext uri="{BB962C8B-B14F-4D97-AF65-F5344CB8AC3E}">
        <p14:creationId xmlns:p14="http://schemas.microsoft.com/office/powerpoint/2010/main" val="126564146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Confidenti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9152994" cy="328162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2" name="Title 1"/>
          <p:cNvSpPr>
            <a:spLocks noGrp="1"/>
          </p:cNvSpPr>
          <p:nvPr>
            <p:ph type="ctrTitle" hasCustomPrompt="1"/>
          </p:nvPr>
        </p:nvSpPr>
        <p:spPr>
          <a:xfrm>
            <a:off x="454025" y="841375"/>
            <a:ext cx="8235949" cy="1790700"/>
          </a:xfrm>
        </p:spPr>
        <p:txBody>
          <a:bodyPr anchor="b"/>
          <a:lstStyle>
            <a:lvl1pPr algn="ctr">
              <a:defRPr sz="2800"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454025" y="2632075"/>
            <a:ext cx="8235950" cy="568325"/>
          </a:xfrm>
        </p:spPr>
        <p:txBody>
          <a:bodyPr/>
          <a:lstStyle>
            <a:lvl1pPr marL="0" marR="0" indent="0" algn="ctr" defTabSz="914400" rtl="0" eaLnBrk="1" fontAlgn="auto" latinLnBrk="0" hangingPunct="1">
              <a:lnSpc>
                <a:spcPts val="1600"/>
              </a:lnSpc>
              <a:spcBef>
                <a:spcPts val="1000"/>
              </a:spcBef>
              <a:spcAft>
                <a:spcPts val="0"/>
              </a:spcAft>
              <a:buClrTx/>
              <a:buSzTx/>
              <a:buFont typeface="Arial"/>
              <a:buNone/>
              <a:tabLst/>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17" name="Text Placeholder 16"/>
          <p:cNvSpPr>
            <a:spLocks noGrp="1"/>
          </p:cNvSpPr>
          <p:nvPr>
            <p:ph type="body" sz="quarter" idx="12" hasCustomPrompt="1"/>
          </p:nvPr>
        </p:nvSpPr>
        <p:spPr>
          <a:xfrm>
            <a:off x="454025" y="3473449"/>
            <a:ext cx="8235950" cy="311151"/>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563" algn="l"/>
                <a:tab pos="3708400" algn="l"/>
              </a:tabLst>
              <a:defRPr sz="1600">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400" dirty="0">
              <a:solidFill>
                <a:schemeClr val="bg1">
                  <a:lumMod val="65000"/>
                </a:schemeClr>
              </a:solidFill>
            </a:endParaRPr>
          </a:p>
        </p:txBody>
      </p:sp>
      <p:sp>
        <p:nvSpPr>
          <p:cNvPr id="21" name="Text Placeholder 20"/>
          <p:cNvSpPr>
            <a:spLocks noGrp="1"/>
          </p:cNvSpPr>
          <p:nvPr>
            <p:ph type="body" sz="quarter" idx="13" hasCustomPrompt="1"/>
          </p:nvPr>
        </p:nvSpPr>
        <p:spPr>
          <a:xfrm>
            <a:off x="454025" y="3784600"/>
            <a:ext cx="8235950" cy="347663"/>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880" algn="l"/>
              </a:tabLst>
              <a:defRPr sz="1400">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10" name="Footer Placeholder 3"/>
          <p:cNvSpPr txBox="1">
            <a:spLocks/>
          </p:cNvSpPr>
          <p:nvPr/>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t>ni.com</a:t>
            </a:r>
            <a:endParaRPr lang="en-US" sz="1000" dirty="0"/>
          </a:p>
        </p:txBody>
      </p:sp>
      <p:sp>
        <p:nvSpPr>
          <p:cNvPr id="9" name="Footer Placeholder 3"/>
          <p:cNvSpPr txBox="1">
            <a:spLocks/>
          </p:cNvSpPr>
          <p:nvPr/>
        </p:nvSpPr>
        <p:spPr>
          <a:xfrm>
            <a:off x="3820880"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5"/>
                </a:solidFill>
              </a:rPr>
              <a:t>NI CONFIDENTIAL</a:t>
            </a:r>
          </a:p>
        </p:txBody>
      </p:sp>
    </p:spTree>
    <p:extLst>
      <p:ext uri="{BB962C8B-B14F-4D97-AF65-F5344CB8AC3E}">
        <p14:creationId xmlns:p14="http://schemas.microsoft.com/office/powerpoint/2010/main" val="233804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9152994" cy="328162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2" name="Title 1"/>
          <p:cNvSpPr>
            <a:spLocks noGrp="1"/>
          </p:cNvSpPr>
          <p:nvPr>
            <p:ph type="ctrTitle" hasCustomPrompt="1"/>
          </p:nvPr>
        </p:nvSpPr>
        <p:spPr>
          <a:xfrm>
            <a:off x="454025" y="841375"/>
            <a:ext cx="8235949" cy="1790700"/>
          </a:xfrm>
        </p:spPr>
        <p:txBody>
          <a:bodyPr anchor="b"/>
          <a:lstStyle>
            <a:lvl1pPr algn="ctr">
              <a:defRPr sz="2800"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454025" y="2632075"/>
            <a:ext cx="8235950" cy="568325"/>
          </a:xfrm>
        </p:spPr>
        <p:txBody>
          <a:bodyPr/>
          <a:lstStyle>
            <a:lvl1pPr marL="0" marR="0" indent="0" algn="ctr" defTabSz="914400" rtl="0" eaLnBrk="1" fontAlgn="auto" latinLnBrk="0" hangingPunct="1">
              <a:lnSpc>
                <a:spcPts val="1600"/>
              </a:lnSpc>
              <a:spcBef>
                <a:spcPts val="1000"/>
              </a:spcBef>
              <a:spcAft>
                <a:spcPts val="0"/>
              </a:spcAft>
              <a:buClrTx/>
              <a:buSzTx/>
              <a:buFont typeface="Arial"/>
              <a:buNone/>
              <a:tabLst/>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17" name="Text Placeholder 16"/>
          <p:cNvSpPr>
            <a:spLocks noGrp="1"/>
          </p:cNvSpPr>
          <p:nvPr>
            <p:ph type="body" sz="quarter" idx="12" hasCustomPrompt="1"/>
          </p:nvPr>
        </p:nvSpPr>
        <p:spPr>
          <a:xfrm>
            <a:off x="454025" y="3473449"/>
            <a:ext cx="8235950" cy="311151"/>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563" algn="l"/>
                <a:tab pos="3708400" algn="l"/>
              </a:tabLst>
              <a:defRPr sz="1600">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400" dirty="0">
              <a:solidFill>
                <a:schemeClr val="bg1">
                  <a:lumMod val="65000"/>
                </a:schemeClr>
              </a:solidFill>
            </a:endParaRPr>
          </a:p>
        </p:txBody>
      </p:sp>
      <p:sp>
        <p:nvSpPr>
          <p:cNvPr id="21" name="Text Placeholder 20"/>
          <p:cNvSpPr>
            <a:spLocks noGrp="1"/>
          </p:cNvSpPr>
          <p:nvPr>
            <p:ph type="body" sz="quarter" idx="13" hasCustomPrompt="1"/>
          </p:nvPr>
        </p:nvSpPr>
        <p:spPr>
          <a:xfrm>
            <a:off x="454025" y="3784600"/>
            <a:ext cx="8235950" cy="347663"/>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880" algn="l"/>
              </a:tabLst>
              <a:defRPr sz="1400">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10" name="Footer Placeholder 3"/>
          <p:cNvSpPr txBox="1">
            <a:spLocks/>
          </p:cNvSpPr>
          <p:nvPr/>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t>ni.com</a:t>
            </a:r>
            <a:endParaRPr lang="en-US" sz="1000" dirty="0"/>
          </a:p>
        </p:txBody>
      </p:sp>
    </p:spTree>
    <p:extLst>
      <p:ext uri="{BB962C8B-B14F-4D97-AF65-F5344CB8AC3E}">
        <p14:creationId xmlns:p14="http://schemas.microsoft.com/office/powerpoint/2010/main" val="8131016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Confidenti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74320"/>
            <a:ext cx="8229600" cy="4572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454025" y="731520"/>
            <a:ext cx="8229600" cy="3672205"/>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6" name="Footer Placeholder 3"/>
          <p:cNvSpPr txBox="1">
            <a:spLocks/>
          </p:cNvSpPr>
          <p:nvPr/>
        </p:nvSpPr>
        <p:spPr>
          <a:xfrm>
            <a:off x="3820880"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5"/>
                </a:solidFill>
              </a:rPr>
              <a:t>NI CONFIDENTIAL</a:t>
            </a:r>
          </a:p>
        </p:txBody>
      </p:sp>
    </p:spTree>
    <p:extLst>
      <p:ext uri="{BB962C8B-B14F-4D97-AF65-F5344CB8AC3E}">
        <p14:creationId xmlns:p14="http://schemas.microsoft.com/office/powerpoint/2010/main" val="171965258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cSld name="NI Conf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452439" y="690915"/>
            <a:ext cx="8245475" cy="1873691"/>
          </a:xfrm>
        </p:spPr>
        <p:txBody>
          <a:bodyPr anchor="b">
            <a:normAutofit/>
          </a:bodyPr>
          <a:lstStyle>
            <a:lvl1pPr algn="ctr">
              <a:lnSpc>
                <a:spcPts val="3374"/>
              </a:lnSpc>
              <a:defRPr sz="3375" spc="-113">
                <a:solidFill>
                  <a:schemeClr val="tx2"/>
                </a:solidFill>
                <a:latin typeface="+mn-lt"/>
              </a:defRPr>
            </a:lvl1pPr>
          </a:lstStyle>
          <a:p>
            <a:r>
              <a:rPr lang="en-US" dirty="0"/>
              <a:t>Click to edit title</a:t>
            </a:r>
          </a:p>
        </p:txBody>
      </p:sp>
      <p:sp>
        <p:nvSpPr>
          <p:cNvPr id="3" name="Subtitle 2"/>
          <p:cNvSpPr>
            <a:spLocks noGrp="1"/>
          </p:cNvSpPr>
          <p:nvPr>
            <p:ph type="subTitle" idx="1" hasCustomPrompt="1"/>
          </p:nvPr>
        </p:nvSpPr>
        <p:spPr>
          <a:xfrm>
            <a:off x="452438" y="2725987"/>
            <a:ext cx="8245475" cy="578456"/>
          </a:xfrm>
        </p:spPr>
        <p:txBody>
          <a:bodyPr>
            <a:noAutofit/>
          </a:bodyPr>
          <a:lstStyle>
            <a:lvl1pPr marL="0" indent="0" algn="ctr">
              <a:buNone/>
              <a:defRPr sz="1725">
                <a:solidFill>
                  <a:schemeClr val="tx1">
                    <a:lumMod val="50000"/>
                    <a:lumOff val="50000"/>
                  </a:schemeClr>
                </a:solidFill>
              </a:defRPr>
            </a:lvl1pPr>
            <a:lvl2pPr marL="342881" indent="0" algn="ctr">
              <a:buNone/>
              <a:defRPr>
                <a:solidFill>
                  <a:schemeClr val="tx1">
                    <a:tint val="75000"/>
                  </a:schemeClr>
                </a:solidFill>
              </a:defRPr>
            </a:lvl2pPr>
            <a:lvl3pPr marL="685761" indent="0" algn="ctr">
              <a:buNone/>
              <a:defRPr>
                <a:solidFill>
                  <a:schemeClr val="tx1">
                    <a:tint val="75000"/>
                  </a:schemeClr>
                </a:solidFill>
              </a:defRPr>
            </a:lvl3pPr>
            <a:lvl4pPr marL="1028642" indent="0" algn="ctr">
              <a:buNone/>
              <a:defRPr>
                <a:solidFill>
                  <a:schemeClr val="tx1">
                    <a:tint val="75000"/>
                  </a:schemeClr>
                </a:solidFill>
              </a:defRPr>
            </a:lvl4pPr>
            <a:lvl5pPr marL="1371524" indent="0" algn="ctr">
              <a:buNone/>
              <a:defRPr>
                <a:solidFill>
                  <a:schemeClr val="tx1">
                    <a:tint val="75000"/>
                  </a:schemeClr>
                </a:solidFill>
              </a:defRPr>
            </a:lvl5pPr>
            <a:lvl6pPr marL="1714404" indent="0" algn="ctr">
              <a:buNone/>
              <a:defRPr>
                <a:solidFill>
                  <a:schemeClr val="tx1">
                    <a:tint val="75000"/>
                  </a:schemeClr>
                </a:solidFill>
              </a:defRPr>
            </a:lvl6pPr>
            <a:lvl7pPr marL="2057285" indent="0" algn="ctr">
              <a:buNone/>
              <a:defRPr>
                <a:solidFill>
                  <a:schemeClr val="tx1">
                    <a:tint val="75000"/>
                  </a:schemeClr>
                </a:solidFill>
              </a:defRPr>
            </a:lvl7pPr>
            <a:lvl8pPr marL="2400165" indent="0" algn="ctr">
              <a:buNone/>
              <a:defRPr>
                <a:solidFill>
                  <a:schemeClr val="tx1">
                    <a:tint val="75000"/>
                  </a:schemeClr>
                </a:solidFill>
              </a:defRPr>
            </a:lvl8pPr>
            <a:lvl9pPr marL="2743046" indent="0" algn="ctr">
              <a:buNone/>
              <a:defRPr>
                <a:solidFill>
                  <a:schemeClr val="tx1">
                    <a:tint val="75000"/>
                  </a:schemeClr>
                </a:solidFill>
              </a:defRPr>
            </a:lvl9pPr>
          </a:lstStyle>
          <a:p>
            <a:r>
              <a:rPr lang="en-US" dirty="0"/>
              <a:t>Click to edit subtitle</a:t>
            </a:r>
          </a:p>
        </p:txBody>
      </p:sp>
      <p:sp>
        <p:nvSpPr>
          <p:cNvPr id="6" name="TextBox 5"/>
          <p:cNvSpPr txBox="1"/>
          <p:nvPr userDrawn="1"/>
        </p:nvSpPr>
        <p:spPr>
          <a:xfrm>
            <a:off x="350489" y="4748213"/>
            <a:ext cx="1677062" cy="230832"/>
          </a:xfrm>
          <a:prstGeom prst="rect">
            <a:avLst/>
          </a:prstGeom>
          <a:noFill/>
        </p:spPr>
        <p:txBody>
          <a:bodyPr wrap="none" rtlCol="0">
            <a:spAutoFit/>
          </a:bodyPr>
          <a:lstStyle/>
          <a:p>
            <a:r>
              <a:rPr lang="en-US" sz="900" dirty="0"/>
              <a:t>ni.com  |  </a:t>
            </a:r>
            <a:r>
              <a:rPr lang="en-US" sz="900" b="0" dirty="0">
                <a:solidFill>
                  <a:schemeClr val="tx1"/>
                </a:solidFill>
                <a:latin typeface="+mn-lt"/>
              </a:rPr>
              <a:t>NI</a:t>
            </a:r>
            <a:r>
              <a:rPr lang="en-US" sz="900" b="0" baseline="0" dirty="0">
                <a:solidFill>
                  <a:schemeClr val="tx1"/>
                </a:solidFill>
                <a:latin typeface="+mn-lt"/>
              </a:rPr>
              <a:t> </a:t>
            </a:r>
            <a:r>
              <a:rPr lang="en-US" sz="900" b="0" dirty="0">
                <a:solidFill>
                  <a:schemeClr val="tx1"/>
                </a:solidFill>
                <a:latin typeface="+mn-lt"/>
              </a:rPr>
              <a:t>CONFIDENTIAL</a:t>
            </a:r>
          </a:p>
        </p:txBody>
      </p:sp>
    </p:spTree>
    <p:extLst>
      <p:ext uri="{BB962C8B-B14F-4D97-AF65-F5344CB8AC3E}">
        <p14:creationId xmlns:p14="http://schemas.microsoft.com/office/powerpoint/2010/main" val="21737905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NI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07122"/>
            <a:ext cx="8223978" cy="723069"/>
          </a:xfrm>
        </p:spPr>
        <p:txBody>
          <a:bodyPr/>
          <a:lstStyle/>
          <a:p>
            <a:r>
              <a:rPr lang="en-US" dirty="0"/>
              <a:t>Master title style</a:t>
            </a:r>
          </a:p>
        </p:txBody>
      </p:sp>
      <p:sp>
        <p:nvSpPr>
          <p:cNvPr id="3" name="Content Placeholder 2"/>
          <p:cNvSpPr>
            <a:spLocks noGrp="1"/>
          </p:cNvSpPr>
          <p:nvPr>
            <p:ph idx="1" hasCustomPrompt="1"/>
          </p:nvPr>
        </p:nvSpPr>
        <p:spPr>
          <a:xfrm>
            <a:off x="469696" y="841038"/>
            <a:ext cx="8228217" cy="3711756"/>
          </a:xfrm>
        </p:spPr>
        <p:txBody>
          <a:bodyPr/>
          <a:lstStyle>
            <a:lvl1pPr>
              <a:defRPr>
                <a:latin typeface="+mn-lt"/>
              </a:defRPr>
            </a:lvl1pPr>
            <a:lvl2pPr>
              <a:defRPr>
                <a:latin typeface="+mn-lt"/>
              </a:defRPr>
            </a:lvl2pPr>
            <a:lvl3pPr>
              <a:defRPr>
                <a:latin typeface="+mn-lt"/>
              </a:defRPr>
            </a:lvl3pPr>
            <a:lvl4pPr>
              <a:defRPr sz="1050">
                <a:latin typeface="+mn-lt"/>
              </a:defRPr>
            </a:lvl4pPr>
            <a:lvl5pPr>
              <a:defRPr sz="1050">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954799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onfidential_NI Cover Slide">
    <p:spTree>
      <p:nvGrpSpPr>
        <p:cNvPr id="1" name=""/>
        <p:cNvGrpSpPr/>
        <p:nvPr/>
      </p:nvGrpSpPr>
      <p:grpSpPr>
        <a:xfrm>
          <a:off x="0" y="0"/>
          <a:ext cx="0" cy="0"/>
          <a:chOff x="0" y="0"/>
          <a:chExt cx="0" cy="0"/>
        </a:xfrm>
      </p:grpSpPr>
      <p:sp>
        <p:nvSpPr>
          <p:cNvPr id="6" name="Rectangle 5"/>
          <p:cNvSpPr/>
          <p:nvPr/>
        </p:nvSpPr>
        <p:spPr>
          <a:xfrm>
            <a:off x="0" y="0"/>
            <a:ext cx="9152994" cy="51435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204897" y="2239402"/>
            <a:ext cx="2743200" cy="664697"/>
          </a:xfrm>
          <a:prstGeom prst="rect">
            <a:avLst/>
          </a:prstGeom>
        </p:spPr>
      </p:pic>
      <p:sp>
        <p:nvSpPr>
          <p:cNvPr id="4" name="Footer Placeholder 3"/>
          <p:cNvSpPr txBox="1">
            <a:spLocks/>
          </p:cNvSpPr>
          <p:nvPr/>
        </p:nvSpPr>
        <p:spPr>
          <a:xfrm>
            <a:off x="3820880"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5"/>
                </a:solidFill>
              </a:rPr>
              <a:t>NI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onfidenti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9152994" cy="328162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2" name="Title 1"/>
          <p:cNvSpPr>
            <a:spLocks noGrp="1"/>
          </p:cNvSpPr>
          <p:nvPr>
            <p:ph type="ctrTitle" hasCustomPrompt="1"/>
          </p:nvPr>
        </p:nvSpPr>
        <p:spPr>
          <a:xfrm>
            <a:off x="454025" y="841375"/>
            <a:ext cx="8235949" cy="1790700"/>
          </a:xfrm>
        </p:spPr>
        <p:txBody>
          <a:bodyPr anchor="b"/>
          <a:lstStyle>
            <a:lvl1pPr algn="ctr">
              <a:defRPr sz="2800"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454025" y="2632075"/>
            <a:ext cx="8235950" cy="568325"/>
          </a:xfrm>
        </p:spPr>
        <p:txBody>
          <a:bodyPr/>
          <a:lstStyle>
            <a:lvl1pPr marL="0" marR="0" indent="0" algn="ctr" defTabSz="914400" rtl="0" eaLnBrk="1" fontAlgn="auto" latinLnBrk="0" hangingPunct="1">
              <a:lnSpc>
                <a:spcPts val="1600"/>
              </a:lnSpc>
              <a:spcBef>
                <a:spcPts val="1000"/>
              </a:spcBef>
              <a:spcAft>
                <a:spcPts val="0"/>
              </a:spcAft>
              <a:buClrTx/>
              <a:buSzTx/>
              <a:buFont typeface="Arial"/>
              <a:buNone/>
              <a:tabLst/>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17" name="Text Placeholder 16"/>
          <p:cNvSpPr>
            <a:spLocks noGrp="1"/>
          </p:cNvSpPr>
          <p:nvPr>
            <p:ph type="body" sz="quarter" idx="12" hasCustomPrompt="1"/>
          </p:nvPr>
        </p:nvSpPr>
        <p:spPr>
          <a:xfrm>
            <a:off x="454025" y="3473449"/>
            <a:ext cx="8235950" cy="311151"/>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563" algn="l"/>
                <a:tab pos="3708400" algn="l"/>
              </a:tabLst>
              <a:defRPr sz="1600">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400" dirty="0">
              <a:solidFill>
                <a:schemeClr val="bg1">
                  <a:lumMod val="65000"/>
                </a:schemeClr>
              </a:solidFill>
            </a:endParaRPr>
          </a:p>
        </p:txBody>
      </p:sp>
      <p:sp>
        <p:nvSpPr>
          <p:cNvPr id="21" name="Text Placeholder 20"/>
          <p:cNvSpPr>
            <a:spLocks noGrp="1"/>
          </p:cNvSpPr>
          <p:nvPr>
            <p:ph type="body" sz="quarter" idx="13" hasCustomPrompt="1"/>
          </p:nvPr>
        </p:nvSpPr>
        <p:spPr>
          <a:xfrm>
            <a:off x="454025" y="3784600"/>
            <a:ext cx="8235950" cy="347663"/>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880" algn="l"/>
              </a:tabLst>
              <a:defRPr sz="1400">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10" name="Footer Placeholder 3"/>
          <p:cNvSpPr txBox="1">
            <a:spLocks/>
          </p:cNvSpPr>
          <p:nvPr/>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t>ni.com</a:t>
            </a:r>
            <a:endParaRPr lang="en-US" sz="1000" dirty="0"/>
          </a:p>
        </p:txBody>
      </p:sp>
      <p:sp>
        <p:nvSpPr>
          <p:cNvPr id="9" name="Footer Placeholder 3"/>
          <p:cNvSpPr txBox="1">
            <a:spLocks/>
          </p:cNvSpPr>
          <p:nvPr/>
        </p:nvSpPr>
        <p:spPr>
          <a:xfrm>
            <a:off x="3820880"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5"/>
                </a:solidFill>
              </a:rPr>
              <a:t>NI CONFIDENTIAL</a:t>
            </a:r>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onfidenti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9152994" cy="328162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2" name="Title 1"/>
          <p:cNvSpPr>
            <a:spLocks noGrp="1"/>
          </p:cNvSpPr>
          <p:nvPr>
            <p:ph type="ctrTitle" hasCustomPrompt="1"/>
          </p:nvPr>
        </p:nvSpPr>
        <p:spPr>
          <a:xfrm>
            <a:off x="454025" y="841374"/>
            <a:ext cx="8235949" cy="2111375"/>
          </a:xfrm>
        </p:spPr>
        <p:txBody>
          <a:bodyPr anchor="b"/>
          <a:lstStyle>
            <a:lvl1pPr algn="ctr">
              <a:defRPr sz="2800"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454025" y="3473449"/>
            <a:ext cx="8235950" cy="311151"/>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563" algn="l"/>
                <a:tab pos="3708400" algn="l"/>
              </a:tabLst>
              <a:defRPr sz="1600">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400" dirty="0">
              <a:solidFill>
                <a:schemeClr val="bg1">
                  <a:lumMod val="65000"/>
                </a:schemeClr>
              </a:solidFill>
            </a:endParaRPr>
          </a:p>
        </p:txBody>
      </p:sp>
      <p:sp>
        <p:nvSpPr>
          <p:cNvPr id="21" name="Text Placeholder 20"/>
          <p:cNvSpPr>
            <a:spLocks noGrp="1"/>
          </p:cNvSpPr>
          <p:nvPr>
            <p:ph type="body" sz="quarter" idx="13" hasCustomPrompt="1"/>
          </p:nvPr>
        </p:nvSpPr>
        <p:spPr>
          <a:xfrm>
            <a:off x="454025" y="3784600"/>
            <a:ext cx="8235950" cy="347663"/>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880" algn="l"/>
              </a:tabLst>
              <a:defRPr sz="1400">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8" name="Footer Placeholder 3"/>
          <p:cNvSpPr txBox="1">
            <a:spLocks/>
          </p:cNvSpPr>
          <p:nvPr/>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t>ni.com</a:t>
            </a:r>
            <a:endParaRPr lang="en-US" sz="1000" dirty="0"/>
          </a:p>
        </p:txBody>
      </p:sp>
      <p:sp>
        <p:nvSpPr>
          <p:cNvPr id="9" name="Footer Placeholder 3"/>
          <p:cNvSpPr txBox="1">
            <a:spLocks/>
          </p:cNvSpPr>
          <p:nvPr/>
        </p:nvSpPr>
        <p:spPr>
          <a:xfrm>
            <a:off x="3820880"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5"/>
                </a:solidFill>
              </a:rPr>
              <a:t>NI CONFIDENTIAL</a:t>
            </a:r>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nfidenti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74320"/>
            <a:ext cx="8229600" cy="4572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454025" y="731520"/>
            <a:ext cx="8229600" cy="3672205"/>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6" name="Footer Placeholder 3"/>
          <p:cNvSpPr txBox="1">
            <a:spLocks/>
          </p:cNvSpPr>
          <p:nvPr/>
        </p:nvSpPr>
        <p:spPr>
          <a:xfrm>
            <a:off x="3820880"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5"/>
                </a:solidFill>
              </a:rPr>
              <a:t>NI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Confidenti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57175"/>
            <a:ext cx="8229600" cy="827785"/>
          </a:xfrm>
          <a:prstGeom prst="rect">
            <a:avLst/>
          </a:prstGeom>
        </p:spPr>
        <p:txBody>
          <a:bodyPr vert="horz" lIns="0" tIns="45720" rIns="0" bIns="45720" rtlCol="0" anchor="ctr">
            <a:noAutofit/>
          </a:bodyPr>
          <a:lstStyle>
            <a:lvl1pPr algn="l" defTabSz="914400" rtl="0" eaLnBrk="1" latinLnBrk="0" hangingPunct="1">
              <a:lnSpc>
                <a:spcPct val="100000"/>
              </a:lnSpc>
              <a:spcBef>
                <a:spcPct val="0"/>
              </a:spcBef>
              <a:buNone/>
              <a:defRPr lang="en-US" sz="24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454025" y="1097660"/>
            <a:ext cx="8229600" cy="3325107"/>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6" name="Footer Placeholder 3"/>
          <p:cNvSpPr txBox="1">
            <a:spLocks/>
          </p:cNvSpPr>
          <p:nvPr/>
        </p:nvSpPr>
        <p:spPr>
          <a:xfrm>
            <a:off x="3820880"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5"/>
                </a:solidFill>
              </a:rPr>
              <a:t>NI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onfidential_1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74320"/>
            <a:ext cx="8229600" cy="4572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454025" y="1024890"/>
            <a:ext cx="8229600" cy="320940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21" name="Text Placeholder 6"/>
          <p:cNvSpPr>
            <a:spLocks noGrp="1"/>
          </p:cNvSpPr>
          <p:nvPr>
            <p:ph type="body" sz="quarter" idx="10" hasCustomPrompt="1"/>
          </p:nvPr>
        </p:nvSpPr>
        <p:spPr>
          <a:xfrm>
            <a:off x="454026" y="731520"/>
            <a:ext cx="8229600" cy="274320"/>
          </a:xfrm>
        </p:spPr>
        <p:txBody>
          <a:bodyPr anchor="ctr"/>
          <a:lstStyle>
            <a:lvl1pPr marL="0" marR="0" indent="0" algn="l" defTabSz="914400" rtl="0" eaLnBrk="1" fontAlgn="auto" latinLnBrk="0" hangingPunct="1">
              <a:lnSpc>
                <a:spcPct val="90000"/>
              </a:lnSpc>
              <a:spcBef>
                <a:spcPts val="1000"/>
              </a:spcBef>
              <a:spcAft>
                <a:spcPts val="0"/>
              </a:spcAft>
              <a:buClrTx/>
              <a:buSzTx/>
              <a:buFont typeface="Arial"/>
              <a:buNone/>
              <a:tabLst/>
              <a:defRPr sz="1800">
                <a:solidFill>
                  <a:schemeClr val="bg2">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7" name="Footer Placeholder 3"/>
          <p:cNvSpPr txBox="1">
            <a:spLocks/>
          </p:cNvSpPr>
          <p:nvPr/>
        </p:nvSpPr>
        <p:spPr>
          <a:xfrm>
            <a:off x="3820880"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5"/>
                </a:solidFill>
              </a:rPr>
              <a:t>NI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onfidential_2 Line Heading with Subhead Confidential">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62001"/>
            <a:ext cx="8229600" cy="822960"/>
          </a:xfrm>
          <a:prstGeom prst="rect">
            <a:avLst/>
          </a:prstGeom>
        </p:spPr>
        <p:txBody>
          <a:bodyPr vert="horz" lIns="0" tIns="45720" rIns="0" bIns="45720" rtlCol="0" anchor="ctr">
            <a:noAutofit/>
          </a:bodyPr>
          <a:lstStyle>
            <a:lvl1pPr algn="l" defTabSz="914400" rtl="0" eaLnBrk="1" latinLnBrk="0" hangingPunct="1">
              <a:lnSpc>
                <a:spcPct val="100000"/>
              </a:lnSpc>
              <a:spcBef>
                <a:spcPct val="0"/>
              </a:spcBef>
              <a:buNone/>
              <a:defRPr lang="en-US" sz="24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454025" y="1375156"/>
            <a:ext cx="8229600" cy="2998671"/>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6" name="Text Placeholder 6"/>
          <p:cNvSpPr>
            <a:spLocks noGrp="1"/>
          </p:cNvSpPr>
          <p:nvPr>
            <p:ph type="body" sz="quarter" idx="10" hasCustomPrompt="1"/>
          </p:nvPr>
        </p:nvSpPr>
        <p:spPr>
          <a:xfrm>
            <a:off x="454026" y="1084961"/>
            <a:ext cx="8229600" cy="274320"/>
          </a:xfrm>
        </p:spPr>
        <p:txBody>
          <a:bodyPr anchor="ctr"/>
          <a:lstStyle>
            <a:lvl1pPr marL="0" marR="0" indent="0" algn="l" defTabSz="914400" rtl="0" eaLnBrk="1" fontAlgn="auto" latinLnBrk="0" hangingPunct="1">
              <a:lnSpc>
                <a:spcPct val="90000"/>
              </a:lnSpc>
              <a:spcBef>
                <a:spcPts val="600"/>
              </a:spcBef>
              <a:spcAft>
                <a:spcPts val="0"/>
              </a:spcAft>
              <a:buClrTx/>
              <a:buSzTx/>
              <a:buFont typeface="Arial"/>
              <a:buNone/>
              <a:tabLst/>
              <a:defRPr sz="1800">
                <a:solidFill>
                  <a:schemeClr val="bg2">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7" name="Footer Placeholder 3"/>
          <p:cNvSpPr txBox="1">
            <a:spLocks/>
          </p:cNvSpPr>
          <p:nvPr/>
        </p:nvSpPr>
        <p:spPr>
          <a:xfrm>
            <a:off x="3820880"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5"/>
                </a:solidFill>
              </a:rPr>
              <a:t>NI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xtern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9152994" cy="328162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2" name="Title 1"/>
          <p:cNvSpPr>
            <a:spLocks noGrp="1"/>
          </p:cNvSpPr>
          <p:nvPr>
            <p:ph type="ctrTitle" hasCustomPrompt="1"/>
          </p:nvPr>
        </p:nvSpPr>
        <p:spPr>
          <a:xfrm>
            <a:off x="454025" y="841374"/>
            <a:ext cx="8235949" cy="2111375"/>
          </a:xfrm>
        </p:spPr>
        <p:txBody>
          <a:bodyPr anchor="b"/>
          <a:lstStyle>
            <a:lvl1pPr algn="ctr">
              <a:defRPr sz="2800"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454025" y="3473449"/>
            <a:ext cx="8235950" cy="311151"/>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563" algn="l"/>
                <a:tab pos="3708400" algn="l"/>
              </a:tabLst>
              <a:defRPr sz="1600">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400" dirty="0">
              <a:solidFill>
                <a:schemeClr val="bg1">
                  <a:lumMod val="65000"/>
                </a:schemeClr>
              </a:solidFill>
            </a:endParaRPr>
          </a:p>
        </p:txBody>
      </p:sp>
      <p:sp>
        <p:nvSpPr>
          <p:cNvPr id="21" name="Text Placeholder 20"/>
          <p:cNvSpPr>
            <a:spLocks noGrp="1"/>
          </p:cNvSpPr>
          <p:nvPr>
            <p:ph type="body" sz="quarter" idx="13" hasCustomPrompt="1"/>
          </p:nvPr>
        </p:nvSpPr>
        <p:spPr>
          <a:xfrm>
            <a:off x="454025" y="3784600"/>
            <a:ext cx="8235950" cy="347663"/>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880" algn="l"/>
              </a:tabLst>
              <a:defRPr sz="1400">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8" name="Footer Placeholder 3"/>
          <p:cNvSpPr txBox="1">
            <a:spLocks/>
          </p:cNvSpPr>
          <p:nvPr/>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t>ni.com</a:t>
            </a:r>
            <a:endParaRPr lang="en-US" sz="1000" dirty="0"/>
          </a:p>
        </p:txBody>
      </p:sp>
    </p:spTree>
    <p:extLst>
      <p:ext uri="{BB962C8B-B14F-4D97-AF65-F5344CB8AC3E}">
        <p14:creationId xmlns:p14="http://schemas.microsoft.com/office/powerpoint/2010/main" val="275914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Confidenti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454025" y="731520"/>
            <a:ext cx="4041775" cy="3900805"/>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4648199" y="731520"/>
            <a:ext cx="4041775" cy="3900805"/>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fidential_withFull Image R">
    <p:spTree>
      <p:nvGrpSpPr>
        <p:cNvPr id="1" name=""/>
        <p:cNvGrpSpPr/>
        <p:nvPr/>
      </p:nvGrpSpPr>
      <p:grpSpPr>
        <a:xfrm>
          <a:off x="0" y="0"/>
          <a:ext cx="0" cy="0"/>
          <a:chOff x="0" y="0"/>
          <a:chExt cx="0" cy="0"/>
        </a:xfrm>
      </p:grpSpPr>
      <p:sp>
        <p:nvSpPr>
          <p:cNvPr id="6" name="Rectangle 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454025" y="274320"/>
            <a:ext cx="5029200" cy="4572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454025" y="760095"/>
            <a:ext cx="5029200" cy="3663248"/>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5719664" y="-8606"/>
            <a:ext cx="3429000" cy="5152106"/>
          </a:xfrm>
          <a:solidFill>
            <a:schemeClr val="bg1">
              <a:lumMod val="95000"/>
            </a:schemeClr>
          </a:solidFill>
          <a:ln>
            <a:noFill/>
          </a:ln>
        </p:spPr>
        <p:txBody>
          <a:bodyPr vert="horz" lIns="0" tIns="45717" rIns="0" bIns="45717" rtlCol="0" anchor="ctr">
            <a:noAutofit/>
          </a:bodyPr>
          <a:lstStyle>
            <a:lvl1pPr marL="182880" indent="-182880" algn="ctr">
              <a:buNone/>
              <a:defRPr lang="en-US" sz="1400"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7" name="Footer Placeholder 3"/>
          <p:cNvSpPr txBox="1">
            <a:spLocks/>
          </p:cNvSpPr>
          <p:nvPr/>
        </p:nvSpPr>
        <p:spPr>
          <a:xfrm>
            <a:off x="2871483"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5"/>
                </a:solidFill>
              </a:rPr>
              <a:t>NI CONFIDENTIAL</a:t>
            </a:r>
          </a:p>
        </p:txBody>
      </p:sp>
    </p:spTree>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fidential_with Full Image L">
    <p:spTree>
      <p:nvGrpSpPr>
        <p:cNvPr id="1" name=""/>
        <p:cNvGrpSpPr/>
        <p:nvPr/>
      </p:nvGrpSpPr>
      <p:grpSpPr>
        <a:xfrm>
          <a:off x="0" y="0"/>
          <a:ext cx="0" cy="0"/>
          <a:chOff x="0" y="0"/>
          <a:chExt cx="0" cy="0"/>
        </a:xfrm>
      </p:grpSpPr>
      <p:sp>
        <p:nvSpPr>
          <p:cNvPr id="6" name="Rectangle 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3660774" y="292608"/>
            <a:ext cx="5029200"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3660775" y="760655"/>
            <a:ext cx="5029200" cy="3905233"/>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3429000" cy="5143500"/>
          </a:xfrm>
          <a:solidFill>
            <a:schemeClr val="bg1">
              <a:lumMod val="95000"/>
            </a:schemeClr>
          </a:solidFill>
          <a:ln>
            <a:noFill/>
          </a:ln>
        </p:spPr>
        <p:txBody>
          <a:bodyPr vert="horz" lIns="0" tIns="45717" rIns="0" bIns="45717" rtlCol="0" anchor="ctr">
            <a:noAutofit/>
          </a:bodyPr>
          <a:lstStyle>
            <a:lvl1pPr marL="182880" indent="-182880" algn="ctr">
              <a:buNone/>
              <a:defRPr lang="en-US" sz="1400"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7" name="Footer Placeholder 3"/>
          <p:cNvSpPr txBox="1">
            <a:spLocks/>
          </p:cNvSpPr>
          <p:nvPr/>
        </p:nvSpPr>
        <p:spPr>
          <a:xfrm>
            <a:off x="5424254"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5"/>
                </a:solidFill>
              </a:rPr>
              <a:t>NI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onfidential_with Full Image L white logo">
    <p:spTree>
      <p:nvGrpSpPr>
        <p:cNvPr id="1" name=""/>
        <p:cNvGrpSpPr/>
        <p:nvPr/>
      </p:nvGrpSpPr>
      <p:grpSpPr>
        <a:xfrm>
          <a:off x="0" y="0"/>
          <a:ext cx="0" cy="0"/>
          <a:chOff x="0" y="0"/>
          <a:chExt cx="0" cy="0"/>
        </a:xfrm>
      </p:grpSpPr>
      <p:sp>
        <p:nvSpPr>
          <p:cNvPr id="6" name="Rectangle 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3660774" y="292608"/>
            <a:ext cx="5029200"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3660775" y="732080"/>
            <a:ext cx="5029200" cy="3905233"/>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3429000" cy="5143500"/>
          </a:xfrm>
          <a:solidFill>
            <a:schemeClr val="tx2"/>
          </a:solidFill>
          <a:ln>
            <a:noFill/>
          </a:ln>
        </p:spPr>
        <p:txBody>
          <a:bodyPr vert="horz" lIns="0" tIns="45717" rIns="0" bIns="45717" rtlCol="0" anchor="ctr">
            <a:noAutofit/>
          </a:bodyPr>
          <a:lstStyle>
            <a:lvl1pPr marL="182880" indent="-182880" algn="ctr">
              <a:buNone/>
              <a:defRPr lang="en-US" sz="1400"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4" y="4743451"/>
            <a:ext cx="1064167" cy="257856"/>
          </a:xfrm>
          <a:prstGeom prst="rect">
            <a:avLst/>
          </a:prstGeom>
        </p:spPr>
      </p:pic>
      <p:sp>
        <p:nvSpPr>
          <p:cNvPr id="7" name="Footer Placeholder 3"/>
          <p:cNvSpPr txBox="1">
            <a:spLocks/>
          </p:cNvSpPr>
          <p:nvPr/>
        </p:nvSpPr>
        <p:spPr>
          <a:xfrm>
            <a:off x="5424254"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5"/>
                </a:solidFill>
              </a:rPr>
              <a:t>NI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onfidential_NI Product Focused with Image R_Confidential">
    <p:spTree>
      <p:nvGrpSpPr>
        <p:cNvPr id="1" name=""/>
        <p:cNvGrpSpPr/>
        <p:nvPr/>
      </p:nvGrpSpPr>
      <p:grpSpPr>
        <a:xfrm>
          <a:off x="0" y="0"/>
          <a:ext cx="0" cy="0"/>
          <a:chOff x="0" y="0"/>
          <a:chExt cx="0" cy="0"/>
        </a:xfrm>
      </p:grpSpPr>
      <p:sp>
        <p:nvSpPr>
          <p:cNvPr id="6" name="Rectangle 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454025" y="274320"/>
            <a:ext cx="5029200" cy="4572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454025" y="731520"/>
            <a:ext cx="5029200" cy="3663248"/>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5719664" y="274320"/>
            <a:ext cx="2979168" cy="4120448"/>
          </a:xfrm>
          <a:solidFill>
            <a:schemeClr val="bg1">
              <a:lumMod val="95000"/>
            </a:schemeClr>
          </a:solidFill>
          <a:ln>
            <a:noFill/>
          </a:ln>
        </p:spPr>
        <p:txBody>
          <a:bodyPr anchor="ctr"/>
          <a:lstStyle>
            <a:lvl1pPr marL="0" indent="0" algn="ctr">
              <a:buNone/>
              <a:defRPr sz="1400"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10" name="Footer Placeholder 3"/>
          <p:cNvSpPr txBox="1">
            <a:spLocks/>
          </p:cNvSpPr>
          <p:nvPr/>
        </p:nvSpPr>
        <p:spPr>
          <a:xfrm>
            <a:off x="2871483"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5"/>
                </a:solidFill>
              </a:rPr>
              <a:t>NI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Confidential_NI Product Focused with Image L_Confidential">
    <p:spTree>
      <p:nvGrpSpPr>
        <p:cNvPr id="1" name=""/>
        <p:cNvGrpSpPr/>
        <p:nvPr/>
      </p:nvGrpSpPr>
      <p:grpSpPr>
        <a:xfrm>
          <a:off x="0" y="0"/>
          <a:ext cx="0" cy="0"/>
          <a:chOff x="0" y="0"/>
          <a:chExt cx="0" cy="0"/>
        </a:xfrm>
      </p:grpSpPr>
      <p:sp>
        <p:nvSpPr>
          <p:cNvPr id="6" name="Rectangle 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3660774" y="292608"/>
            <a:ext cx="5029200"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3660775" y="760655"/>
            <a:ext cx="5029200" cy="3905233"/>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445168" y="302313"/>
            <a:ext cx="2983832" cy="4335000"/>
          </a:xfrm>
          <a:solidFill>
            <a:schemeClr val="bg1">
              <a:lumMod val="95000"/>
            </a:schemeClr>
          </a:solidFill>
          <a:ln>
            <a:noFill/>
          </a:ln>
        </p:spPr>
        <p:txBody>
          <a:bodyPr vert="horz" lIns="0" tIns="45717" rIns="0" bIns="45717" rtlCol="0" anchor="ctr">
            <a:noAutofit/>
          </a:bodyPr>
          <a:lstStyle>
            <a:lvl1pPr marL="285750" indent="-285750" algn="ctr">
              <a:buFont typeface="Arial" charset="0"/>
              <a:buNone/>
              <a:defRPr lang="en-US" sz="1400"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8" name="Footer Placeholder 3"/>
          <p:cNvSpPr txBox="1">
            <a:spLocks/>
          </p:cNvSpPr>
          <p:nvPr/>
        </p:nvSpPr>
        <p:spPr>
          <a:xfrm>
            <a:off x="5424254"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5"/>
                </a:solidFill>
              </a:rPr>
              <a:t>NI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Confidential_Image Top">
    <p:spTree>
      <p:nvGrpSpPr>
        <p:cNvPr id="1" name=""/>
        <p:cNvGrpSpPr/>
        <p:nvPr/>
      </p:nvGrpSpPr>
      <p:grpSpPr>
        <a:xfrm>
          <a:off x="0" y="0"/>
          <a:ext cx="0" cy="0"/>
          <a:chOff x="0" y="0"/>
          <a:chExt cx="0" cy="0"/>
        </a:xfrm>
      </p:grpSpPr>
      <p:sp>
        <p:nvSpPr>
          <p:cNvPr id="8" name="Rectangle 7"/>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454025" y="2243836"/>
            <a:ext cx="8235949" cy="432068"/>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454024" y="2712974"/>
            <a:ext cx="8235951" cy="1554654"/>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73152"/>
            <a:ext cx="9144000" cy="2070100"/>
          </a:xfrm>
          <a:solidFill>
            <a:schemeClr val="bg1">
              <a:lumMod val="95000"/>
            </a:schemeClr>
          </a:solidFill>
          <a:ln>
            <a:noFill/>
          </a:ln>
        </p:spPr>
        <p:txBody>
          <a:bodyPr vert="horz" lIns="0" tIns="45717" rIns="0" bIns="45717" rtlCol="0" anchor="ctr">
            <a:noAutofit/>
          </a:bodyPr>
          <a:lstStyle>
            <a:lvl1pPr marL="182880" indent="-182880" algn="ctr">
              <a:buFontTx/>
              <a:buNone/>
              <a:defRPr lang="en-US" sz="1400"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9" name="Footer Placeholder 3"/>
          <p:cNvSpPr txBox="1">
            <a:spLocks/>
          </p:cNvSpPr>
          <p:nvPr/>
        </p:nvSpPr>
        <p:spPr>
          <a:xfrm>
            <a:off x="3820880"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5"/>
                </a:solidFill>
              </a:rPr>
              <a:t>NI CONFIDENTIAL</a:t>
            </a:r>
          </a:p>
        </p:txBody>
      </p:sp>
    </p:spTree>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Confidenti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9144000" cy="2077988"/>
          </a:xfrm>
          <a:solidFill>
            <a:schemeClr val="bg1">
              <a:lumMod val="95000"/>
            </a:schemeClr>
          </a:solidFill>
          <a:ln>
            <a:noFill/>
          </a:ln>
        </p:spPr>
        <p:txBody>
          <a:bodyPr vert="horz" lIns="0" tIns="45717" rIns="0" bIns="45717" rtlCol="0" anchor="ctr">
            <a:noAutofit/>
          </a:bodyPr>
          <a:lstStyle>
            <a:lvl1pPr marL="182880" indent="-182880" algn="ctr">
              <a:buNone/>
              <a:defRPr lang="en-US" sz="1400" spc="0" dirty="0"/>
            </a:lvl1pPr>
          </a:lstStyle>
          <a:p>
            <a:pPr marL="0" lvl="0" indent="0" algn="ctr"/>
            <a:r>
              <a:rPr lang="en-US" dirty="0"/>
              <a:t>Drag or insert image</a:t>
            </a:r>
          </a:p>
        </p:txBody>
      </p:sp>
      <p:sp>
        <p:nvSpPr>
          <p:cNvPr id="6" name="Rectangle 5"/>
          <p:cNvSpPr/>
          <p:nvPr/>
        </p:nvSpPr>
        <p:spPr>
          <a:xfrm>
            <a:off x="0" y="2077989"/>
            <a:ext cx="9144000" cy="306551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454025" y="2235493"/>
            <a:ext cx="8235949" cy="432068"/>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454024" y="2710982"/>
            <a:ext cx="8235951" cy="1926332"/>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4" y="4743451"/>
            <a:ext cx="1064167" cy="257856"/>
          </a:xfrm>
          <a:prstGeom prst="rect">
            <a:avLst/>
          </a:prstGeom>
        </p:spPr>
      </p:pic>
      <p:sp>
        <p:nvSpPr>
          <p:cNvPr id="8" name="Footer Placeholder 3"/>
          <p:cNvSpPr txBox="1">
            <a:spLocks/>
          </p:cNvSpPr>
          <p:nvPr/>
        </p:nvSpPr>
        <p:spPr>
          <a:xfrm>
            <a:off x="3820880"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5"/>
                </a:solidFill>
              </a:rPr>
              <a:t>NI CONFIDENTIAL</a:t>
            </a:r>
          </a:p>
        </p:txBody>
      </p:sp>
    </p:spTree>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Confidential_Quote Slide">
    <p:spTree>
      <p:nvGrpSpPr>
        <p:cNvPr id="1" name=""/>
        <p:cNvGrpSpPr/>
        <p:nvPr/>
      </p:nvGrpSpPr>
      <p:grpSpPr>
        <a:xfrm>
          <a:off x="0" y="0"/>
          <a:ext cx="0" cy="0"/>
          <a:chOff x="0" y="0"/>
          <a:chExt cx="0" cy="0"/>
        </a:xfrm>
      </p:grpSpPr>
      <p:sp>
        <p:nvSpPr>
          <p:cNvPr id="6" name="Rectangle 5"/>
          <p:cNvSpPr/>
          <p:nvPr/>
        </p:nvSpPr>
        <p:spPr>
          <a:xfrm>
            <a:off x="0" y="3020292"/>
            <a:ext cx="9144000" cy="2123208"/>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7" name="Picture Placeholder 6"/>
          <p:cNvSpPr>
            <a:spLocks noGrp="1"/>
          </p:cNvSpPr>
          <p:nvPr>
            <p:ph type="pic" sz="quarter" idx="10" hasCustomPrompt="1"/>
          </p:nvPr>
        </p:nvSpPr>
        <p:spPr>
          <a:xfrm>
            <a:off x="0" y="1"/>
            <a:ext cx="9144000" cy="3020290"/>
          </a:xfrm>
          <a:solidFill>
            <a:schemeClr val="bg1">
              <a:lumMod val="95000"/>
            </a:schemeClr>
          </a:solidFill>
          <a:ln>
            <a:noFill/>
          </a:ln>
        </p:spPr>
        <p:txBody>
          <a:bodyPr vert="horz" lIns="0" tIns="45717" rIns="0" bIns="45717" rtlCol="0" anchor="ctr">
            <a:noAutofit/>
          </a:bodyPr>
          <a:lstStyle>
            <a:lvl1pPr marL="182880" indent="-182880" algn="ctr">
              <a:buFontTx/>
              <a:buNone/>
              <a:defRPr lang="en-US" sz="1400"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454024" y="3246120"/>
            <a:ext cx="8235951" cy="1274618"/>
          </a:xfrm>
          <a:prstGeom prst="rect">
            <a:avLst/>
          </a:prstGeom>
        </p:spPr>
        <p:txBody>
          <a:bodyPr vert="horz" lIns="0" tIns="45720" rIns="0" bIns="45720" rtlCol="0">
            <a:noAutofit/>
          </a:bodyPr>
          <a:lstStyle>
            <a:lvl1pPr marL="0" indent="0" algn="ctr">
              <a:lnSpc>
                <a:spcPct val="100000"/>
              </a:lnSpc>
              <a:buFont typeface="Arial" charset="0"/>
              <a:buNone/>
              <a:defRPr sz="1400">
                <a:solidFill>
                  <a:schemeClr val="bg1"/>
                </a:solidFill>
              </a:defRPr>
            </a:lvl1pPr>
            <a:lvl2pPr marL="457200" indent="0">
              <a:buFont typeface="Arial" charset="0"/>
              <a:buNone/>
              <a:defRPr>
                <a:solidFill>
                  <a:schemeClr val="bg1">
                    <a:lumMod val="95000"/>
                  </a:schemeClr>
                </a:solidFill>
              </a:defRPr>
            </a:lvl2pPr>
            <a:lvl3pPr marL="914400" indent="0">
              <a:buFont typeface="Arial" charset="0"/>
              <a:buNone/>
              <a:defRPr>
                <a:solidFill>
                  <a:schemeClr val="bg1">
                    <a:lumMod val="95000"/>
                  </a:schemeClr>
                </a:solidFill>
              </a:defRPr>
            </a:lvl3pPr>
            <a:lvl4pPr marL="1371600" indent="0">
              <a:buFont typeface="Arial" charset="0"/>
              <a:buNone/>
              <a:defRPr>
                <a:solidFill>
                  <a:schemeClr val="bg1">
                    <a:lumMod val="95000"/>
                  </a:schemeClr>
                </a:solidFill>
              </a:defRPr>
            </a:lvl4pPr>
            <a:lvl5pPr marL="1828800"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3237300" y="3591329"/>
            <a:ext cx="2781300" cy="250923"/>
          </a:xfrm>
        </p:spPr>
        <p:txBody>
          <a:bodyPr anchor="ctr"/>
          <a:lstStyle>
            <a:lvl1pPr marL="0" marR="0" indent="0" algn="ctr" defTabSz="457200" rtl="0" eaLnBrk="1" fontAlgn="auto" latinLnBrk="0" hangingPunct="1">
              <a:lnSpc>
                <a:spcPct val="90000"/>
              </a:lnSpc>
              <a:spcBef>
                <a:spcPts val="1000"/>
              </a:spcBef>
              <a:spcAft>
                <a:spcPts val="0"/>
              </a:spcAft>
              <a:buClr>
                <a:schemeClr val="bg2">
                  <a:lumMod val="50000"/>
                </a:schemeClr>
              </a:buClr>
              <a:buSzPct val="90000"/>
              <a:buFontTx/>
              <a:buNone/>
              <a:tabLst>
                <a:tab pos="182880" algn="l"/>
              </a:tabLst>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457200" rtl="0" eaLnBrk="1" fontAlgn="auto" latinLnBrk="0" hangingPunct="1">
              <a:lnSpc>
                <a:spcPct val="90000"/>
              </a:lnSpc>
              <a:spcBef>
                <a:spcPts val="1000"/>
              </a:spcBef>
              <a:spcAft>
                <a:spcPts val="0"/>
              </a:spcAft>
              <a:buClr>
                <a:schemeClr val="bg2">
                  <a:lumMod val="50000"/>
                </a:schemeClr>
              </a:buClr>
              <a:buSzPct val="90000"/>
              <a:buFontTx/>
              <a:buNone/>
              <a:tabLst>
                <a:tab pos="182880"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4" y="4743451"/>
            <a:ext cx="1064167" cy="257856"/>
          </a:xfrm>
          <a:prstGeom prst="rect">
            <a:avLst/>
          </a:prstGeom>
        </p:spPr>
      </p:pic>
      <p:sp>
        <p:nvSpPr>
          <p:cNvPr id="11" name="Footer Placeholder 3"/>
          <p:cNvSpPr txBox="1">
            <a:spLocks/>
          </p:cNvSpPr>
          <p:nvPr/>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solidFill>
                  <a:schemeClr val="bg1"/>
                </a:solidFill>
              </a:rPr>
              <a:t>ni.com</a:t>
            </a:r>
            <a:endParaRPr lang="en-US" sz="1000" dirty="0">
              <a:solidFill>
                <a:schemeClr val="bg1"/>
              </a:solidFill>
            </a:endParaRPr>
          </a:p>
        </p:txBody>
      </p:sp>
      <p:sp>
        <p:nvSpPr>
          <p:cNvPr id="9" name="Footer Placeholder 3"/>
          <p:cNvSpPr txBox="1">
            <a:spLocks/>
          </p:cNvSpPr>
          <p:nvPr/>
        </p:nvSpPr>
        <p:spPr>
          <a:xfrm>
            <a:off x="3820880"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5"/>
                </a:solidFill>
              </a:rPr>
              <a:t>NI CONFIDENTIAL</a:t>
            </a:r>
          </a:p>
        </p:txBody>
      </p:sp>
    </p:spTree>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onfidential_Divider Slide">
    <p:spTree>
      <p:nvGrpSpPr>
        <p:cNvPr id="1" name=""/>
        <p:cNvGrpSpPr/>
        <p:nvPr/>
      </p:nvGrpSpPr>
      <p:grpSpPr>
        <a:xfrm>
          <a:off x="0" y="0"/>
          <a:ext cx="0" cy="0"/>
          <a:chOff x="0" y="0"/>
          <a:chExt cx="0" cy="0"/>
        </a:xfrm>
      </p:grpSpPr>
      <p:sp>
        <p:nvSpPr>
          <p:cNvPr id="6" name="Rectangle 5"/>
          <p:cNvSpPr/>
          <p:nvPr/>
        </p:nvSpPr>
        <p:spPr>
          <a:xfrm>
            <a:off x="0" y="0"/>
            <a:ext cx="9152994" cy="51435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0" y="2074863"/>
            <a:ext cx="9153525" cy="831850"/>
          </a:xfrm>
        </p:spPr>
        <p:txBody>
          <a:bodyPr anchor="ctr"/>
          <a:lstStyle>
            <a:lvl1pPr marL="0" marR="0" indent="0" algn="ctr" defTabSz="914400" rtl="0" eaLnBrk="1" fontAlgn="auto" latinLnBrk="0" hangingPunct="1">
              <a:lnSpc>
                <a:spcPct val="90000"/>
              </a:lnSpc>
              <a:spcBef>
                <a:spcPts val="1000"/>
              </a:spcBef>
              <a:spcAft>
                <a:spcPts val="0"/>
              </a:spcAft>
              <a:buClr>
                <a:schemeClr val="bg2">
                  <a:lumMod val="50000"/>
                </a:schemeClr>
              </a:buClr>
              <a:buSzPct val="90000"/>
              <a:buFontTx/>
              <a:buNone/>
              <a:tabLst>
                <a:tab pos="182880" algn="l"/>
              </a:tabLst>
              <a:defRPr sz="24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914400" rtl="0" eaLnBrk="1" fontAlgn="auto" latinLnBrk="0" hangingPunct="1">
              <a:lnSpc>
                <a:spcPct val="90000"/>
              </a:lnSpc>
              <a:spcBef>
                <a:spcPts val="1000"/>
              </a:spcBef>
              <a:spcAft>
                <a:spcPts val="0"/>
              </a:spcAft>
              <a:buClr>
                <a:schemeClr val="bg2">
                  <a:lumMod val="50000"/>
                </a:schemeClr>
              </a:buClr>
              <a:buSzPct val="90000"/>
              <a:buFontTx/>
              <a:buNone/>
              <a:tabLst>
                <a:tab pos="182880"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4" y="4743451"/>
            <a:ext cx="1064167" cy="257856"/>
          </a:xfrm>
          <a:prstGeom prst="rect">
            <a:avLst/>
          </a:prstGeom>
        </p:spPr>
      </p:pic>
      <p:sp>
        <p:nvSpPr>
          <p:cNvPr id="7" name="Footer Placeholder 3"/>
          <p:cNvSpPr txBox="1">
            <a:spLocks/>
          </p:cNvSpPr>
          <p:nvPr/>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solidFill>
                  <a:schemeClr val="bg1"/>
                </a:solidFill>
              </a:rPr>
              <a:t>ni.com</a:t>
            </a:r>
            <a:endParaRPr lang="en-US" sz="1000" dirty="0">
              <a:solidFill>
                <a:schemeClr val="bg1"/>
              </a:solidFill>
            </a:endParaRPr>
          </a:p>
        </p:txBody>
      </p:sp>
      <p:sp>
        <p:nvSpPr>
          <p:cNvPr id="9" name="Footer Placeholder 3"/>
          <p:cNvSpPr txBox="1">
            <a:spLocks/>
          </p:cNvSpPr>
          <p:nvPr/>
        </p:nvSpPr>
        <p:spPr>
          <a:xfrm>
            <a:off x="3820880"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5"/>
                </a:solidFill>
              </a:rPr>
              <a:t>NI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74320"/>
            <a:ext cx="8229600" cy="4572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454025" y="731520"/>
            <a:ext cx="8229600" cy="3672205"/>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Tree>
    <p:extLst>
      <p:ext uri="{BB962C8B-B14F-4D97-AF65-F5344CB8AC3E}">
        <p14:creationId xmlns:p14="http://schemas.microsoft.com/office/powerpoint/2010/main" val="41820578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Confidential_Resource Link">
    <p:spTree>
      <p:nvGrpSpPr>
        <p:cNvPr id="1" name=""/>
        <p:cNvGrpSpPr/>
        <p:nvPr/>
      </p:nvGrpSpPr>
      <p:grpSpPr>
        <a:xfrm>
          <a:off x="0" y="0"/>
          <a:ext cx="0" cy="0"/>
          <a:chOff x="0" y="0"/>
          <a:chExt cx="0" cy="0"/>
        </a:xfrm>
      </p:grpSpPr>
      <p:sp>
        <p:nvSpPr>
          <p:cNvPr id="6" name="Rectangle 5"/>
          <p:cNvSpPr/>
          <p:nvPr/>
        </p:nvSpPr>
        <p:spPr>
          <a:xfrm>
            <a:off x="0" y="0"/>
            <a:ext cx="9152994" cy="51435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0" y="2074863"/>
            <a:ext cx="9153525" cy="831850"/>
          </a:xfrm>
        </p:spPr>
        <p:txBody>
          <a:bodyPr anchor="ctr"/>
          <a:lstStyle>
            <a:lvl1pPr marL="0" indent="0" algn="ctr">
              <a:buFontTx/>
              <a:buNone/>
              <a:defRPr sz="24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4" y="4743451"/>
            <a:ext cx="1064167" cy="257856"/>
          </a:xfrm>
          <a:prstGeom prst="rect">
            <a:avLst/>
          </a:prstGeom>
        </p:spPr>
      </p:pic>
      <p:sp>
        <p:nvSpPr>
          <p:cNvPr id="7" name="Footer Placeholder 3"/>
          <p:cNvSpPr txBox="1">
            <a:spLocks/>
          </p:cNvSpPr>
          <p:nvPr/>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solidFill>
                  <a:schemeClr val="bg1"/>
                </a:solidFill>
              </a:rPr>
              <a:t>ni.com</a:t>
            </a:r>
            <a:endParaRPr lang="en-US" sz="1000" dirty="0">
              <a:solidFill>
                <a:schemeClr val="bg1"/>
              </a:solidFill>
            </a:endParaRPr>
          </a:p>
        </p:txBody>
      </p:sp>
      <p:sp>
        <p:nvSpPr>
          <p:cNvPr id="9" name="Footer Placeholder 3"/>
          <p:cNvSpPr txBox="1">
            <a:spLocks/>
          </p:cNvSpPr>
          <p:nvPr/>
        </p:nvSpPr>
        <p:spPr>
          <a:xfrm>
            <a:off x="3820880"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5"/>
                </a:solidFill>
              </a:rPr>
              <a:t>NI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Customer Confidential_NI Cover Slide">
    <p:spTree>
      <p:nvGrpSpPr>
        <p:cNvPr id="1" name=""/>
        <p:cNvGrpSpPr/>
        <p:nvPr/>
      </p:nvGrpSpPr>
      <p:grpSpPr>
        <a:xfrm>
          <a:off x="0" y="0"/>
          <a:ext cx="0" cy="0"/>
          <a:chOff x="0" y="0"/>
          <a:chExt cx="0" cy="0"/>
        </a:xfrm>
      </p:grpSpPr>
      <p:sp>
        <p:nvSpPr>
          <p:cNvPr id="6" name="Rectangle 5"/>
          <p:cNvSpPr/>
          <p:nvPr/>
        </p:nvSpPr>
        <p:spPr>
          <a:xfrm>
            <a:off x="0" y="0"/>
            <a:ext cx="9152994" cy="51435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204897" y="2239402"/>
            <a:ext cx="2743200" cy="664697"/>
          </a:xfrm>
          <a:prstGeom prst="rect">
            <a:avLst/>
          </a:prstGeom>
        </p:spPr>
      </p:pic>
      <p:sp>
        <p:nvSpPr>
          <p:cNvPr id="5" name="Footer Placeholder 3"/>
          <p:cNvSpPr txBox="1">
            <a:spLocks/>
          </p:cNvSpPr>
          <p:nvPr/>
        </p:nvSpPr>
        <p:spPr>
          <a:xfrm>
            <a:off x="3472285" y="4804450"/>
            <a:ext cx="2199428"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5"/>
                </a:solidFill>
              </a:rPr>
              <a:t>NI CUSTOMER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Customer Confidenti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9152994" cy="328162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2" name="Title 1"/>
          <p:cNvSpPr>
            <a:spLocks noGrp="1"/>
          </p:cNvSpPr>
          <p:nvPr>
            <p:ph type="ctrTitle" hasCustomPrompt="1"/>
          </p:nvPr>
        </p:nvSpPr>
        <p:spPr>
          <a:xfrm>
            <a:off x="454025" y="841375"/>
            <a:ext cx="8235949" cy="1790700"/>
          </a:xfrm>
        </p:spPr>
        <p:txBody>
          <a:bodyPr anchor="b"/>
          <a:lstStyle>
            <a:lvl1pPr algn="ctr">
              <a:defRPr sz="2800"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454025" y="2632075"/>
            <a:ext cx="8235950" cy="568325"/>
          </a:xfrm>
        </p:spPr>
        <p:txBody>
          <a:bodyPr/>
          <a:lstStyle>
            <a:lvl1pPr marL="0" marR="0" indent="0" algn="ctr" defTabSz="914400" rtl="0" eaLnBrk="1" fontAlgn="auto" latinLnBrk="0" hangingPunct="1">
              <a:lnSpc>
                <a:spcPts val="1600"/>
              </a:lnSpc>
              <a:spcBef>
                <a:spcPts val="1000"/>
              </a:spcBef>
              <a:spcAft>
                <a:spcPts val="0"/>
              </a:spcAft>
              <a:buClrTx/>
              <a:buSzTx/>
              <a:buFont typeface="Arial"/>
              <a:buNone/>
              <a:tabLst/>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17" name="Text Placeholder 16"/>
          <p:cNvSpPr>
            <a:spLocks noGrp="1"/>
          </p:cNvSpPr>
          <p:nvPr>
            <p:ph type="body" sz="quarter" idx="12" hasCustomPrompt="1"/>
          </p:nvPr>
        </p:nvSpPr>
        <p:spPr>
          <a:xfrm>
            <a:off x="454025" y="3473449"/>
            <a:ext cx="8235950" cy="311151"/>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563" algn="l"/>
                <a:tab pos="3708400" algn="l"/>
              </a:tabLst>
              <a:defRPr sz="1600">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400" dirty="0">
              <a:solidFill>
                <a:schemeClr val="bg1">
                  <a:lumMod val="65000"/>
                </a:schemeClr>
              </a:solidFill>
            </a:endParaRPr>
          </a:p>
        </p:txBody>
      </p:sp>
      <p:sp>
        <p:nvSpPr>
          <p:cNvPr id="21" name="Text Placeholder 20"/>
          <p:cNvSpPr>
            <a:spLocks noGrp="1"/>
          </p:cNvSpPr>
          <p:nvPr>
            <p:ph type="body" sz="quarter" idx="13" hasCustomPrompt="1"/>
          </p:nvPr>
        </p:nvSpPr>
        <p:spPr>
          <a:xfrm>
            <a:off x="454025" y="3784600"/>
            <a:ext cx="8235950" cy="347663"/>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880" algn="l"/>
              </a:tabLst>
              <a:defRPr sz="1400">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10" name="Footer Placeholder 3"/>
          <p:cNvSpPr txBox="1">
            <a:spLocks/>
          </p:cNvSpPr>
          <p:nvPr/>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t>ni.com</a:t>
            </a:r>
            <a:endParaRPr lang="en-US" sz="1000" dirty="0"/>
          </a:p>
        </p:txBody>
      </p:sp>
      <p:sp>
        <p:nvSpPr>
          <p:cNvPr id="12" name="Footer Placeholder 3"/>
          <p:cNvSpPr txBox="1">
            <a:spLocks/>
          </p:cNvSpPr>
          <p:nvPr/>
        </p:nvSpPr>
        <p:spPr>
          <a:xfrm>
            <a:off x="3472285" y="4804450"/>
            <a:ext cx="2199428"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5"/>
                </a:solidFill>
              </a:rPr>
              <a:t>NI CUSTOMER CONFIDENTIAL</a:t>
            </a:r>
          </a:p>
        </p:txBody>
      </p:sp>
    </p:spTree>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Customer Confidenti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9152994" cy="328162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2" name="Title 1"/>
          <p:cNvSpPr>
            <a:spLocks noGrp="1"/>
          </p:cNvSpPr>
          <p:nvPr>
            <p:ph type="ctrTitle" hasCustomPrompt="1"/>
          </p:nvPr>
        </p:nvSpPr>
        <p:spPr>
          <a:xfrm>
            <a:off x="454025" y="841374"/>
            <a:ext cx="8235949" cy="2111375"/>
          </a:xfrm>
        </p:spPr>
        <p:txBody>
          <a:bodyPr anchor="b"/>
          <a:lstStyle>
            <a:lvl1pPr algn="ctr">
              <a:defRPr sz="2800"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454025" y="3473449"/>
            <a:ext cx="8235950" cy="311151"/>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563" algn="l"/>
                <a:tab pos="3708400" algn="l"/>
              </a:tabLst>
              <a:defRPr sz="1600">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400" dirty="0">
              <a:solidFill>
                <a:schemeClr val="bg1">
                  <a:lumMod val="65000"/>
                </a:schemeClr>
              </a:solidFill>
            </a:endParaRPr>
          </a:p>
        </p:txBody>
      </p:sp>
      <p:sp>
        <p:nvSpPr>
          <p:cNvPr id="21" name="Text Placeholder 20"/>
          <p:cNvSpPr>
            <a:spLocks noGrp="1"/>
          </p:cNvSpPr>
          <p:nvPr>
            <p:ph type="body" sz="quarter" idx="13" hasCustomPrompt="1"/>
          </p:nvPr>
        </p:nvSpPr>
        <p:spPr>
          <a:xfrm>
            <a:off x="454025" y="3784600"/>
            <a:ext cx="8235950" cy="347663"/>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880" algn="l"/>
              </a:tabLst>
              <a:defRPr sz="1400">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8" name="Footer Placeholder 3"/>
          <p:cNvSpPr txBox="1">
            <a:spLocks/>
          </p:cNvSpPr>
          <p:nvPr/>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t>ni.com</a:t>
            </a:r>
            <a:endParaRPr lang="en-US" sz="1000" dirty="0"/>
          </a:p>
        </p:txBody>
      </p:sp>
      <p:sp>
        <p:nvSpPr>
          <p:cNvPr id="10" name="Footer Placeholder 3"/>
          <p:cNvSpPr txBox="1">
            <a:spLocks/>
          </p:cNvSpPr>
          <p:nvPr/>
        </p:nvSpPr>
        <p:spPr>
          <a:xfrm>
            <a:off x="3472285" y="4804450"/>
            <a:ext cx="2199428"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5"/>
                </a:solidFill>
              </a:rPr>
              <a:t>NI CUSTOMER CONFIDENTIAL</a:t>
            </a:r>
          </a:p>
        </p:txBody>
      </p:sp>
    </p:spTree>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Customer Confidenti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74320"/>
            <a:ext cx="8229600" cy="4572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454025" y="731520"/>
            <a:ext cx="8229600" cy="3672205"/>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7" name="Footer Placeholder 3"/>
          <p:cNvSpPr txBox="1">
            <a:spLocks/>
          </p:cNvSpPr>
          <p:nvPr/>
        </p:nvSpPr>
        <p:spPr>
          <a:xfrm>
            <a:off x="3472285" y="4804450"/>
            <a:ext cx="2199428"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5"/>
                </a:solidFill>
              </a:rPr>
              <a:t>NI CUSTOMER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Customer Confidenti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57175"/>
            <a:ext cx="8229600" cy="827785"/>
          </a:xfrm>
          <a:prstGeom prst="rect">
            <a:avLst/>
          </a:prstGeom>
        </p:spPr>
        <p:txBody>
          <a:bodyPr vert="horz" lIns="0" tIns="45720" rIns="0" bIns="45720" rtlCol="0" anchor="ctr">
            <a:noAutofit/>
          </a:bodyPr>
          <a:lstStyle>
            <a:lvl1pPr algn="l" defTabSz="914400" rtl="0" eaLnBrk="1" latinLnBrk="0" hangingPunct="1">
              <a:lnSpc>
                <a:spcPct val="100000"/>
              </a:lnSpc>
              <a:spcBef>
                <a:spcPct val="0"/>
              </a:spcBef>
              <a:buNone/>
              <a:defRPr lang="en-US" sz="24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454025" y="1097660"/>
            <a:ext cx="8229600" cy="3325107"/>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7" name="Footer Placeholder 3"/>
          <p:cNvSpPr txBox="1">
            <a:spLocks/>
          </p:cNvSpPr>
          <p:nvPr/>
        </p:nvSpPr>
        <p:spPr>
          <a:xfrm>
            <a:off x="3472285" y="4804450"/>
            <a:ext cx="2199428"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5"/>
                </a:solidFill>
              </a:rPr>
              <a:t>NI CUSTOMER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Customer Confidential_1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74320"/>
            <a:ext cx="8229600" cy="4572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454025" y="1024890"/>
            <a:ext cx="8229600" cy="320940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21" name="Text Placeholder 6"/>
          <p:cNvSpPr>
            <a:spLocks noGrp="1"/>
          </p:cNvSpPr>
          <p:nvPr>
            <p:ph type="body" sz="quarter" idx="10" hasCustomPrompt="1"/>
          </p:nvPr>
        </p:nvSpPr>
        <p:spPr>
          <a:xfrm>
            <a:off x="454026" y="731520"/>
            <a:ext cx="8229600" cy="274320"/>
          </a:xfrm>
        </p:spPr>
        <p:txBody>
          <a:bodyPr anchor="ctr"/>
          <a:lstStyle>
            <a:lvl1pPr marL="0" marR="0" indent="0" algn="l" defTabSz="914400" rtl="0" eaLnBrk="1" fontAlgn="auto" latinLnBrk="0" hangingPunct="1">
              <a:lnSpc>
                <a:spcPct val="90000"/>
              </a:lnSpc>
              <a:spcBef>
                <a:spcPts val="1000"/>
              </a:spcBef>
              <a:spcAft>
                <a:spcPts val="0"/>
              </a:spcAft>
              <a:buClrTx/>
              <a:buSzTx/>
              <a:buFont typeface="Arial"/>
              <a:buNone/>
              <a:tabLst/>
              <a:defRPr sz="1800">
                <a:solidFill>
                  <a:schemeClr val="bg2">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8" name="Footer Placeholder 3"/>
          <p:cNvSpPr txBox="1">
            <a:spLocks/>
          </p:cNvSpPr>
          <p:nvPr/>
        </p:nvSpPr>
        <p:spPr>
          <a:xfrm>
            <a:off x="3472285" y="4804450"/>
            <a:ext cx="2199428"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5"/>
                </a:solidFill>
              </a:rPr>
              <a:t>NI CUSTOMER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Customer Confidential_2 Line Heading with Subhead Confidential">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62001"/>
            <a:ext cx="8229600" cy="822960"/>
          </a:xfrm>
          <a:prstGeom prst="rect">
            <a:avLst/>
          </a:prstGeom>
        </p:spPr>
        <p:txBody>
          <a:bodyPr vert="horz" lIns="0" tIns="45720" rIns="0" bIns="45720" rtlCol="0" anchor="ctr">
            <a:noAutofit/>
          </a:bodyPr>
          <a:lstStyle>
            <a:lvl1pPr algn="l" defTabSz="914400" rtl="0" eaLnBrk="1" latinLnBrk="0" hangingPunct="1">
              <a:lnSpc>
                <a:spcPct val="100000"/>
              </a:lnSpc>
              <a:spcBef>
                <a:spcPct val="0"/>
              </a:spcBef>
              <a:buNone/>
              <a:defRPr lang="en-US" sz="24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454025" y="1375156"/>
            <a:ext cx="8229600" cy="2998671"/>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6" name="Text Placeholder 6"/>
          <p:cNvSpPr>
            <a:spLocks noGrp="1"/>
          </p:cNvSpPr>
          <p:nvPr>
            <p:ph type="body" sz="quarter" idx="10" hasCustomPrompt="1"/>
          </p:nvPr>
        </p:nvSpPr>
        <p:spPr>
          <a:xfrm>
            <a:off x="454026" y="1084961"/>
            <a:ext cx="8229600" cy="274320"/>
          </a:xfrm>
        </p:spPr>
        <p:txBody>
          <a:bodyPr anchor="ctr"/>
          <a:lstStyle>
            <a:lvl1pPr marL="0" marR="0" indent="0" algn="l" defTabSz="914400" rtl="0" eaLnBrk="1" fontAlgn="auto" latinLnBrk="0" hangingPunct="1">
              <a:lnSpc>
                <a:spcPct val="90000"/>
              </a:lnSpc>
              <a:spcBef>
                <a:spcPts val="600"/>
              </a:spcBef>
              <a:spcAft>
                <a:spcPts val="0"/>
              </a:spcAft>
              <a:buClrTx/>
              <a:buSzTx/>
              <a:buFont typeface="Arial"/>
              <a:buNone/>
              <a:tabLst/>
              <a:defRPr sz="1800">
                <a:solidFill>
                  <a:schemeClr val="bg2">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8" name="Footer Placeholder 3"/>
          <p:cNvSpPr txBox="1">
            <a:spLocks/>
          </p:cNvSpPr>
          <p:nvPr/>
        </p:nvSpPr>
        <p:spPr>
          <a:xfrm>
            <a:off x="3472285" y="4804450"/>
            <a:ext cx="2199428"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5"/>
                </a:solidFill>
              </a:rPr>
              <a:t>NI CUSTOMER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Customer Confidenti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454025" y="731520"/>
            <a:ext cx="4041775" cy="3900805"/>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4648199" y="731520"/>
            <a:ext cx="4041775" cy="3900805"/>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Customer Confidential_withFull Image R">
    <p:spTree>
      <p:nvGrpSpPr>
        <p:cNvPr id="1" name=""/>
        <p:cNvGrpSpPr/>
        <p:nvPr/>
      </p:nvGrpSpPr>
      <p:grpSpPr>
        <a:xfrm>
          <a:off x="0" y="0"/>
          <a:ext cx="0" cy="0"/>
          <a:chOff x="0" y="0"/>
          <a:chExt cx="0" cy="0"/>
        </a:xfrm>
      </p:grpSpPr>
      <p:sp>
        <p:nvSpPr>
          <p:cNvPr id="6" name="Rectangle 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454025" y="274320"/>
            <a:ext cx="5029200" cy="4572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454025" y="760095"/>
            <a:ext cx="5029200" cy="3663248"/>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5719664" y="-8606"/>
            <a:ext cx="3429000" cy="5152106"/>
          </a:xfrm>
          <a:solidFill>
            <a:schemeClr val="bg1">
              <a:lumMod val="95000"/>
            </a:schemeClr>
          </a:solidFill>
          <a:ln>
            <a:noFill/>
          </a:ln>
        </p:spPr>
        <p:txBody>
          <a:bodyPr vert="horz" lIns="0" tIns="45717" rIns="0" bIns="45717" rtlCol="0" anchor="ctr">
            <a:noAutofit/>
          </a:bodyPr>
          <a:lstStyle>
            <a:lvl1pPr marL="182880" indent="-182880" algn="ctr">
              <a:buNone/>
              <a:defRPr lang="en-US" sz="1400"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8" name="Footer Placeholder 3"/>
          <p:cNvSpPr txBox="1">
            <a:spLocks/>
          </p:cNvSpPr>
          <p:nvPr/>
        </p:nvSpPr>
        <p:spPr>
          <a:xfrm>
            <a:off x="2522889" y="4804450"/>
            <a:ext cx="2199428"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5"/>
                </a:solidFill>
              </a:rPr>
              <a:t>NI CUSTOMER CONFIDENTIAL</a:t>
            </a:r>
          </a:p>
        </p:txBody>
      </p:sp>
    </p:spTree>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Extern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57175"/>
            <a:ext cx="8229600" cy="827785"/>
          </a:xfrm>
          <a:prstGeom prst="rect">
            <a:avLst/>
          </a:prstGeom>
        </p:spPr>
        <p:txBody>
          <a:bodyPr vert="horz" lIns="0" tIns="45720" rIns="0" bIns="45720" rtlCol="0" anchor="ctr">
            <a:noAutofit/>
          </a:bodyPr>
          <a:lstStyle>
            <a:lvl1pPr algn="l" defTabSz="914400" rtl="0" eaLnBrk="1" latinLnBrk="0" hangingPunct="1">
              <a:lnSpc>
                <a:spcPct val="100000"/>
              </a:lnSpc>
              <a:spcBef>
                <a:spcPct val="0"/>
              </a:spcBef>
              <a:buNone/>
              <a:defRPr lang="en-US" sz="24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454025" y="1097660"/>
            <a:ext cx="8229600" cy="3325107"/>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Tree>
    <p:extLst>
      <p:ext uri="{BB962C8B-B14F-4D97-AF65-F5344CB8AC3E}">
        <p14:creationId xmlns:p14="http://schemas.microsoft.com/office/powerpoint/2010/main" val="828240561"/>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Customer Confidential_with Full Image L">
    <p:spTree>
      <p:nvGrpSpPr>
        <p:cNvPr id="1" name=""/>
        <p:cNvGrpSpPr/>
        <p:nvPr/>
      </p:nvGrpSpPr>
      <p:grpSpPr>
        <a:xfrm>
          <a:off x="0" y="0"/>
          <a:ext cx="0" cy="0"/>
          <a:chOff x="0" y="0"/>
          <a:chExt cx="0" cy="0"/>
        </a:xfrm>
      </p:grpSpPr>
      <p:sp>
        <p:nvSpPr>
          <p:cNvPr id="6" name="Rectangle 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3660774" y="292608"/>
            <a:ext cx="5029200"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3660775" y="760655"/>
            <a:ext cx="5029200" cy="3905233"/>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3429000" cy="5143500"/>
          </a:xfrm>
          <a:solidFill>
            <a:schemeClr val="bg1">
              <a:lumMod val="95000"/>
            </a:schemeClr>
          </a:solidFill>
          <a:ln>
            <a:noFill/>
          </a:ln>
        </p:spPr>
        <p:txBody>
          <a:bodyPr vert="horz" lIns="0" tIns="45717" rIns="0" bIns="45717" rtlCol="0" anchor="ctr">
            <a:noAutofit/>
          </a:bodyPr>
          <a:lstStyle>
            <a:lvl1pPr marL="182880" indent="-182880" algn="ctr">
              <a:buNone/>
              <a:defRPr lang="en-US" sz="1400"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7" name="Footer Placeholder 3"/>
          <p:cNvSpPr txBox="1">
            <a:spLocks/>
          </p:cNvSpPr>
          <p:nvPr/>
        </p:nvSpPr>
        <p:spPr>
          <a:xfrm>
            <a:off x="5075659" y="4804450"/>
            <a:ext cx="2199428"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5"/>
                </a:solidFill>
              </a:rPr>
              <a:t>NI CUSTOMER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Customer Confidential_with Full Image L white logo">
    <p:spTree>
      <p:nvGrpSpPr>
        <p:cNvPr id="1" name=""/>
        <p:cNvGrpSpPr/>
        <p:nvPr/>
      </p:nvGrpSpPr>
      <p:grpSpPr>
        <a:xfrm>
          <a:off x="0" y="0"/>
          <a:ext cx="0" cy="0"/>
          <a:chOff x="0" y="0"/>
          <a:chExt cx="0" cy="0"/>
        </a:xfrm>
      </p:grpSpPr>
      <p:sp>
        <p:nvSpPr>
          <p:cNvPr id="6" name="Rectangle 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3660774" y="292608"/>
            <a:ext cx="5029200"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3660775" y="732080"/>
            <a:ext cx="5029200" cy="3905233"/>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3429000" cy="5143500"/>
          </a:xfrm>
          <a:solidFill>
            <a:schemeClr val="tx2"/>
          </a:solidFill>
          <a:ln>
            <a:noFill/>
          </a:ln>
        </p:spPr>
        <p:txBody>
          <a:bodyPr vert="horz" lIns="0" tIns="45717" rIns="0" bIns="45717" rtlCol="0" anchor="ctr">
            <a:noAutofit/>
          </a:bodyPr>
          <a:lstStyle>
            <a:lvl1pPr marL="182880" indent="-182880" algn="ctr">
              <a:buNone/>
              <a:defRPr lang="en-US" sz="1400"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4" y="4743451"/>
            <a:ext cx="1064167" cy="257856"/>
          </a:xfrm>
          <a:prstGeom prst="rect">
            <a:avLst/>
          </a:prstGeom>
        </p:spPr>
      </p:pic>
      <p:sp>
        <p:nvSpPr>
          <p:cNvPr id="7" name="Footer Placeholder 3"/>
          <p:cNvSpPr txBox="1">
            <a:spLocks/>
          </p:cNvSpPr>
          <p:nvPr/>
        </p:nvSpPr>
        <p:spPr>
          <a:xfrm>
            <a:off x="5175633" y="4804450"/>
            <a:ext cx="1999480"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a:solidFill>
                  <a:schemeClr val="accent5"/>
                </a:solidFill>
              </a:rPr>
              <a:t>NI CUSTOMER CONFIDENTIAL</a:t>
            </a:r>
            <a:endParaRPr lang="en-US" sz="1000" dirty="0">
              <a:solidFill>
                <a:schemeClr val="accent5"/>
              </a:solidFill>
            </a:endParaRP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Customer Confidential_NI Product Focused with Image R_Confidential">
    <p:spTree>
      <p:nvGrpSpPr>
        <p:cNvPr id="1" name=""/>
        <p:cNvGrpSpPr/>
        <p:nvPr/>
      </p:nvGrpSpPr>
      <p:grpSpPr>
        <a:xfrm>
          <a:off x="0" y="0"/>
          <a:ext cx="0" cy="0"/>
          <a:chOff x="0" y="0"/>
          <a:chExt cx="0" cy="0"/>
        </a:xfrm>
      </p:grpSpPr>
      <p:sp>
        <p:nvSpPr>
          <p:cNvPr id="6" name="Rectangle 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454025" y="274320"/>
            <a:ext cx="5029200" cy="4572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454025" y="731520"/>
            <a:ext cx="5029200" cy="3663248"/>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5719664" y="274320"/>
            <a:ext cx="2979168" cy="4120448"/>
          </a:xfrm>
          <a:solidFill>
            <a:schemeClr val="bg1">
              <a:lumMod val="95000"/>
            </a:schemeClr>
          </a:solidFill>
          <a:ln>
            <a:noFill/>
          </a:ln>
        </p:spPr>
        <p:txBody>
          <a:bodyPr anchor="ctr"/>
          <a:lstStyle>
            <a:lvl1pPr marL="0" indent="0" algn="ctr">
              <a:buNone/>
              <a:defRPr sz="1400"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10" name="Footer Placeholder 3"/>
          <p:cNvSpPr txBox="1">
            <a:spLocks/>
          </p:cNvSpPr>
          <p:nvPr/>
        </p:nvSpPr>
        <p:spPr>
          <a:xfrm>
            <a:off x="2522888" y="4804450"/>
            <a:ext cx="2199428"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a:solidFill>
                  <a:schemeClr val="accent5"/>
                </a:solidFill>
              </a:rPr>
              <a:t>NI CUSTOMER CONFIDENTIAL</a:t>
            </a:r>
            <a:endParaRPr lang="en-US" sz="1000" dirty="0">
              <a:solidFill>
                <a:schemeClr val="accent5"/>
              </a:solidFill>
            </a:endParaRP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Customer Confidential_NI Product Focused with Image L_Confidential">
    <p:spTree>
      <p:nvGrpSpPr>
        <p:cNvPr id="1" name=""/>
        <p:cNvGrpSpPr/>
        <p:nvPr/>
      </p:nvGrpSpPr>
      <p:grpSpPr>
        <a:xfrm>
          <a:off x="0" y="0"/>
          <a:ext cx="0" cy="0"/>
          <a:chOff x="0" y="0"/>
          <a:chExt cx="0" cy="0"/>
        </a:xfrm>
      </p:grpSpPr>
      <p:sp>
        <p:nvSpPr>
          <p:cNvPr id="6" name="Rectangle 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3660774" y="292608"/>
            <a:ext cx="5029200"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3660775" y="760655"/>
            <a:ext cx="5029200" cy="3905233"/>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445168" y="302313"/>
            <a:ext cx="2983832" cy="4335000"/>
          </a:xfrm>
          <a:solidFill>
            <a:schemeClr val="bg1">
              <a:lumMod val="95000"/>
            </a:schemeClr>
          </a:solidFill>
          <a:ln>
            <a:noFill/>
          </a:ln>
        </p:spPr>
        <p:txBody>
          <a:bodyPr vert="horz" lIns="0" tIns="45717" rIns="0" bIns="45717" rtlCol="0" anchor="ctr">
            <a:noAutofit/>
          </a:bodyPr>
          <a:lstStyle>
            <a:lvl1pPr marL="285750" indent="-285750" algn="ctr">
              <a:buFont typeface="Arial" charset="0"/>
              <a:buNone/>
              <a:defRPr lang="en-US" sz="1400"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8" name="Footer Placeholder 3"/>
          <p:cNvSpPr txBox="1">
            <a:spLocks/>
          </p:cNvSpPr>
          <p:nvPr/>
        </p:nvSpPr>
        <p:spPr>
          <a:xfrm>
            <a:off x="5075659" y="4804450"/>
            <a:ext cx="2199428"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a:solidFill>
                  <a:schemeClr val="accent5"/>
                </a:solidFill>
              </a:rPr>
              <a:t>NI CUSTOMER CONFIDENTIAL</a:t>
            </a:r>
            <a:endParaRPr lang="en-US" sz="1000" dirty="0">
              <a:solidFill>
                <a:schemeClr val="accent5"/>
              </a:solidFill>
            </a:endParaRP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Customer Confidential_Image Top">
    <p:spTree>
      <p:nvGrpSpPr>
        <p:cNvPr id="1" name=""/>
        <p:cNvGrpSpPr/>
        <p:nvPr/>
      </p:nvGrpSpPr>
      <p:grpSpPr>
        <a:xfrm>
          <a:off x="0" y="0"/>
          <a:ext cx="0" cy="0"/>
          <a:chOff x="0" y="0"/>
          <a:chExt cx="0" cy="0"/>
        </a:xfrm>
      </p:grpSpPr>
      <p:sp>
        <p:nvSpPr>
          <p:cNvPr id="8" name="Rectangle 7"/>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454025" y="2243836"/>
            <a:ext cx="8235949" cy="432068"/>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454024" y="2712974"/>
            <a:ext cx="8235951" cy="1554654"/>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73152"/>
            <a:ext cx="9144000" cy="2070100"/>
          </a:xfrm>
          <a:solidFill>
            <a:schemeClr val="bg1">
              <a:lumMod val="95000"/>
            </a:schemeClr>
          </a:solidFill>
          <a:ln>
            <a:noFill/>
          </a:ln>
        </p:spPr>
        <p:txBody>
          <a:bodyPr vert="horz" lIns="0" tIns="45717" rIns="0" bIns="45717" rtlCol="0" anchor="ctr">
            <a:noAutofit/>
          </a:bodyPr>
          <a:lstStyle>
            <a:lvl1pPr marL="182880" indent="-182880" algn="ctr">
              <a:buFontTx/>
              <a:buNone/>
              <a:defRPr lang="en-US" sz="1400"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9" name="Footer Placeholder 3"/>
          <p:cNvSpPr txBox="1">
            <a:spLocks/>
          </p:cNvSpPr>
          <p:nvPr/>
        </p:nvSpPr>
        <p:spPr>
          <a:xfrm>
            <a:off x="3572259" y="4804450"/>
            <a:ext cx="1999480"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a:solidFill>
                  <a:schemeClr val="accent5"/>
                </a:solidFill>
              </a:rPr>
              <a:t>NI CUSTOMER CONFIDENTIAL</a:t>
            </a:r>
            <a:endParaRPr lang="en-US" sz="1000" dirty="0">
              <a:solidFill>
                <a:schemeClr val="accent5"/>
              </a:solidFill>
            </a:endParaRPr>
          </a:p>
        </p:txBody>
      </p:sp>
    </p:spTree>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Customer Confidenti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9144000" cy="2077988"/>
          </a:xfrm>
          <a:solidFill>
            <a:schemeClr val="bg1">
              <a:lumMod val="95000"/>
            </a:schemeClr>
          </a:solidFill>
          <a:ln>
            <a:noFill/>
          </a:ln>
        </p:spPr>
        <p:txBody>
          <a:bodyPr vert="horz" lIns="0" tIns="45717" rIns="0" bIns="45717" rtlCol="0" anchor="ctr">
            <a:noAutofit/>
          </a:bodyPr>
          <a:lstStyle>
            <a:lvl1pPr marL="182880" indent="-182880" algn="ctr">
              <a:buNone/>
              <a:defRPr lang="en-US" sz="1400" spc="0" dirty="0"/>
            </a:lvl1pPr>
          </a:lstStyle>
          <a:p>
            <a:pPr marL="0" lvl="0" indent="0" algn="ctr"/>
            <a:r>
              <a:rPr lang="en-US" dirty="0"/>
              <a:t>Drag or insert image</a:t>
            </a:r>
          </a:p>
        </p:txBody>
      </p:sp>
      <p:sp>
        <p:nvSpPr>
          <p:cNvPr id="6" name="Rectangle 5"/>
          <p:cNvSpPr/>
          <p:nvPr/>
        </p:nvSpPr>
        <p:spPr>
          <a:xfrm>
            <a:off x="0" y="2077989"/>
            <a:ext cx="9144000" cy="306551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454025" y="2235493"/>
            <a:ext cx="8235949" cy="432068"/>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454024" y="2710982"/>
            <a:ext cx="8235951" cy="1926332"/>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4" y="4743451"/>
            <a:ext cx="1064167" cy="257856"/>
          </a:xfrm>
          <a:prstGeom prst="rect">
            <a:avLst/>
          </a:prstGeom>
        </p:spPr>
      </p:pic>
      <p:sp>
        <p:nvSpPr>
          <p:cNvPr id="9" name="Footer Placeholder 3"/>
          <p:cNvSpPr txBox="1">
            <a:spLocks/>
          </p:cNvSpPr>
          <p:nvPr/>
        </p:nvSpPr>
        <p:spPr>
          <a:xfrm>
            <a:off x="3572259" y="4804450"/>
            <a:ext cx="1999480"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a:solidFill>
                  <a:schemeClr val="accent5"/>
                </a:solidFill>
              </a:rPr>
              <a:t>NI CUSTOMER CONFIDENTIAL</a:t>
            </a:r>
            <a:endParaRPr lang="en-US" sz="1000" dirty="0">
              <a:solidFill>
                <a:schemeClr val="accent5"/>
              </a:solidFill>
            </a:endParaRPr>
          </a:p>
        </p:txBody>
      </p:sp>
    </p:spTree>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Customer Confidential_Quote Slide">
    <p:spTree>
      <p:nvGrpSpPr>
        <p:cNvPr id="1" name=""/>
        <p:cNvGrpSpPr/>
        <p:nvPr/>
      </p:nvGrpSpPr>
      <p:grpSpPr>
        <a:xfrm>
          <a:off x="0" y="0"/>
          <a:ext cx="0" cy="0"/>
          <a:chOff x="0" y="0"/>
          <a:chExt cx="0" cy="0"/>
        </a:xfrm>
      </p:grpSpPr>
      <p:sp>
        <p:nvSpPr>
          <p:cNvPr id="6" name="Rectangle 5"/>
          <p:cNvSpPr/>
          <p:nvPr/>
        </p:nvSpPr>
        <p:spPr>
          <a:xfrm>
            <a:off x="0" y="3020292"/>
            <a:ext cx="9144000" cy="2123208"/>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7" name="Picture Placeholder 6"/>
          <p:cNvSpPr>
            <a:spLocks noGrp="1"/>
          </p:cNvSpPr>
          <p:nvPr>
            <p:ph type="pic" sz="quarter" idx="10" hasCustomPrompt="1"/>
          </p:nvPr>
        </p:nvSpPr>
        <p:spPr>
          <a:xfrm>
            <a:off x="0" y="1"/>
            <a:ext cx="9144000" cy="3020290"/>
          </a:xfrm>
          <a:solidFill>
            <a:schemeClr val="bg1">
              <a:lumMod val="95000"/>
            </a:schemeClr>
          </a:solidFill>
          <a:ln>
            <a:noFill/>
          </a:ln>
        </p:spPr>
        <p:txBody>
          <a:bodyPr vert="horz" lIns="0" tIns="45717" rIns="0" bIns="45717" rtlCol="0" anchor="ctr">
            <a:noAutofit/>
          </a:bodyPr>
          <a:lstStyle>
            <a:lvl1pPr marL="182880" indent="-182880" algn="ctr">
              <a:buFontTx/>
              <a:buNone/>
              <a:defRPr lang="en-US" sz="1400"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454024" y="3246120"/>
            <a:ext cx="8235951" cy="1274618"/>
          </a:xfrm>
          <a:prstGeom prst="rect">
            <a:avLst/>
          </a:prstGeom>
        </p:spPr>
        <p:txBody>
          <a:bodyPr vert="horz" lIns="0" tIns="45720" rIns="0" bIns="45720" rtlCol="0">
            <a:noAutofit/>
          </a:bodyPr>
          <a:lstStyle>
            <a:lvl1pPr marL="0" indent="0" algn="ctr">
              <a:lnSpc>
                <a:spcPct val="100000"/>
              </a:lnSpc>
              <a:buFont typeface="Arial" charset="0"/>
              <a:buNone/>
              <a:defRPr sz="1400">
                <a:solidFill>
                  <a:schemeClr val="bg1"/>
                </a:solidFill>
              </a:defRPr>
            </a:lvl1pPr>
            <a:lvl2pPr marL="457200" indent="0">
              <a:buFont typeface="Arial" charset="0"/>
              <a:buNone/>
              <a:defRPr>
                <a:solidFill>
                  <a:schemeClr val="bg1">
                    <a:lumMod val="95000"/>
                  </a:schemeClr>
                </a:solidFill>
              </a:defRPr>
            </a:lvl2pPr>
            <a:lvl3pPr marL="914400" indent="0">
              <a:buFont typeface="Arial" charset="0"/>
              <a:buNone/>
              <a:defRPr>
                <a:solidFill>
                  <a:schemeClr val="bg1">
                    <a:lumMod val="95000"/>
                  </a:schemeClr>
                </a:solidFill>
              </a:defRPr>
            </a:lvl3pPr>
            <a:lvl4pPr marL="1371600" indent="0">
              <a:buFont typeface="Arial" charset="0"/>
              <a:buNone/>
              <a:defRPr>
                <a:solidFill>
                  <a:schemeClr val="bg1">
                    <a:lumMod val="95000"/>
                  </a:schemeClr>
                </a:solidFill>
              </a:defRPr>
            </a:lvl4pPr>
            <a:lvl5pPr marL="1828800"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3237300" y="3591329"/>
            <a:ext cx="2781300" cy="250923"/>
          </a:xfrm>
        </p:spPr>
        <p:txBody>
          <a:bodyPr anchor="ctr"/>
          <a:lstStyle>
            <a:lvl1pPr marL="0" marR="0" indent="0" algn="ctr" defTabSz="457200" rtl="0" eaLnBrk="1" fontAlgn="auto" latinLnBrk="0" hangingPunct="1">
              <a:lnSpc>
                <a:spcPct val="90000"/>
              </a:lnSpc>
              <a:spcBef>
                <a:spcPts val="1000"/>
              </a:spcBef>
              <a:spcAft>
                <a:spcPts val="0"/>
              </a:spcAft>
              <a:buClr>
                <a:schemeClr val="bg2">
                  <a:lumMod val="50000"/>
                </a:schemeClr>
              </a:buClr>
              <a:buSzPct val="90000"/>
              <a:buFontTx/>
              <a:buNone/>
              <a:tabLst>
                <a:tab pos="182880" algn="l"/>
              </a:tabLst>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457200" rtl="0" eaLnBrk="1" fontAlgn="auto" latinLnBrk="0" hangingPunct="1">
              <a:lnSpc>
                <a:spcPct val="90000"/>
              </a:lnSpc>
              <a:spcBef>
                <a:spcPts val="1000"/>
              </a:spcBef>
              <a:spcAft>
                <a:spcPts val="0"/>
              </a:spcAft>
              <a:buClr>
                <a:schemeClr val="bg2">
                  <a:lumMod val="50000"/>
                </a:schemeClr>
              </a:buClr>
              <a:buSzPct val="90000"/>
              <a:buFontTx/>
              <a:buNone/>
              <a:tabLst>
                <a:tab pos="182880"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4" y="4743451"/>
            <a:ext cx="1064167" cy="257856"/>
          </a:xfrm>
          <a:prstGeom prst="rect">
            <a:avLst/>
          </a:prstGeom>
        </p:spPr>
      </p:pic>
      <p:sp>
        <p:nvSpPr>
          <p:cNvPr id="11" name="Footer Placeholder 3"/>
          <p:cNvSpPr txBox="1">
            <a:spLocks/>
          </p:cNvSpPr>
          <p:nvPr/>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solidFill>
                  <a:schemeClr val="bg1"/>
                </a:solidFill>
              </a:rPr>
              <a:t>ni.com</a:t>
            </a:r>
            <a:endParaRPr lang="en-US" sz="1000" dirty="0">
              <a:solidFill>
                <a:schemeClr val="bg1"/>
              </a:solidFill>
            </a:endParaRPr>
          </a:p>
        </p:txBody>
      </p:sp>
      <p:sp>
        <p:nvSpPr>
          <p:cNvPr id="12" name="Footer Placeholder 3"/>
          <p:cNvSpPr txBox="1">
            <a:spLocks/>
          </p:cNvSpPr>
          <p:nvPr/>
        </p:nvSpPr>
        <p:spPr>
          <a:xfrm>
            <a:off x="3572259" y="4804450"/>
            <a:ext cx="1999480"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a:solidFill>
                  <a:schemeClr val="accent5"/>
                </a:solidFill>
              </a:rPr>
              <a:t>NI CUSTOMER CONFIDENTIAL</a:t>
            </a:r>
            <a:endParaRPr lang="en-US" sz="1000" dirty="0">
              <a:solidFill>
                <a:schemeClr val="accent5"/>
              </a:solidFill>
            </a:endParaRPr>
          </a:p>
        </p:txBody>
      </p:sp>
    </p:spTree>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Customer Confidential_Divider Slide">
    <p:spTree>
      <p:nvGrpSpPr>
        <p:cNvPr id="1" name=""/>
        <p:cNvGrpSpPr/>
        <p:nvPr/>
      </p:nvGrpSpPr>
      <p:grpSpPr>
        <a:xfrm>
          <a:off x="0" y="0"/>
          <a:ext cx="0" cy="0"/>
          <a:chOff x="0" y="0"/>
          <a:chExt cx="0" cy="0"/>
        </a:xfrm>
      </p:grpSpPr>
      <p:sp>
        <p:nvSpPr>
          <p:cNvPr id="6" name="Rectangle 5"/>
          <p:cNvSpPr/>
          <p:nvPr/>
        </p:nvSpPr>
        <p:spPr>
          <a:xfrm>
            <a:off x="0" y="0"/>
            <a:ext cx="9152994" cy="51435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0" y="2074863"/>
            <a:ext cx="9153525" cy="831850"/>
          </a:xfrm>
        </p:spPr>
        <p:txBody>
          <a:bodyPr anchor="ctr"/>
          <a:lstStyle>
            <a:lvl1pPr marL="0" marR="0" indent="0" algn="ctr" defTabSz="914400" rtl="0" eaLnBrk="1" fontAlgn="auto" latinLnBrk="0" hangingPunct="1">
              <a:lnSpc>
                <a:spcPct val="90000"/>
              </a:lnSpc>
              <a:spcBef>
                <a:spcPts val="1000"/>
              </a:spcBef>
              <a:spcAft>
                <a:spcPts val="0"/>
              </a:spcAft>
              <a:buClr>
                <a:schemeClr val="bg2">
                  <a:lumMod val="50000"/>
                </a:schemeClr>
              </a:buClr>
              <a:buSzPct val="90000"/>
              <a:buFontTx/>
              <a:buNone/>
              <a:tabLst>
                <a:tab pos="182880" algn="l"/>
              </a:tabLst>
              <a:defRPr sz="24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914400" rtl="0" eaLnBrk="1" fontAlgn="auto" latinLnBrk="0" hangingPunct="1">
              <a:lnSpc>
                <a:spcPct val="90000"/>
              </a:lnSpc>
              <a:spcBef>
                <a:spcPts val="1000"/>
              </a:spcBef>
              <a:spcAft>
                <a:spcPts val="0"/>
              </a:spcAft>
              <a:buClr>
                <a:schemeClr val="bg2">
                  <a:lumMod val="50000"/>
                </a:schemeClr>
              </a:buClr>
              <a:buSzPct val="90000"/>
              <a:buFontTx/>
              <a:buNone/>
              <a:tabLst>
                <a:tab pos="182880"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4" y="4743451"/>
            <a:ext cx="1064167" cy="257856"/>
          </a:xfrm>
          <a:prstGeom prst="rect">
            <a:avLst/>
          </a:prstGeom>
        </p:spPr>
      </p:pic>
      <p:sp>
        <p:nvSpPr>
          <p:cNvPr id="7" name="Footer Placeholder 3"/>
          <p:cNvSpPr txBox="1">
            <a:spLocks/>
          </p:cNvSpPr>
          <p:nvPr/>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solidFill>
                  <a:schemeClr val="bg1"/>
                </a:solidFill>
              </a:rPr>
              <a:t>ni.com</a:t>
            </a:r>
            <a:endParaRPr lang="en-US" sz="1000" dirty="0">
              <a:solidFill>
                <a:schemeClr val="bg1"/>
              </a:solidFill>
            </a:endParaRPr>
          </a:p>
        </p:txBody>
      </p:sp>
      <p:sp>
        <p:nvSpPr>
          <p:cNvPr id="10" name="Footer Placeholder 3"/>
          <p:cNvSpPr txBox="1">
            <a:spLocks/>
          </p:cNvSpPr>
          <p:nvPr/>
        </p:nvSpPr>
        <p:spPr>
          <a:xfrm>
            <a:off x="3572259" y="4804450"/>
            <a:ext cx="1999480"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a:solidFill>
                  <a:schemeClr val="accent5"/>
                </a:solidFill>
              </a:rPr>
              <a:t>NI CUSTOMER CONFIDENTIAL</a:t>
            </a:r>
            <a:endParaRPr lang="en-US" sz="1000" dirty="0">
              <a:solidFill>
                <a:schemeClr val="accent5"/>
              </a:solidFill>
            </a:endParaRP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Customer Confidential_Resource Link">
    <p:spTree>
      <p:nvGrpSpPr>
        <p:cNvPr id="1" name=""/>
        <p:cNvGrpSpPr/>
        <p:nvPr/>
      </p:nvGrpSpPr>
      <p:grpSpPr>
        <a:xfrm>
          <a:off x="0" y="0"/>
          <a:ext cx="0" cy="0"/>
          <a:chOff x="0" y="0"/>
          <a:chExt cx="0" cy="0"/>
        </a:xfrm>
      </p:grpSpPr>
      <p:sp>
        <p:nvSpPr>
          <p:cNvPr id="6" name="Rectangle 5"/>
          <p:cNvSpPr/>
          <p:nvPr/>
        </p:nvSpPr>
        <p:spPr>
          <a:xfrm>
            <a:off x="0" y="0"/>
            <a:ext cx="9152994" cy="51435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0" y="2074863"/>
            <a:ext cx="9153525" cy="831850"/>
          </a:xfrm>
        </p:spPr>
        <p:txBody>
          <a:bodyPr anchor="ctr"/>
          <a:lstStyle>
            <a:lvl1pPr marL="0" indent="0" algn="ctr">
              <a:buFontTx/>
              <a:buNone/>
              <a:defRPr sz="24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4" y="4743451"/>
            <a:ext cx="1064167" cy="257856"/>
          </a:xfrm>
          <a:prstGeom prst="rect">
            <a:avLst/>
          </a:prstGeom>
        </p:spPr>
      </p:pic>
      <p:sp>
        <p:nvSpPr>
          <p:cNvPr id="7" name="Footer Placeholder 3"/>
          <p:cNvSpPr txBox="1">
            <a:spLocks/>
          </p:cNvSpPr>
          <p:nvPr/>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solidFill>
                  <a:schemeClr val="bg1"/>
                </a:solidFill>
              </a:rPr>
              <a:t>ni.com</a:t>
            </a:r>
            <a:endParaRPr lang="en-US" sz="1000" dirty="0">
              <a:solidFill>
                <a:schemeClr val="bg1"/>
              </a:solidFill>
            </a:endParaRPr>
          </a:p>
        </p:txBody>
      </p:sp>
      <p:sp>
        <p:nvSpPr>
          <p:cNvPr id="10" name="Footer Placeholder 3"/>
          <p:cNvSpPr txBox="1">
            <a:spLocks/>
          </p:cNvSpPr>
          <p:nvPr/>
        </p:nvSpPr>
        <p:spPr>
          <a:xfrm>
            <a:off x="3572259" y="4804450"/>
            <a:ext cx="1999480"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a:solidFill>
                  <a:schemeClr val="accent5"/>
                </a:solidFill>
              </a:rPr>
              <a:t>NI CUSTOMER CONFIDENTIAL</a:t>
            </a:r>
            <a:endParaRPr lang="en-US" sz="1000" dirty="0">
              <a:solidFill>
                <a:schemeClr val="accent5"/>
              </a:solidFill>
            </a:endParaRP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xternal_1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74320"/>
            <a:ext cx="8229600" cy="4572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454025" y="1024890"/>
            <a:ext cx="8229600" cy="320940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21" name="Text Placeholder 6"/>
          <p:cNvSpPr>
            <a:spLocks noGrp="1"/>
          </p:cNvSpPr>
          <p:nvPr>
            <p:ph type="body" sz="quarter" idx="10" hasCustomPrompt="1"/>
          </p:nvPr>
        </p:nvSpPr>
        <p:spPr>
          <a:xfrm>
            <a:off x="454026" y="731520"/>
            <a:ext cx="8229600" cy="274320"/>
          </a:xfrm>
        </p:spPr>
        <p:txBody>
          <a:bodyPr anchor="ctr"/>
          <a:lstStyle>
            <a:lvl1pPr marL="0" marR="0" indent="0" algn="l" defTabSz="914400" rtl="0" eaLnBrk="1" fontAlgn="auto" latinLnBrk="0" hangingPunct="1">
              <a:lnSpc>
                <a:spcPct val="90000"/>
              </a:lnSpc>
              <a:spcBef>
                <a:spcPts val="1000"/>
              </a:spcBef>
              <a:spcAft>
                <a:spcPts val="0"/>
              </a:spcAft>
              <a:buClrTx/>
              <a:buSzTx/>
              <a:buFont typeface="Arial"/>
              <a:buNone/>
              <a:tabLst/>
              <a:defRPr sz="1800">
                <a:solidFill>
                  <a:schemeClr val="bg2">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Tree>
    <p:extLst>
      <p:ext uri="{BB962C8B-B14F-4D97-AF65-F5344CB8AC3E}">
        <p14:creationId xmlns:p14="http://schemas.microsoft.com/office/powerpoint/2010/main" val="95433133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xternal_2 Line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62001"/>
            <a:ext cx="8229600" cy="822960"/>
          </a:xfrm>
          <a:prstGeom prst="rect">
            <a:avLst/>
          </a:prstGeom>
        </p:spPr>
        <p:txBody>
          <a:bodyPr vert="horz" lIns="0" tIns="45720" rIns="0" bIns="45720" rtlCol="0" anchor="ctr">
            <a:noAutofit/>
          </a:bodyPr>
          <a:lstStyle>
            <a:lvl1pPr algn="l" defTabSz="914400" rtl="0" eaLnBrk="1" latinLnBrk="0" hangingPunct="1">
              <a:lnSpc>
                <a:spcPct val="100000"/>
              </a:lnSpc>
              <a:spcBef>
                <a:spcPct val="0"/>
              </a:spcBef>
              <a:buNone/>
              <a:defRPr lang="en-US" sz="24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454025" y="1375156"/>
            <a:ext cx="8229600" cy="2998671"/>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6" name="Text Placeholder 6"/>
          <p:cNvSpPr>
            <a:spLocks noGrp="1"/>
          </p:cNvSpPr>
          <p:nvPr>
            <p:ph type="body" sz="quarter" idx="10" hasCustomPrompt="1"/>
          </p:nvPr>
        </p:nvSpPr>
        <p:spPr>
          <a:xfrm>
            <a:off x="454026" y="1084961"/>
            <a:ext cx="8229600" cy="274320"/>
          </a:xfrm>
        </p:spPr>
        <p:txBody>
          <a:bodyPr anchor="ctr"/>
          <a:lstStyle>
            <a:lvl1pPr marL="0" marR="0" indent="0" algn="l" defTabSz="914400" rtl="0" eaLnBrk="1" fontAlgn="auto" latinLnBrk="0" hangingPunct="1">
              <a:lnSpc>
                <a:spcPct val="90000"/>
              </a:lnSpc>
              <a:spcBef>
                <a:spcPts val="600"/>
              </a:spcBef>
              <a:spcAft>
                <a:spcPts val="0"/>
              </a:spcAft>
              <a:buClrTx/>
              <a:buSzTx/>
              <a:buFont typeface="Arial"/>
              <a:buNone/>
              <a:tabLst/>
              <a:defRPr sz="1800">
                <a:solidFill>
                  <a:schemeClr val="bg2">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Tree>
    <p:extLst>
      <p:ext uri="{BB962C8B-B14F-4D97-AF65-F5344CB8AC3E}">
        <p14:creationId xmlns:p14="http://schemas.microsoft.com/office/powerpoint/2010/main" val="3943752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Extern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454025" y="731520"/>
            <a:ext cx="4041775" cy="3900805"/>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4648199" y="731520"/>
            <a:ext cx="4041775" cy="3900805"/>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46862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R">
    <p:spTree>
      <p:nvGrpSpPr>
        <p:cNvPr id="1" name=""/>
        <p:cNvGrpSpPr/>
        <p:nvPr/>
      </p:nvGrpSpPr>
      <p:grpSpPr>
        <a:xfrm>
          <a:off x="0" y="0"/>
          <a:ext cx="0" cy="0"/>
          <a:chOff x="0" y="0"/>
          <a:chExt cx="0" cy="0"/>
        </a:xfrm>
      </p:grpSpPr>
      <p:sp>
        <p:nvSpPr>
          <p:cNvPr id="6" name="Rectangle 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454025" y="274320"/>
            <a:ext cx="5029200" cy="4572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454025" y="760095"/>
            <a:ext cx="5029200" cy="3663248"/>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5719664" y="-8606"/>
            <a:ext cx="3429000" cy="5152106"/>
          </a:xfrm>
          <a:solidFill>
            <a:schemeClr val="bg1">
              <a:lumMod val="95000"/>
            </a:schemeClr>
          </a:solidFill>
          <a:ln>
            <a:noFill/>
          </a:ln>
        </p:spPr>
        <p:txBody>
          <a:bodyPr vert="horz" lIns="0" tIns="45717" rIns="0" bIns="45717" rtlCol="0" anchor="ctr">
            <a:noAutofit/>
          </a:bodyPr>
          <a:lstStyle>
            <a:lvl1pPr marL="182880" indent="-182880" algn="ctr">
              <a:buNone/>
              <a:defRPr lang="en-US" sz="1400"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Tree>
    <p:extLst>
      <p:ext uri="{BB962C8B-B14F-4D97-AF65-F5344CB8AC3E}">
        <p14:creationId xmlns:p14="http://schemas.microsoft.com/office/powerpoint/2010/main" val="622176488"/>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1.emf"/><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image" Target="../media/image1.emf"/><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theme" Target="../theme/theme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4025" y="274320"/>
            <a:ext cx="8229600" cy="4572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4025" y="731520"/>
            <a:ext cx="8229600" cy="3672204"/>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14" name="Rectangle 13"/>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latin typeface="+mn-lt"/>
            </a:endParaRPr>
          </a:p>
        </p:txBody>
      </p:sp>
    </p:spTree>
    <p:extLst>
      <p:ext uri="{BB962C8B-B14F-4D97-AF65-F5344CB8AC3E}">
        <p14:creationId xmlns:p14="http://schemas.microsoft.com/office/powerpoint/2010/main" val="74654150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84" r:id="rId3"/>
    <p:sldLayoutId id="2147483748" r:id="rId4"/>
    <p:sldLayoutId id="2147483729" r:id="rId5"/>
    <p:sldLayoutId id="2147483730" r:id="rId6"/>
    <p:sldLayoutId id="2147483749" r:id="rId7"/>
    <p:sldLayoutId id="2147483736" r:id="rId8"/>
    <p:sldLayoutId id="2147483737" r:id="rId9"/>
    <p:sldLayoutId id="2147483738" r:id="rId10"/>
    <p:sldLayoutId id="2147483845" r:id="rId11"/>
    <p:sldLayoutId id="2147483739" r:id="rId12"/>
    <p:sldLayoutId id="2147483740" r:id="rId13"/>
    <p:sldLayoutId id="2147483743" r:id="rId14"/>
    <p:sldLayoutId id="2147483744" r:id="rId15"/>
    <p:sldLayoutId id="2147483745" r:id="rId16"/>
    <p:sldLayoutId id="2147483746" r:id="rId17"/>
    <p:sldLayoutId id="2147483747" r:id="rId18"/>
    <p:sldLayoutId id="2147483906" r:id="rId19"/>
    <p:sldLayoutId id="2147483907" r:id="rId20"/>
    <p:sldLayoutId id="2147483908" r:id="rId21"/>
    <p:sldLayoutId id="2147483909" r:id="rId22"/>
  </p:sldLayoutIdLst>
  <p:txStyles>
    <p:titleStyle>
      <a:lvl1pPr algn="l" defTabSz="914400" rtl="0" eaLnBrk="1" latinLnBrk="0" hangingPunct="1">
        <a:lnSpc>
          <a:spcPct val="90000"/>
        </a:lnSpc>
        <a:spcBef>
          <a:spcPct val="0"/>
        </a:spcBef>
        <a:buNone/>
        <a:defRPr sz="2400" b="0" i="0" kern="1000" spc="0" baseline="0">
          <a:solidFill>
            <a:schemeClr val="bg2">
              <a:lumMod val="25000"/>
            </a:schemeClr>
          </a:solidFill>
          <a:latin typeface="+mn-lt"/>
          <a:ea typeface="Arial" charset="0"/>
          <a:cs typeface="Arial" charset="0"/>
        </a:defRPr>
      </a:lvl1pPr>
    </p:titleStyle>
    <p:bodyStyle>
      <a:lvl1pPr marL="182880" marR="0" indent="-182880" algn="l" defTabSz="914400" rtl="0" eaLnBrk="1" fontAlgn="auto" latinLnBrk="0" hangingPunct="1">
        <a:lnSpc>
          <a:spcPct val="100000"/>
        </a:lnSpc>
        <a:spcBef>
          <a:spcPts val="400"/>
        </a:spcBef>
        <a:spcAft>
          <a:spcPts val="0"/>
        </a:spcAft>
        <a:buClr>
          <a:schemeClr val="bg2">
            <a:lumMod val="50000"/>
          </a:schemeClr>
        </a:buClr>
        <a:buSzPct val="70000"/>
        <a:buFont typeface="Wingdings" charset="2"/>
        <a:buChar char="§"/>
        <a:tabLst>
          <a:tab pos="182880" algn="l"/>
        </a:tabLst>
        <a:defRPr lang="en-US" sz="1800" b="0" i="0" kern="1200" baseline="0" dirty="0" smtClean="0">
          <a:solidFill>
            <a:schemeClr val="bg2">
              <a:lumMod val="25000"/>
            </a:schemeClr>
          </a:solidFill>
          <a:latin typeface="+mn-lt"/>
          <a:ea typeface="Arial" charset="0"/>
          <a:cs typeface="Arial" charset="0"/>
        </a:defRPr>
      </a:lvl1pPr>
      <a:lvl2pPr marL="457200" indent="-182880" algn="l" defTabSz="914400" rtl="0" eaLnBrk="1" latinLnBrk="0" hangingPunct="1">
        <a:lnSpc>
          <a:spcPct val="90000"/>
        </a:lnSpc>
        <a:spcBef>
          <a:spcPts val="500"/>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2pPr>
      <a:lvl3pPr marL="731520" indent="-182880" algn="l" defTabSz="914400" rtl="0" eaLnBrk="1" latinLnBrk="0" hangingPunct="1">
        <a:lnSpc>
          <a:spcPct val="90000"/>
        </a:lnSpc>
        <a:spcBef>
          <a:spcPts val="500"/>
        </a:spcBef>
        <a:buClr>
          <a:schemeClr val="bg2">
            <a:lumMod val="50000"/>
          </a:schemeClr>
        </a:buClr>
        <a:buSzPct val="70000"/>
        <a:buFont typeface="Wingdings" charset="2"/>
        <a:buChar char="§"/>
        <a:defRPr lang="en-US" sz="1400" b="0" i="0" kern="1200" baseline="0" dirty="0" smtClean="0">
          <a:solidFill>
            <a:schemeClr val="bg2">
              <a:lumMod val="25000"/>
            </a:schemeClr>
          </a:solidFill>
          <a:latin typeface="+mn-lt"/>
          <a:ea typeface="+mn-ea"/>
          <a:cs typeface="Univers LT Std 45 Light"/>
        </a:defRPr>
      </a:lvl3pPr>
      <a:lvl4pPr marL="914400" indent="-182880" algn="l" defTabSz="914400" rtl="0" eaLnBrk="1" latinLnBrk="0" hangingPunct="1">
        <a:lnSpc>
          <a:spcPct val="90000"/>
        </a:lnSpc>
        <a:spcBef>
          <a:spcPts val="500"/>
        </a:spcBef>
        <a:buClr>
          <a:schemeClr val="bg2">
            <a:lumMod val="50000"/>
          </a:schemeClr>
        </a:buClr>
        <a:buSzPct val="70000"/>
        <a:buFont typeface="Wingdings" charset="2"/>
        <a:buChar char="§"/>
        <a:defRPr lang="en-US" sz="1200" b="0" i="0" kern="1200" baseline="0" dirty="0" smtClean="0">
          <a:solidFill>
            <a:schemeClr val="bg2">
              <a:lumMod val="25000"/>
            </a:schemeClr>
          </a:solidFill>
          <a:latin typeface="+mn-lt"/>
          <a:ea typeface="+mn-ea"/>
          <a:cs typeface="Univers LT Std 45 Light"/>
        </a:defRPr>
      </a:lvl4pPr>
      <a:lvl5pPr marL="1828800" indent="0" algn="l" defTabSz="914400" rtl="0" eaLnBrk="1" latinLnBrk="0" hangingPunct="1">
        <a:lnSpc>
          <a:spcPct val="90000"/>
        </a:lnSpc>
        <a:spcBef>
          <a:spcPts val="500"/>
        </a:spcBef>
        <a:buFont typeface="Arial"/>
        <a:buNone/>
        <a:defRPr sz="1600" b="0" i="0" kern="1200" baseline="0">
          <a:solidFill>
            <a:schemeClr val="bg2">
              <a:lumMod val="25000"/>
            </a:schemeClr>
          </a:solidFill>
          <a:latin typeface="Helvetica Neue Light" charset="0"/>
          <a:ea typeface="Helvetica Neue Light" charset="0"/>
          <a:cs typeface="Helvetica Neue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4025" y="274320"/>
            <a:ext cx="8229600" cy="457200"/>
          </a:xfrm>
          <a:prstGeom prst="rect">
            <a:avLst/>
          </a:prstGeom>
        </p:spPr>
        <p:txBody>
          <a:bodyPr vert="horz" lIns="0" tIns="45720" rIns="0" bIns="45720" rtlCol="0" anchor="ctr">
            <a:noAutofit/>
          </a:bodyPr>
          <a:lstStyle/>
          <a:p>
            <a:r>
              <a:rPr lang="en-US" dirty="0"/>
              <a:t>Click to Edit Master Title Style</a:t>
            </a:r>
          </a:p>
        </p:txBody>
      </p:sp>
      <p:sp>
        <p:nvSpPr>
          <p:cNvPr id="3" name="Text Placeholder 2"/>
          <p:cNvSpPr>
            <a:spLocks noGrp="1"/>
          </p:cNvSpPr>
          <p:nvPr>
            <p:ph type="body" idx="1"/>
          </p:nvPr>
        </p:nvSpPr>
        <p:spPr>
          <a:xfrm>
            <a:off x="454025" y="731520"/>
            <a:ext cx="8229600" cy="3672204"/>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14" name="Rectangle 13"/>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latin typeface="+mn-lt"/>
            </a:endParaRPr>
          </a:p>
        </p:txBody>
      </p:sp>
      <p:sp>
        <p:nvSpPr>
          <p:cNvPr id="6" name="Footer Placeholder 3"/>
          <p:cNvSpPr txBox="1">
            <a:spLocks/>
          </p:cNvSpPr>
          <p:nvPr/>
        </p:nvSpPr>
        <p:spPr>
          <a:xfrm>
            <a:off x="3820880"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5"/>
                </a:solidFill>
              </a:rPr>
              <a:t>NI CONFIDENTIAL</a:t>
            </a:r>
          </a:p>
        </p:txBody>
      </p:sp>
    </p:spTree>
    <p:extLst>
      <p:ext uri="{BB962C8B-B14F-4D97-AF65-F5344CB8AC3E}">
        <p14:creationId xmlns:p14="http://schemas.microsoft.com/office/powerpoint/2010/main" val="856001463"/>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9" r:id="rId10"/>
    <p:sldLayoutId id="2147483878" r:id="rId11"/>
    <p:sldLayoutId id="2147483880" r:id="rId12"/>
    <p:sldLayoutId id="2147483881" r:id="rId13"/>
    <p:sldLayoutId id="2147483882" r:id="rId14"/>
    <p:sldLayoutId id="2147483883" r:id="rId15"/>
    <p:sldLayoutId id="2147483884" r:id="rId16"/>
    <p:sldLayoutId id="2147483885" r:id="rId17"/>
    <p:sldLayoutId id="2147483886" r:id="rId18"/>
  </p:sldLayoutIdLst>
  <p:txStyles>
    <p:titleStyle>
      <a:lvl1pPr algn="l" defTabSz="914400" rtl="0" eaLnBrk="1" latinLnBrk="0" hangingPunct="1">
        <a:lnSpc>
          <a:spcPct val="90000"/>
        </a:lnSpc>
        <a:spcBef>
          <a:spcPct val="0"/>
        </a:spcBef>
        <a:buNone/>
        <a:defRPr sz="2400" b="0" i="0" kern="1000" spc="0" baseline="0">
          <a:solidFill>
            <a:schemeClr val="bg2">
              <a:lumMod val="25000"/>
            </a:schemeClr>
          </a:solidFill>
          <a:latin typeface="+mn-lt"/>
          <a:ea typeface="Arial" charset="0"/>
          <a:cs typeface="Arial" charset="0"/>
        </a:defRPr>
      </a:lvl1pPr>
    </p:titleStyle>
    <p:bodyStyle>
      <a:lvl1pPr marL="182880" marR="0" indent="-182880" algn="l" defTabSz="914400" rtl="0" eaLnBrk="1" fontAlgn="auto" latinLnBrk="0" hangingPunct="1">
        <a:lnSpc>
          <a:spcPct val="100000"/>
        </a:lnSpc>
        <a:spcBef>
          <a:spcPts val="400"/>
        </a:spcBef>
        <a:spcAft>
          <a:spcPts val="0"/>
        </a:spcAft>
        <a:buClr>
          <a:schemeClr val="bg2">
            <a:lumMod val="50000"/>
          </a:schemeClr>
        </a:buClr>
        <a:buSzPct val="70000"/>
        <a:buFont typeface="Wingdings" charset="2"/>
        <a:buChar char="§"/>
        <a:tabLst>
          <a:tab pos="182880" algn="l"/>
        </a:tabLst>
        <a:defRPr lang="en-US" sz="1800" b="0" i="0" kern="1200" baseline="0" dirty="0" smtClean="0">
          <a:solidFill>
            <a:schemeClr val="bg2">
              <a:lumMod val="25000"/>
            </a:schemeClr>
          </a:solidFill>
          <a:latin typeface="+mn-lt"/>
          <a:ea typeface="Arial" charset="0"/>
          <a:cs typeface="Arial" charset="0"/>
        </a:defRPr>
      </a:lvl1pPr>
      <a:lvl2pPr marL="457200" indent="-182880" algn="l" defTabSz="914400" rtl="0" eaLnBrk="1" latinLnBrk="0" hangingPunct="1">
        <a:lnSpc>
          <a:spcPct val="90000"/>
        </a:lnSpc>
        <a:spcBef>
          <a:spcPts val="500"/>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2pPr>
      <a:lvl3pPr marL="731520" indent="-182880" algn="l" defTabSz="914400" rtl="0" eaLnBrk="1" latinLnBrk="0" hangingPunct="1">
        <a:lnSpc>
          <a:spcPct val="90000"/>
        </a:lnSpc>
        <a:spcBef>
          <a:spcPts val="500"/>
        </a:spcBef>
        <a:buClr>
          <a:schemeClr val="bg2">
            <a:lumMod val="50000"/>
          </a:schemeClr>
        </a:buClr>
        <a:buSzPct val="70000"/>
        <a:buFont typeface="Wingdings" charset="2"/>
        <a:buChar char="§"/>
        <a:defRPr lang="en-US" sz="1400" b="0" i="0" kern="1200" baseline="0" dirty="0" smtClean="0">
          <a:solidFill>
            <a:schemeClr val="bg2">
              <a:lumMod val="25000"/>
            </a:schemeClr>
          </a:solidFill>
          <a:latin typeface="+mn-lt"/>
          <a:ea typeface="+mn-ea"/>
          <a:cs typeface="Univers LT Std 45 Light"/>
        </a:defRPr>
      </a:lvl3pPr>
      <a:lvl4pPr marL="914400" indent="-182880" algn="l" defTabSz="914400" rtl="0" eaLnBrk="1" latinLnBrk="0" hangingPunct="1">
        <a:lnSpc>
          <a:spcPct val="90000"/>
        </a:lnSpc>
        <a:spcBef>
          <a:spcPts val="500"/>
        </a:spcBef>
        <a:buClr>
          <a:schemeClr val="bg2">
            <a:lumMod val="50000"/>
          </a:schemeClr>
        </a:buClr>
        <a:buSzPct val="70000"/>
        <a:buFont typeface="Wingdings" charset="2"/>
        <a:buChar char="§"/>
        <a:defRPr lang="en-US" sz="1200" b="0" i="0" kern="1200" baseline="0" dirty="0" smtClean="0">
          <a:solidFill>
            <a:schemeClr val="bg2">
              <a:lumMod val="25000"/>
            </a:schemeClr>
          </a:solidFill>
          <a:latin typeface="+mn-lt"/>
          <a:ea typeface="+mn-ea"/>
          <a:cs typeface="Univers LT Std 45 Light"/>
        </a:defRPr>
      </a:lvl4pPr>
      <a:lvl5pPr marL="1828800" indent="0" algn="l" defTabSz="914400" rtl="0" eaLnBrk="1" latinLnBrk="0" hangingPunct="1">
        <a:lnSpc>
          <a:spcPct val="90000"/>
        </a:lnSpc>
        <a:spcBef>
          <a:spcPts val="500"/>
        </a:spcBef>
        <a:buFont typeface="Arial"/>
        <a:buNone/>
        <a:defRPr sz="1600" b="0" i="0" kern="1200" baseline="0">
          <a:solidFill>
            <a:schemeClr val="bg2">
              <a:lumMod val="25000"/>
            </a:schemeClr>
          </a:solidFill>
          <a:latin typeface="Helvetica Neue Light" charset="0"/>
          <a:ea typeface="Helvetica Neue Light" charset="0"/>
          <a:cs typeface="Helvetica Neue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4025" y="274320"/>
            <a:ext cx="8229600" cy="457200"/>
          </a:xfrm>
          <a:prstGeom prst="rect">
            <a:avLst/>
          </a:prstGeom>
        </p:spPr>
        <p:txBody>
          <a:bodyPr vert="horz" lIns="0" tIns="45720" rIns="0" bIns="45720" rtlCol="0" anchor="ctr">
            <a:noAutofit/>
          </a:bodyPr>
          <a:lstStyle/>
          <a:p>
            <a:r>
              <a:rPr lang="en-US" dirty="0"/>
              <a:t>Click to Edit Master Title Style</a:t>
            </a:r>
          </a:p>
        </p:txBody>
      </p:sp>
      <p:sp>
        <p:nvSpPr>
          <p:cNvPr id="3" name="Text Placeholder 2"/>
          <p:cNvSpPr>
            <a:spLocks noGrp="1"/>
          </p:cNvSpPr>
          <p:nvPr>
            <p:ph type="body" idx="1"/>
          </p:nvPr>
        </p:nvSpPr>
        <p:spPr>
          <a:xfrm>
            <a:off x="454025" y="731520"/>
            <a:ext cx="8229600" cy="3672204"/>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14" name="Rectangle 13"/>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latin typeface="+mn-lt"/>
            </a:endParaRPr>
          </a:p>
        </p:txBody>
      </p:sp>
      <p:sp>
        <p:nvSpPr>
          <p:cNvPr id="6" name="Footer Placeholder 3"/>
          <p:cNvSpPr txBox="1">
            <a:spLocks/>
          </p:cNvSpPr>
          <p:nvPr/>
        </p:nvSpPr>
        <p:spPr>
          <a:xfrm>
            <a:off x="3472285" y="4804450"/>
            <a:ext cx="2199428"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5"/>
                </a:solidFill>
              </a:rPr>
              <a:t>NI CUSTOMER CONFIDENTIAL</a:t>
            </a:r>
          </a:p>
        </p:txBody>
      </p:sp>
    </p:spTree>
    <p:extLst>
      <p:ext uri="{BB962C8B-B14F-4D97-AF65-F5344CB8AC3E}">
        <p14:creationId xmlns:p14="http://schemas.microsoft.com/office/powerpoint/2010/main" val="895270072"/>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 id="2147483904" r:id="rId17"/>
    <p:sldLayoutId id="2147483905" r:id="rId18"/>
  </p:sldLayoutIdLst>
  <p:txStyles>
    <p:titleStyle>
      <a:lvl1pPr algn="l" defTabSz="914400" rtl="0" eaLnBrk="1" latinLnBrk="0" hangingPunct="1">
        <a:lnSpc>
          <a:spcPct val="90000"/>
        </a:lnSpc>
        <a:spcBef>
          <a:spcPct val="0"/>
        </a:spcBef>
        <a:buNone/>
        <a:defRPr sz="2400" b="0" i="0" kern="1000" spc="0" baseline="0">
          <a:solidFill>
            <a:schemeClr val="bg2">
              <a:lumMod val="25000"/>
            </a:schemeClr>
          </a:solidFill>
          <a:latin typeface="+mn-lt"/>
          <a:ea typeface="Arial" charset="0"/>
          <a:cs typeface="Arial" charset="0"/>
        </a:defRPr>
      </a:lvl1pPr>
    </p:titleStyle>
    <p:bodyStyle>
      <a:lvl1pPr marL="182880" marR="0" indent="-182880" algn="l" defTabSz="914400" rtl="0" eaLnBrk="1" fontAlgn="auto" latinLnBrk="0" hangingPunct="1">
        <a:lnSpc>
          <a:spcPct val="100000"/>
        </a:lnSpc>
        <a:spcBef>
          <a:spcPts val="400"/>
        </a:spcBef>
        <a:spcAft>
          <a:spcPts val="0"/>
        </a:spcAft>
        <a:buClr>
          <a:schemeClr val="bg2">
            <a:lumMod val="50000"/>
          </a:schemeClr>
        </a:buClr>
        <a:buSzPct val="70000"/>
        <a:buFont typeface="Wingdings" charset="2"/>
        <a:buChar char="§"/>
        <a:tabLst>
          <a:tab pos="182880" algn="l"/>
        </a:tabLst>
        <a:defRPr lang="en-US" sz="1800" b="0" i="0" kern="1200" baseline="0" dirty="0" smtClean="0">
          <a:solidFill>
            <a:schemeClr val="bg2">
              <a:lumMod val="25000"/>
            </a:schemeClr>
          </a:solidFill>
          <a:latin typeface="+mn-lt"/>
          <a:ea typeface="Arial" charset="0"/>
          <a:cs typeface="Arial" charset="0"/>
        </a:defRPr>
      </a:lvl1pPr>
      <a:lvl2pPr marL="457200" indent="-182880" algn="l" defTabSz="914400" rtl="0" eaLnBrk="1" latinLnBrk="0" hangingPunct="1">
        <a:lnSpc>
          <a:spcPct val="90000"/>
        </a:lnSpc>
        <a:spcBef>
          <a:spcPts val="500"/>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2pPr>
      <a:lvl3pPr marL="731520" indent="-182880" algn="l" defTabSz="914400" rtl="0" eaLnBrk="1" latinLnBrk="0" hangingPunct="1">
        <a:lnSpc>
          <a:spcPct val="90000"/>
        </a:lnSpc>
        <a:spcBef>
          <a:spcPts val="500"/>
        </a:spcBef>
        <a:buClr>
          <a:schemeClr val="bg2">
            <a:lumMod val="50000"/>
          </a:schemeClr>
        </a:buClr>
        <a:buSzPct val="70000"/>
        <a:buFont typeface="Wingdings" charset="2"/>
        <a:buChar char="§"/>
        <a:defRPr lang="en-US" sz="1400" b="0" i="0" kern="1200" baseline="0" dirty="0" smtClean="0">
          <a:solidFill>
            <a:schemeClr val="bg2">
              <a:lumMod val="25000"/>
            </a:schemeClr>
          </a:solidFill>
          <a:latin typeface="+mn-lt"/>
          <a:ea typeface="+mn-ea"/>
          <a:cs typeface="Univers LT Std 45 Light"/>
        </a:defRPr>
      </a:lvl3pPr>
      <a:lvl4pPr marL="914400" indent="-182880" algn="l" defTabSz="914400" rtl="0" eaLnBrk="1" latinLnBrk="0" hangingPunct="1">
        <a:lnSpc>
          <a:spcPct val="90000"/>
        </a:lnSpc>
        <a:spcBef>
          <a:spcPts val="500"/>
        </a:spcBef>
        <a:buClr>
          <a:schemeClr val="bg2">
            <a:lumMod val="50000"/>
          </a:schemeClr>
        </a:buClr>
        <a:buSzPct val="70000"/>
        <a:buFont typeface="Wingdings" charset="2"/>
        <a:buChar char="§"/>
        <a:defRPr lang="en-US" sz="1200" b="0" i="0" kern="1200" baseline="0" dirty="0" smtClean="0">
          <a:solidFill>
            <a:schemeClr val="bg2">
              <a:lumMod val="25000"/>
            </a:schemeClr>
          </a:solidFill>
          <a:latin typeface="+mn-lt"/>
          <a:ea typeface="+mn-ea"/>
          <a:cs typeface="Univers LT Std 45 Light"/>
        </a:defRPr>
      </a:lvl4pPr>
      <a:lvl5pPr marL="1828800" indent="0" algn="l" defTabSz="914400" rtl="0" eaLnBrk="1" latinLnBrk="0" hangingPunct="1">
        <a:lnSpc>
          <a:spcPct val="90000"/>
        </a:lnSpc>
        <a:spcBef>
          <a:spcPts val="500"/>
        </a:spcBef>
        <a:buFont typeface="Arial"/>
        <a:buNone/>
        <a:defRPr sz="1600" b="0" i="0" kern="1200" baseline="0">
          <a:solidFill>
            <a:schemeClr val="bg2">
              <a:lumMod val="25000"/>
            </a:schemeClr>
          </a:solidFill>
          <a:latin typeface="Helvetica Neue Light" charset="0"/>
          <a:ea typeface="Helvetica Neue Light" charset="0"/>
          <a:cs typeface="Helvetica Neue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0.xml"/><Relationship Id="rId1" Type="http://schemas.openxmlformats.org/officeDocument/2006/relationships/slideLayout" Target="../slideLayouts/slideLayout22.xml"/><Relationship Id="rId4" Type="http://schemas.openxmlformats.org/officeDocument/2006/relationships/image" Target="../media/image21.jpeg"/></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1.xml"/><Relationship Id="rId1" Type="http://schemas.openxmlformats.org/officeDocument/2006/relationships/slideLayout" Target="../slideLayouts/slideLayout22.xml"/><Relationship Id="rId4" Type="http://schemas.openxmlformats.org/officeDocument/2006/relationships/image" Target="../media/image24.jpeg"/></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2.xml"/><Relationship Id="rId1" Type="http://schemas.openxmlformats.org/officeDocument/2006/relationships/slideLayout" Target="../slideLayouts/slideLayout22.xml"/><Relationship Id="rId4" Type="http://schemas.openxmlformats.org/officeDocument/2006/relationships/image" Target="../media/image2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3" Type="http://schemas.openxmlformats.org/officeDocument/2006/relationships/hyperlink" Target="https://decibel.ni.com/content/docs/DOC-44963" TargetMode="External"/><Relationship Id="rId2" Type="http://schemas.openxmlformats.org/officeDocument/2006/relationships/hyperlink" Target="https://decibel.ni.com/content/docs/DOC-46544" TargetMode="Externa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2.xml"/><Relationship Id="rId5" Type="http://schemas.openxmlformats.org/officeDocument/2006/relationships/image" Target="../media/image8.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9483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Project Explorer </a:t>
            </a:r>
            <a:endParaRPr lang="en-US" dirty="0"/>
          </a:p>
        </p:txBody>
      </p:sp>
    </p:spTree>
    <p:extLst>
      <p:ext uri="{BB962C8B-B14F-4D97-AF65-F5344CB8AC3E}">
        <p14:creationId xmlns:p14="http://schemas.microsoft.com/office/powerpoint/2010/main" val="2876779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Explorer</a:t>
            </a:r>
          </a:p>
        </p:txBody>
      </p:sp>
      <p:sp>
        <p:nvSpPr>
          <p:cNvPr id="3" name="Content Placeholder 2"/>
          <p:cNvSpPr>
            <a:spLocks noGrp="1"/>
          </p:cNvSpPr>
          <p:nvPr>
            <p:ph idx="1"/>
          </p:nvPr>
        </p:nvSpPr>
        <p:spPr>
          <a:xfrm>
            <a:off x="473935" y="830191"/>
            <a:ext cx="2987485" cy="3711756"/>
          </a:xfrm>
        </p:spPr>
        <p:txBody>
          <a:bodyPr/>
          <a:lstStyle/>
          <a:p>
            <a:r>
              <a:rPr lang="en-US" dirty="0"/>
              <a:t>Added folders for: </a:t>
            </a:r>
          </a:p>
          <a:p>
            <a:pPr lvl="1"/>
            <a:r>
              <a:rPr lang="en-US" dirty="0"/>
              <a:t>Data</a:t>
            </a:r>
          </a:p>
          <a:p>
            <a:pPr lvl="1"/>
            <a:r>
              <a:rPr lang="en-US" dirty="0"/>
              <a:t>Drive</a:t>
            </a:r>
          </a:p>
          <a:p>
            <a:pPr lvl="1"/>
            <a:r>
              <a:rPr lang="en-US" dirty="0"/>
              <a:t>Framework</a:t>
            </a:r>
          </a:p>
          <a:p>
            <a:pPr lvl="1"/>
            <a:r>
              <a:rPr lang="en-US" dirty="0"/>
              <a:t>Support Code</a:t>
            </a:r>
          </a:p>
          <a:p>
            <a:pPr lvl="1"/>
            <a:r>
              <a:rPr lang="en-US" dirty="0"/>
              <a:t>Vision </a:t>
            </a:r>
          </a:p>
          <a:p>
            <a:endParaRPr lang="en-US" dirty="0"/>
          </a:p>
          <a:p>
            <a:r>
              <a:rPr lang="en-US" dirty="0"/>
              <a:t>Added SubSystems.vi</a:t>
            </a:r>
          </a:p>
        </p:txBody>
      </p:sp>
      <p:pic>
        <p:nvPicPr>
          <p:cNvPr id="4" name="Picture 3"/>
          <p:cNvPicPr>
            <a:picLocks noChangeAspect="1"/>
          </p:cNvPicPr>
          <p:nvPr/>
        </p:nvPicPr>
        <p:blipFill>
          <a:blip r:embed="rId3"/>
          <a:stretch>
            <a:fillRect/>
          </a:stretch>
        </p:blipFill>
        <p:spPr>
          <a:xfrm>
            <a:off x="4585924" y="468656"/>
            <a:ext cx="3733800" cy="4210050"/>
          </a:xfrm>
          <a:prstGeom prst="rect">
            <a:avLst/>
          </a:prstGeom>
        </p:spPr>
      </p:pic>
    </p:spTree>
    <p:extLst>
      <p:ext uri="{BB962C8B-B14F-4D97-AF65-F5344CB8AC3E}">
        <p14:creationId xmlns:p14="http://schemas.microsoft.com/office/powerpoint/2010/main" val="2147198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Explorer</a:t>
            </a:r>
          </a:p>
        </p:txBody>
      </p:sp>
      <p:sp>
        <p:nvSpPr>
          <p:cNvPr id="3" name="Content Placeholder 2"/>
          <p:cNvSpPr>
            <a:spLocks noGrp="1"/>
          </p:cNvSpPr>
          <p:nvPr>
            <p:ph idx="1"/>
          </p:nvPr>
        </p:nvSpPr>
        <p:spPr>
          <a:xfrm>
            <a:off x="473935" y="830191"/>
            <a:ext cx="3554477" cy="3711756"/>
          </a:xfrm>
        </p:spPr>
        <p:txBody>
          <a:bodyPr/>
          <a:lstStyle/>
          <a:p>
            <a:r>
              <a:rPr lang="en-US" dirty="0"/>
              <a:t>My Computer</a:t>
            </a:r>
          </a:p>
          <a:p>
            <a:pPr lvl="1"/>
            <a:r>
              <a:rPr lang="en-US" dirty="0"/>
              <a:t>Can be used as simulation target </a:t>
            </a:r>
          </a:p>
          <a:p>
            <a:pPr lvl="1"/>
            <a:r>
              <a:rPr lang="en-US" dirty="0"/>
              <a:t>Populated with simulation files </a:t>
            </a:r>
          </a:p>
          <a:p>
            <a:pPr lvl="1"/>
            <a:endParaRPr lang="en-US" dirty="0"/>
          </a:p>
          <a:p>
            <a:r>
              <a:rPr lang="en-US" dirty="0"/>
              <a:t>Sim Support Files</a:t>
            </a:r>
          </a:p>
          <a:p>
            <a:endParaRPr lang="en-US" dirty="0"/>
          </a:p>
          <a:p>
            <a:r>
              <a:rPr lang="en-US" dirty="0"/>
              <a:t>Robot Simulation Readme.html</a:t>
            </a:r>
          </a:p>
          <a:p>
            <a:endParaRPr lang="en-US" dirty="0"/>
          </a:p>
          <a:p>
            <a:r>
              <a:rPr lang="en-US" dirty="0"/>
              <a:t>Build Specifications </a:t>
            </a:r>
          </a:p>
          <a:p>
            <a:pPr lvl="1"/>
            <a:r>
              <a:rPr lang="en-US" dirty="0"/>
              <a:t>For simulation mode</a:t>
            </a:r>
          </a:p>
        </p:txBody>
      </p:sp>
      <p:pic>
        <p:nvPicPr>
          <p:cNvPr id="7" name="Picture 6"/>
          <p:cNvPicPr>
            <a:picLocks noChangeAspect="1"/>
          </p:cNvPicPr>
          <p:nvPr/>
        </p:nvPicPr>
        <p:blipFill rotWithShape="1">
          <a:blip r:embed="rId3"/>
          <a:srcRect b="50885"/>
          <a:stretch/>
        </p:blipFill>
        <p:spPr>
          <a:xfrm>
            <a:off x="4585924" y="1470577"/>
            <a:ext cx="3733800" cy="2067754"/>
          </a:xfrm>
          <a:prstGeom prst="rect">
            <a:avLst/>
          </a:prstGeom>
        </p:spPr>
      </p:pic>
    </p:spTree>
    <p:extLst>
      <p:ext uri="{BB962C8B-B14F-4D97-AF65-F5344CB8AC3E}">
        <p14:creationId xmlns:p14="http://schemas.microsoft.com/office/powerpoint/2010/main" val="3028881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Explorer</a:t>
            </a:r>
          </a:p>
        </p:txBody>
      </p:sp>
      <p:sp>
        <p:nvSpPr>
          <p:cNvPr id="3" name="Content Placeholder 2"/>
          <p:cNvSpPr>
            <a:spLocks noGrp="1"/>
          </p:cNvSpPr>
          <p:nvPr>
            <p:ph idx="1"/>
          </p:nvPr>
        </p:nvSpPr>
        <p:spPr>
          <a:xfrm>
            <a:off x="473935" y="830191"/>
            <a:ext cx="3069023" cy="3711756"/>
          </a:xfrm>
        </p:spPr>
        <p:txBody>
          <a:bodyPr/>
          <a:lstStyle/>
          <a:p>
            <a:r>
              <a:rPr lang="en-US" dirty="0"/>
              <a:t>Drive</a:t>
            </a:r>
          </a:p>
          <a:p>
            <a:pPr lvl="1"/>
            <a:r>
              <a:rPr lang="en-US" dirty="0"/>
              <a:t>Subsystem implementation and commands for the drive base </a:t>
            </a:r>
          </a:p>
          <a:p>
            <a:pPr lvl="1"/>
            <a:endParaRPr lang="en-US" dirty="0"/>
          </a:p>
          <a:p>
            <a:r>
              <a:rPr lang="en-US" dirty="0"/>
              <a:t>Each subsystem will have it’s own folder hierarchy </a:t>
            </a:r>
          </a:p>
        </p:txBody>
      </p:sp>
      <p:pic>
        <p:nvPicPr>
          <p:cNvPr id="6" name="Picture 5"/>
          <p:cNvPicPr>
            <a:picLocks noChangeAspect="1"/>
          </p:cNvPicPr>
          <p:nvPr/>
        </p:nvPicPr>
        <p:blipFill rotWithShape="1">
          <a:blip r:embed="rId3"/>
          <a:srcRect t="21711" b="32982"/>
          <a:stretch/>
        </p:blipFill>
        <p:spPr>
          <a:xfrm>
            <a:off x="4405479" y="1273726"/>
            <a:ext cx="3429913" cy="2592596"/>
          </a:xfrm>
          <a:prstGeom prst="rect">
            <a:avLst/>
          </a:prstGeom>
          <a:ln>
            <a:solidFill>
              <a:schemeClr val="tx1"/>
            </a:solidFill>
          </a:ln>
        </p:spPr>
      </p:pic>
    </p:spTree>
    <p:extLst>
      <p:ext uri="{BB962C8B-B14F-4D97-AF65-F5344CB8AC3E}">
        <p14:creationId xmlns:p14="http://schemas.microsoft.com/office/powerpoint/2010/main" val="2938889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Explorer</a:t>
            </a:r>
          </a:p>
        </p:txBody>
      </p:sp>
      <p:sp>
        <p:nvSpPr>
          <p:cNvPr id="3" name="Content Placeholder 2"/>
          <p:cNvSpPr>
            <a:spLocks noGrp="1"/>
          </p:cNvSpPr>
          <p:nvPr>
            <p:ph idx="1"/>
          </p:nvPr>
        </p:nvSpPr>
        <p:spPr>
          <a:xfrm>
            <a:off x="473935" y="841038"/>
            <a:ext cx="3069023" cy="3711756"/>
          </a:xfrm>
        </p:spPr>
        <p:txBody>
          <a:bodyPr/>
          <a:lstStyle/>
          <a:p>
            <a:r>
              <a:rPr lang="en-US" dirty="0"/>
              <a:t>Framework</a:t>
            </a:r>
          </a:p>
          <a:p>
            <a:pPr lvl="1"/>
            <a:r>
              <a:rPr lang="en-US" dirty="0"/>
              <a:t>Used for VIs that are not part of a subsystem</a:t>
            </a:r>
          </a:p>
          <a:p>
            <a:pPr lvl="1"/>
            <a:r>
              <a:rPr lang="en-US" dirty="0"/>
              <a:t>Not often used </a:t>
            </a:r>
          </a:p>
        </p:txBody>
      </p:sp>
      <p:pic>
        <p:nvPicPr>
          <p:cNvPr id="5" name="Picture 4"/>
          <p:cNvPicPr>
            <a:picLocks noChangeAspect="1"/>
          </p:cNvPicPr>
          <p:nvPr/>
        </p:nvPicPr>
        <p:blipFill rotWithShape="1">
          <a:blip r:embed="rId3"/>
          <a:srcRect t="66280" b="17488"/>
          <a:stretch/>
        </p:blipFill>
        <p:spPr>
          <a:xfrm>
            <a:off x="3542958" y="1967950"/>
            <a:ext cx="4734532" cy="1282146"/>
          </a:xfrm>
          <a:prstGeom prst="rect">
            <a:avLst/>
          </a:prstGeom>
          <a:ln>
            <a:solidFill>
              <a:schemeClr val="tx1"/>
            </a:solidFill>
          </a:ln>
        </p:spPr>
      </p:pic>
    </p:spTree>
    <p:extLst>
      <p:ext uri="{BB962C8B-B14F-4D97-AF65-F5344CB8AC3E}">
        <p14:creationId xmlns:p14="http://schemas.microsoft.com/office/powerpoint/2010/main" val="595409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Explorer</a:t>
            </a:r>
          </a:p>
        </p:txBody>
      </p:sp>
      <p:sp>
        <p:nvSpPr>
          <p:cNvPr id="3" name="Content Placeholder 2"/>
          <p:cNvSpPr>
            <a:spLocks noGrp="1"/>
          </p:cNvSpPr>
          <p:nvPr>
            <p:ph idx="1"/>
          </p:nvPr>
        </p:nvSpPr>
        <p:spPr>
          <a:xfrm>
            <a:off x="473935" y="830191"/>
            <a:ext cx="3176902" cy="3711756"/>
          </a:xfrm>
        </p:spPr>
        <p:txBody>
          <a:bodyPr/>
          <a:lstStyle/>
          <a:p>
            <a:r>
              <a:rPr lang="en-US" dirty="0"/>
              <a:t>Support code </a:t>
            </a:r>
          </a:p>
          <a:p>
            <a:pPr lvl="1"/>
            <a:r>
              <a:rPr lang="en-US" dirty="0"/>
              <a:t>Contains debugging and code development aids </a:t>
            </a:r>
          </a:p>
          <a:p>
            <a:pPr lvl="1"/>
            <a:endParaRPr lang="en-US" dirty="0"/>
          </a:p>
          <a:p>
            <a:r>
              <a:rPr lang="en-US" dirty="0"/>
              <a:t>Vision subsystem folder</a:t>
            </a:r>
          </a:p>
          <a:p>
            <a:pPr lvl="1"/>
            <a:r>
              <a:rPr lang="en-US" dirty="0"/>
              <a:t>Add custom vision processing here </a:t>
            </a:r>
          </a:p>
        </p:txBody>
      </p:sp>
      <p:pic>
        <p:nvPicPr>
          <p:cNvPr id="5" name="Picture 4"/>
          <p:cNvPicPr>
            <a:picLocks noChangeAspect="1"/>
          </p:cNvPicPr>
          <p:nvPr/>
        </p:nvPicPr>
        <p:blipFill rotWithShape="1">
          <a:blip r:embed="rId3"/>
          <a:srcRect t="58358" b="22705"/>
          <a:stretch/>
        </p:blipFill>
        <p:spPr>
          <a:xfrm>
            <a:off x="4322609" y="1858617"/>
            <a:ext cx="4152548" cy="1311966"/>
          </a:xfrm>
          <a:prstGeom prst="rect">
            <a:avLst/>
          </a:prstGeom>
          <a:ln>
            <a:solidFill>
              <a:schemeClr val="tx1"/>
            </a:solidFill>
          </a:ln>
        </p:spPr>
      </p:pic>
    </p:spTree>
    <p:extLst>
      <p:ext uri="{BB962C8B-B14F-4D97-AF65-F5344CB8AC3E}">
        <p14:creationId xmlns:p14="http://schemas.microsoft.com/office/powerpoint/2010/main" val="43579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604214" y="292790"/>
            <a:ext cx="3733800" cy="4438650"/>
          </a:xfrm>
          <a:prstGeom prst="rect">
            <a:avLst/>
          </a:prstGeom>
        </p:spPr>
      </p:pic>
      <p:sp>
        <p:nvSpPr>
          <p:cNvPr id="2" name="Title 1"/>
          <p:cNvSpPr>
            <a:spLocks noGrp="1"/>
          </p:cNvSpPr>
          <p:nvPr>
            <p:ph type="title"/>
          </p:nvPr>
        </p:nvSpPr>
        <p:spPr/>
        <p:txBody>
          <a:bodyPr/>
          <a:lstStyle/>
          <a:p>
            <a:r>
              <a:rPr lang="en-US" dirty="0"/>
              <a:t>Project Explorer</a:t>
            </a:r>
          </a:p>
        </p:txBody>
      </p:sp>
      <p:sp>
        <p:nvSpPr>
          <p:cNvPr id="3" name="Content Placeholder 2"/>
          <p:cNvSpPr>
            <a:spLocks noGrp="1"/>
          </p:cNvSpPr>
          <p:nvPr>
            <p:ph idx="1"/>
          </p:nvPr>
        </p:nvSpPr>
        <p:spPr>
          <a:xfrm>
            <a:off x="473935" y="830191"/>
            <a:ext cx="3269369" cy="3711756"/>
          </a:xfrm>
        </p:spPr>
        <p:txBody>
          <a:bodyPr/>
          <a:lstStyle/>
          <a:p>
            <a:r>
              <a:rPr lang="en-US" dirty="0"/>
              <a:t>Main level VIs needed to run the project </a:t>
            </a:r>
          </a:p>
          <a:p>
            <a:endParaRPr lang="en-US" dirty="0"/>
          </a:p>
          <a:p>
            <a:r>
              <a:rPr lang="en-US" dirty="0"/>
              <a:t>Subsystems.vi is unique to Command and Control projects</a:t>
            </a:r>
          </a:p>
        </p:txBody>
      </p:sp>
      <p:sp>
        <p:nvSpPr>
          <p:cNvPr id="7" name="Rectangle 6"/>
          <p:cNvSpPr/>
          <p:nvPr/>
        </p:nvSpPr>
        <p:spPr>
          <a:xfrm>
            <a:off x="4976684" y="3286211"/>
            <a:ext cx="1632480" cy="826977"/>
          </a:xfrm>
          <a:prstGeom prst="rect">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023202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Explorer: Drive Subsystem</a:t>
            </a:r>
          </a:p>
        </p:txBody>
      </p:sp>
      <p:sp>
        <p:nvSpPr>
          <p:cNvPr id="3" name="Content Placeholder 2"/>
          <p:cNvSpPr>
            <a:spLocks noGrp="1"/>
          </p:cNvSpPr>
          <p:nvPr>
            <p:ph idx="1"/>
          </p:nvPr>
        </p:nvSpPr>
        <p:spPr>
          <a:xfrm>
            <a:off x="473935" y="830191"/>
            <a:ext cx="3099845" cy="3711756"/>
          </a:xfrm>
        </p:spPr>
        <p:txBody>
          <a:bodyPr/>
          <a:lstStyle/>
          <a:p>
            <a:r>
              <a:rPr lang="en-US" dirty="0"/>
              <a:t>Drive&gt;&gt;Commands</a:t>
            </a:r>
          </a:p>
          <a:p>
            <a:pPr lvl="1"/>
            <a:r>
              <a:rPr lang="en-US" dirty="0"/>
              <a:t>Command VIs for the Drive subsystem</a:t>
            </a:r>
          </a:p>
        </p:txBody>
      </p:sp>
      <p:pic>
        <p:nvPicPr>
          <p:cNvPr id="6" name="Picture 5"/>
          <p:cNvPicPr>
            <a:picLocks noChangeAspect="1"/>
          </p:cNvPicPr>
          <p:nvPr/>
        </p:nvPicPr>
        <p:blipFill>
          <a:blip r:embed="rId3"/>
          <a:stretch>
            <a:fillRect/>
          </a:stretch>
        </p:blipFill>
        <p:spPr>
          <a:xfrm>
            <a:off x="4860059" y="1211904"/>
            <a:ext cx="3202002" cy="3129435"/>
          </a:xfrm>
          <a:prstGeom prst="rect">
            <a:avLst/>
          </a:prstGeom>
          <a:ln>
            <a:solidFill>
              <a:schemeClr val="tx1"/>
            </a:solidFill>
          </a:ln>
        </p:spPr>
      </p:pic>
      <p:sp>
        <p:nvSpPr>
          <p:cNvPr id="5" name="Rectangle 4"/>
          <p:cNvSpPr/>
          <p:nvPr/>
        </p:nvSpPr>
        <p:spPr>
          <a:xfrm>
            <a:off x="5271199" y="1367391"/>
            <a:ext cx="2685832" cy="140893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403627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Explorer: Drive Subsystem</a:t>
            </a:r>
          </a:p>
        </p:txBody>
      </p:sp>
      <p:sp>
        <p:nvSpPr>
          <p:cNvPr id="3" name="Content Placeholder 2"/>
          <p:cNvSpPr>
            <a:spLocks noGrp="1"/>
          </p:cNvSpPr>
          <p:nvPr>
            <p:ph idx="1"/>
          </p:nvPr>
        </p:nvSpPr>
        <p:spPr>
          <a:xfrm>
            <a:off x="473935" y="830191"/>
            <a:ext cx="3169196" cy="3711756"/>
          </a:xfrm>
        </p:spPr>
        <p:txBody>
          <a:bodyPr/>
          <a:lstStyle/>
          <a:p>
            <a:r>
              <a:rPr lang="en-US" dirty="0"/>
              <a:t>Infrastructure VIs </a:t>
            </a:r>
          </a:p>
          <a:p>
            <a:pPr lvl="1"/>
            <a:r>
              <a:rPr lang="en-US" dirty="0"/>
              <a:t>VIs that support the subsystem functionality </a:t>
            </a:r>
          </a:p>
          <a:p>
            <a:pPr lvl="1"/>
            <a:endParaRPr lang="en-US" dirty="0"/>
          </a:p>
          <a:p>
            <a:r>
              <a:rPr lang="en-US" dirty="0"/>
              <a:t>Driver Controller VI</a:t>
            </a:r>
          </a:p>
          <a:p>
            <a:pPr lvl="1"/>
            <a:r>
              <a:rPr lang="en-US" dirty="0"/>
              <a:t>Main control loop for the subsystem </a:t>
            </a:r>
          </a:p>
        </p:txBody>
      </p:sp>
      <p:pic>
        <p:nvPicPr>
          <p:cNvPr id="4" name="Picture 3"/>
          <p:cNvPicPr>
            <a:picLocks noChangeAspect="1"/>
          </p:cNvPicPr>
          <p:nvPr/>
        </p:nvPicPr>
        <p:blipFill>
          <a:blip r:embed="rId3"/>
          <a:stretch>
            <a:fillRect/>
          </a:stretch>
        </p:blipFill>
        <p:spPr>
          <a:xfrm>
            <a:off x="4596713" y="1219989"/>
            <a:ext cx="3218211" cy="3145278"/>
          </a:xfrm>
          <a:prstGeom prst="rect">
            <a:avLst/>
          </a:prstGeom>
          <a:ln>
            <a:solidFill>
              <a:schemeClr val="tx1"/>
            </a:solidFill>
          </a:ln>
        </p:spPr>
      </p:pic>
      <p:sp>
        <p:nvSpPr>
          <p:cNvPr id="5" name="Rectangle 4"/>
          <p:cNvSpPr/>
          <p:nvPr/>
        </p:nvSpPr>
        <p:spPr>
          <a:xfrm>
            <a:off x="4792709" y="2946555"/>
            <a:ext cx="2950137" cy="124308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35560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Initializing the Drive Subsystem</a:t>
            </a:r>
          </a:p>
        </p:txBody>
      </p:sp>
    </p:spTree>
    <p:extLst>
      <p:ext uri="{BB962C8B-B14F-4D97-AF65-F5344CB8AC3E}">
        <p14:creationId xmlns:p14="http://schemas.microsoft.com/office/powerpoint/2010/main" val="3955064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LabVIEW for FRC: Advanced</a:t>
            </a:r>
          </a:p>
        </p:txBody>
      </p:sp>
      <p:sp>
        <p:nvSpPr>
          <p:cNvPr id="3" name="Subtitle 2"/>
          <p:cNvSpPr>
            <a:spLocks noGrp="1"/>
          </p:cNvSpPr>
          <p:nvPr>
            <p:ph type="subTitle" idx="1"/>
          </p:nvPr>
        </p:nvSpPr>
        <p:spPr/>
        <p:txBody>
          <a:bodyPr>
            <a:normAutofit/>
          </a:bodyPr>
          <a:lstStyle/>
          <a:p>
            <a:r>
              <a:rPr lang="en-US" dirty="0"/>
              <a:t>Introduction to Command and Control</a:t>
            </a:r>
          </a:p>
        </p:txBody>
      </p:sp>
      <p:sp>
        <p:nvSpPr>
          <p:cNvPr id="4" name="Text Placeholder 3"/>
          <p:cNvSpPr>
            <a:spLocks noGrp="1"/>
          </p:cNvSpPr>
          <p:nvPr>
            <p:ph type="body" sz="quarter" idx="12"/>
          </p:nvPr>
        </p:nvSpPr>
        <p:spPr/>
        <p:txBody>
          <a:bodyPr/>
          <a:lstStyle/>
          <a:p>
            <a:r>
              <a:rPr lang="en-US" dirty="0"/>
              <a:t>April Riddett </a:t>
            </a:r>
          </a:p>
        </p:txBody>
      </p:sp>
      <p:sp>
        <p:nvSpPr>
          <p:cNvPr id="5" name="Text Placeholder 4"/>
          <p:cNvSpPr>
            <a:spLocks noGrp="1"/>
          </p:cNvSpPr>
          <p:nvPr>
            <p:ph type="body" sz="quarter" idx="13"/>
          </p:nvPr>
        </p:nvSpPr>
        <p:spPr/>
        <p:txBody>
          <a:bodyPr/>
          <a:lstStyle/>
          <a:p>
            <a:r>
              <a:rPr lang="en-US" dirty="0"/>
              <a:t>Applications Engineer </a:t>
            </a:r>
          </a:p>
        </p:txBody>
      </p:sp>
    </p:spTree>
    <p:extLst>
      <p:ext uri="{BB962C8B-B14F-4D97-AF65-F5344CB8AC3E}">
        <p14:creationId xmlns:p14="http://schemas.microsoft.com/office/powerpoint/2010/main" val="4043596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the Drive Subsystem</a:t>
            </a:r>
          </a:p>
        </p:txBody>
      </p:sp>
      <p:sp>
        <p:nvSpPr>
          <p:cNvPr id="3" name="Content Placeholder 2"/>
          <p:cNvSpPr>
            <a:spLocks noGrp="1"/>
          </p:cNvSpPr>
          <p:nvPr>
            <p:ph idx="1"/>
          </p:nvPr>
        </p:nvSpPr>
        <p:spPr>
          <a:xfrm>
            <a:off x="473935" y="1137042"/>
            <a:ext cx="3942791" cy="1011825"/>
          </a:xfrm>
        </p:spPr>
        <p:txBody>
          <a:bodyPr/>
          <a:lstStyle/>
          <a:p>
            <a:r>
              <a:rPr lang="en-US" dirty="0"/>
              <a:t>Code to the left of the control loop will execute once when the subsystem starts</a:t>
            </a:r>
          </a:p>
        </p:txBody>
      </p:sp>
      <p:pic>
        <p:nvPicPr>
          <p:cNvPr id="5" name="Picture 4"/>
          <p:cNvPicPr>
            <a:picLocks noChangeAspect="1"/>
          </p:cNvPicPr>
          <p:nvPr/>
        </p:nvPicPr>
        <p:blipFill rotWithShape="1">
          <a:blip r:embed="rId3"/>
          <a:srcRect r="65225" b="13366"/>
          <a:stretch/>
        </p:blipFill>
        <p:spPr>
          <a:xfrm>
            <a:off x="5165125" y="534559"/>
            <a:ext cx="3179805" cy="4029012"/>
          </a:xfrm>
          <a:prstGeom prst="rect">
            <a:avLst/>
          </a:prstGeom>
          <a:ln>
            <a:solidFill>
              <a:schemeClr val="tx1"/>
            </a:solidFill>
          </a:ln>
        </p:spPr>
      </p:pic>
    </p:spTree>
    <p:extLst>
      <p:ext uri="{BB962C8B-B14F-4D97-AF65-F5344CB8AC3E}">
        <p14:creationId xmlns:p14="http://schemas.microsoft.com/office/powerpoint/2010/main" val="2435478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the Drive Subsystem</a:t>
            </a:r>
          </a:p>
        </p:txBody>
      </p:sp>
      <p:sp>
        <p:nvSpPr>
          <p:cNvPr id="3" name="Content Placeholder 2"/>
          <p:cNvSpPr>
            <a:spLocks noGrp="1"/>
          </p:cNvSpPr>
          <p:nvPr>
            <p:ph idx="1"/>
          </p:nvPr>
        </p:nvSpPr>
        <p:spPr>
          <a:xfrm>
            <a:off x="473935" y="836598"/>
            <a:ext cx="6171163" cy="999794"/>
          </a:xfrm>
        </p:spPr>
        <p:txBody>
          <a:bodyPr/>
          <a:lstStyle/>
          <a:p>
            <a:r>
              <a:rPr lang="en-US" dirty="0"/>
              <a:t>Select the default operation and set default point values</a:t>
            </a:r>
          </a:p>
        </p:txBody>
      </p:sp>
      <p:pic>
        <p:nvPicPr>
          <p:cNvPr id="4" name="Picture 3"/>
          <p:cNvPicPr>
            <a:picLocks noChangeAspect="1"/>
          </p:cNvPicPr>
          <p:nvPr/>
        </p:nvPicPr>
        <p:blipFill rotWithShape="1">
          <a:blip r:embed="rId3"/>
          <a:srcRect l="2794" t="52270" r="66486" b="14075"/>
          <a:stretch/>
        </p:blipFill>
        <p:spPr>
          <a:xfrm>
            <a:off x="1993556" y="1546236"/>
            <a:ext cx="4735568" cy="2638585"/>
          </a:xfrm>
          <a:prstGeom prst="rect">
            <a:avLst/>
          </a:prstGeom>
          <a:ln>
            <a:solidFill>
              <a:schemeClr val="tx1"/>
            </a:solidFill>
          </a:ln>
        </p:spPr>
      </p:pic>
    </p:spTree>
    <p:extLst>
      <p:ext uri="{BB962C8B-B14F-4D97-AF65-F5344CB8AC3E}">
        <p14:creationId xmlns:p14="http://schemas.microsoft.com/office/powerpoint/2010/main" val="2017166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the Drive Subsystem</a:t>
            </a:r>
          </a:p>
        </p:txBody>
      </p:sp>
      <p:sp>
        <p:nvSpPr>
          <p:cNvPr id="3" name="Content Placeholder 2"/>
          <p:cNvSpPr>
            <a:spLocks noGrp="1"/>
          </p:cNvSpPr>
          <p:nvPr>
            <p:ph idx="1"/>
          </p:nvPr>
        </p:nvSpPr>
        <p:spPr>
          <a:xfrm>
            <a:off x="473935" y="830191"/>
            <a:ext cx="7714476" cy="3104291"/>
          </a:xfrm>
        </p:spPr>
        <p:txBody>
          <a:bodyPr/>
          <a:lstStyle/>
          <a:p>
            <a:r>
              <a:rPr lang="en-US" dirty="0"/>
              <a:t>Operations are actually implemented within the case statement</a:t>
            </a:r>
          </a:p>
        </p:txBody>
      </p:sp>
      <p:pic>
        <p:nvPicPr>
          <p:cNvPr id="4" name="Picture 3"/>
          <p:cNvPicPr>
            <a:picLocks noChangeAspect="1"/>
          </p:cNvPicPr>
          <p:nvPr/>
        </p:nvPicPr>
        <p:blipFill rotWithShape="1">
          <a:blip r:embed="rId3"/>
          <a:srcRect l="36757" t="21803" r="26577" b="24349"/>
          <a:stretch/>
        </p:blipFill>
        <p:spPr>
          <a:xfrm>
            <a:off x="2158314" y="1266800"/>
            <a:ext cx="4855182" cy="3626475"/>
          </a:xfrm>
          <a:prstGeom prst="rect">
            <a:avLst/>
          </a:prstGeom>
          <a:ln>
            <a:solidFill>
              <a:schemeClr val="tx1"/>
            </a:solidFill>
          </a:ln>
        </p:spPr>
      </p:pic>
    </p:spTree>
    <p:extLst>
      <p:ext uri="{BB962C8B-B14F-4D97-AF65-F5344CB8AC3E}">
        <p14:creationId xmlns:p14="http://schemas.microsoft.com/office/powerpoint/2010/main" val="4201119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the Drive Subsystem</a:t>
            </a:r>
          </a:p>
        </p:txBody>
      </p:sp>
      <p:sp>
        <p:nvSpPr>
          <p:cNvPr id="3" name="Content Placeholder 2"/>
          <p:cNvSpPr>
            <a:spLocks noGrp="1"/>
          </p:cNvSpPr>
          <p:nvPr>
            <p:ph idx="1"/>
          </p:nvPr>
        </p:nvSpPr>
        <p:spPr>
          <a:xfrm>
            <a:off x="473935" y="830191"/>
            <a:ext cx="3134238" cy="3711756"/>
          </a:xfrm>
        </p:spPr>
        <p:txBody>
          <a:bodyPr/>
          <a:lstStyle/>
          <a:p>
            <a:r>
              <a:rPr lang="en-US" dirty="0"/>
              <a:t>Each iteration can optionally update the Trace VI </a:t>
            </a:r>
          </a:p>
          <a:p>
            <a:endParaRPr lang="en-US" dirty="0"/>
          </a:p>
          <a:p>
            <a:r>
              <a:rPr lang="en-US" dirty="0"/>
              <a:t>Helpful to update to trace any errors or issues </a:t>
            </a:r>
          </a:p>
        </p:txBody>
      </p:sp>
      <p:pic>
        <p:nvPicPr>
          <p:cNvPr id="4098" name="Picture 2" descr="https://decibel.ni.com/content/servlet/JiveServlet/showImage/195577/img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5534" y="1043489"/>
            <a:ext cx="3824288" cy="328515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745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the Drive Subsystem</a:t>
            </a:r>
          </a:p>
        </p:txBody>
      </p:sp>
      <p:sp>
        <p:nvSpPr>
          <p:cNvPr id="3" name="Content Placeholder 2"/>
          <p:cNvSpPr>
            <a:spLocks noGrp="1"/>
          </p:cNvSpPr>
          <p:nvPr>
            <p:ph idx="1"/>
          </p:nvPr>
        </p:nvSpPr>
        <p:spPr>
          <a:xfrm>
            <a:off x="473935" y="830191"/>
            <a:ext cx="6171163" cy="1583755"/>
          </a:xfrm>
        </p:spPr>
        <p:txBody>
          <a:bodyPr/>
          <a:lstStyle/>
          <a:p>
            <a:r>
              <a:rPr lang="en-US" dirty="0"/>
              <a:t>Primary goal is to update the actuators for the subsystem</a:t>
            </a:r>
          </a:p>
          <a:p>
            <a:endParaRPr lang="en-US" dirty="0"/>
          </a:p>
          <a:p>
            <a:r>
              <a:rPr lang="en-US" dirty="0"/>
              <a:t>Ensure that the values are only updated in one location in the code</a:t>
            </a:r>
          </a:p>
        </p:txBody>
      </p:sp>
      <p:pic>
        <p:nvPicPr>
          <p:cNvPr id="4" name="Picture 3"/>
          <p:cNvPicPr>
            <a:picLocks noChangeAspect="1"/>
          </p:cNvPicPr>
          <p:nvPr/>
        </p:nvPicPr>
        <p:blipFill>
          <a:blip r:embed="rId3"/>
          <a:stretch>
            <a:fillRect/>
          </a:stretch>
        </p:blipFill>
        <p:spPr>
          <a:xfrm>
            <a:off x="2476758" y="2561911"/>
            <a:ext cx="3943350" cy="1562100"/>
          </a:xfrm>
          <a:prstGeom prst="rect">
            <a:avLst/>
          </a:prstGeom>
          <a:ln>
            <a:solidFill>
              <a:schemeClr val="tx1"/>
            </a:solidFill>
          </a:ln>
        </p:spPr>
      </p:pic>
    </p:spTree>
    <p:extLst>
      <p:ext uri="{BB962C8B-B14F-4D97-AF65-F5344CB8AC3E}">
        <p14:creationId xmlns:p14="http://schemas.microsoft.com/office/powerpoint/2010/main" val="2015877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Drive Subsystem Shipped Commands </a:t>
            </a:r>
          </a:p>
        </p:txBody>
      </p:sp>
    </p:spTree>
    <p:extLst>
      <p:ext uri="{BB962C8B-B14F-4D97-AF65-F5344CB8AC3E}">
        <p14:creationId xmlns:p14="http://schemas.microsoft.com/office/powerpoint/2010/main" val="2776400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29869" y="1283569"/>
            <a:ext cx="3672522" cy="741405"/>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600" dirty="0"/>
              <a:t>Drive For Time.vi </a:t>
            </a:r>
          </a:p>
        </p:txBody>
      </p:sp>
      <p:sp>
        <p:nvSpPr>
          <p:cNvPr id="2" name="Title 1"/>
          <p:cNvSpPr>
            <a:spLocks noGrp="1"/>
          </p:cNvSpPr>
          <p:nvPr>
            <p:ph type="title"/>
          </p:nvPr>
        </p:nvSpPr>
        <p:spPr/>
        <p:txBody>
          <a:bodyPr/>
          <a:lstStyle/>
          <a:p>
            <a:r>
              <a:rPr lang="en-US" dirty="0"/>
              <a:t>Drive Subsystem Shipped Commands </a:t>
            </a:r>
          </a:p>
        </p:txBody>
      </p:sp>
      <p:sp>
        <p:nvSpPr>
          <p:cNvPr id="3" name="Content Placeholder 2"/>
          <p:cNvSpPr>
            <a:spLocks noGrp="1"/>
          </p:cNvSpPr>
          <p:nvPr>
            <p:ph idx="1"/>
          </p:nvPr>
        </p:nvSpPr>
        <p:spPr>
          <a:xfrm>
            <a:off x="469696" y="2463114"/>
            <a:ext cx="8228217" cy="1620124"/>
          </a:xfrm>
        </p:spPr>
        <p:txBody>
          <a:bodyPr/>
          <a:lstStyle/>
          <a:p>
            <a:pPr marL="0" indent="0">
              <a:buNone/>
            </a:pPr>
            <a:endParaRPr lang="en-US" dirty="0"/>
          </a:p>
          <a:p>
            <a:r>
              <a:rPr lang="en-US" dirty="0"/>
              <a:t>Sets the motors to run for a given number of seconds </a:t>
            </a:r>
          </a:p>
          <a:p>
            <a:endParaRPr lang="en-US" dirty="0"/>
          </a:p>
          <a:p>
            <a:r>
              <a:rPr lang="en-US" dirty="0"/>
              <a:t>Optionally synchronizes with the completion of the command </a:t>
            </a:r>
          </a:p>
        </p:txBody>
      </p:sp>
      <p:sp>
        <p:nvSpPr>
          <p:cNvPr id="4" name="Oval 3"/>
          <p:cNvSpPr/>
          <p:nvPr/>
        </p:nvSpPr>
        <p:spPr>
          <a:xfrm>
            <a:off x="469696" y="1086479"/>
            <a:ext cx="1120346" cy="112034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pic>
        <p:nvPicPr>
          <p:cNvPr id="6146" name="Picture 2" descr="https://decibel.ni.com/content/servlet/JiveServlet/showImage/195579/img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227" y="1383201"/>
            <a:ext cx="521936" cy="53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258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 Subsystem Shipped Commands</a:t>
            </a:r>
          </a:p>
        </p:txBody>
      </p:sp>
      <p:pic>
        <p:nvPicPr>
          <p:cNvPr id="7170" name="Picture 2" descr="https://decibel.ni.com/content/servlet/JiveServlet/showImage/195580/img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8839" y="1944524"/>
            <a:ext cx="5094515" cy="246491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470657" y="1120900"/>
            <a:ext cx="1849136" cy="52597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600" dirty="0"/>
              <a:t>Drive For Time.vi </a:t>
            </a:r>
          </a:p>
        </p:txBody>
      </p:sp>
      <p:sp>
        <p:nvSpPr>
          <p:cNvPr id="8" name="Oval 7"/>
          <p:cNvSpPr/>
          <p:nvPr/>
        </p:nvSpPr>
        <p:spPr>
          <a:xfrm>
            <a:off x="473935" y="824178"/>
            <a:ext cx="1120346" cy="112034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pic>
        <p:nvPicPr>
          <p:cNvPr id="9" name="Picture 2" descr="https://decibel.ni.com/content/servlet/JiveServlet/showImage/195579/img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466" y="1120900"/>
            <a:ext cx="521936" cy="53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833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52615" y="864846"/>
            <a:ext cx="2030424" cy="52597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600" dirty="0"/>
              <a:t>Drive Immediate.vi</a:t>
            </a:r>
          </a:p>
        </p:txBody>
      </p:sp>
      <p:sp>
        <p:nvSpPr>
          <p:cNvPr id="2" name="Title 1"/>
          <p:cNvSpPr>
            <a:spLocks noGrp="1"/>
          </p:cNvSpPr>
          <p:nvPr>
            <p:ph type="title"/>
          </p:nvPr>
        </p:nvSpPr>
        <p:spPr/>
        <p:txBody>
          <a:bodyPr/>
          <a:lstStyle/>
          <a:p>
            <a:r>
              <a:rPr lang="en-US" dirty="0"/>
              <a:t>Drive Subsystem Shipped Commands</a:t>
            </a:r>
          </a:p>
        </p:txBody>
      </p:sp>
      <p:sp>
        <p:nvSpPr>
          <p:cNvPr id="7" name="Oval 6"/>
          <p:cNvSpPr/>
          <p:nvPr/>
        </p:nvSpPr>
        <p:spPr>
          <a:xfrm>
            <a:off x="473935" y="683233"/>
            <a:ext cx="902303" cy="902303"/>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3" name="Content Placeholder 2"/>
          <p:cNvSpPr>
            <a:spLocks noGrp="1"/>
          </p:cNvSpPr>
          <p:nvPr>
            <p:ph idx="1"/>
          </p:nvPr>
        </p:nvSpPr>
        <p:spPr>
          <a:xfrm>
            <a:off x="473935" y="1735455"/>
            <a:ext cx="8228217" cy="499778"/>
          </a:xfrm>
        </p:spPr>
        <p:txBody>
          <a:bodyPr/>
          <a:lstStyle/>
          <a:p>
            <a:r>
              <a:rPr lang="en-US" dirty="0"/>
              <a:t>Sets motors immediately to the desired speeds </a:t>
            </a:r>
          </a:p>
        </p:txBody>
      </p:sp>
      <p:pic>
        <p:nvPicPr>
          <p:cNvPr id="8194" name="Picture 2" descr="https://decibel.ni.com/content/servlet/JiveServlet/showImage/195582/img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6667" y="2235233"/>
            <a:ext cx="5407139" cy="270357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decibel.ni.com/content/servlet/JiveServlet/showImage/195581/img1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530" y="864846"/>
            <a:ext cx="519111" cy="539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830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 Subsystem Shipped Commands</a:t>
            </a:r>
          </a:p>
        </p:txBody>
      </p:sp>
      <p:sp>
        <p:nvSpPr>
          <p:cNvPr id="3" name="Content Placeholder 2"/>
          <p:cNvSpPr>
            <a:spLocks noGrp="1"/>
          </p:cNvSpPr>
          <p:nvPr>
            <p:ph idx="1"/>
          </p:nvPr>
        </p:nvSpPr>
        <p:spPr>
          <a:xfrm>
            <a:off x="387318" y="1653774"/>
            <a:ext cx="8228217" cy="474681"/>
          </a:xfrm>
        </p:spPr>
        <p:txBody>
          <a:bodyPr/>
          <a:lstStyle/>
          <a:p>
            <a:r>
              <a:rPr lang="en-US" dirty="0"/>
              <a:t>Immediately sets the speed of the motors to zero </a:t>
            </a:r>
          </a:p>
        </p:txBody>
      </p:sp>
      <p:pic>
        <p:nvPicPr>
          <p:cNvPr id="9218" name="Picture 2" descr="https://decibel.ni.com/content/servlet/JiveServlet/showImage/195583/img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63" y="2128455"/>
            <a:ext cx="5501522" cy="268265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252615" y="864846"/>
            <a:ext cx="2030424" cy="52597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600" dirty="0"/>
              <a:t>Stop Driving.vi</a:t>
            </a:r>
          </a:p>
        </p:txBody>
      </p:sp>
      <p:sp>
        <p:nvSpPr>
          <p:cNvPr id="7" name="Oval 6"/>
          <p:cNvSpPr/>
          <p:nvPr/>
        </p:nvSpPr>
        <p:spPr>
          <a:xfrm>
            <a:off x="473935" y="683233"/>
            <a:ext cx="902303" cy="902303"/>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pic>
        <p:nvPicPr>
          <p:cNvPr id="9220" name="Picture 4" descr="https://decibel.ni.com/content/servlet/JiveServlet/showImage/195593/img2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682" y="864846"/>
            <a:ext cx="515021" cy="525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66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Command and Control </a:t>
            </a:r>
          </a:p>
          <a:p>
            <a:pPr lvl="1"/>
            <a:r>
              <a:rPr lang="en-US" dirty="0"/>
              <a:t>Overview</a:t>
            </a:r>
          </a:p>
          <a:p>
            <a:pPr lvl="1"/>
            <a:r>
              <a:rPr lang="en-US" dirty="0"/>
              <a:t>Architecture: Project Explorer </a:t>
            </a:r>
          </a:p>
          <a:p>
            <a:pPr lvl="1"/>
            <a:r>
              <a:rPr lang="en-US" dirty="0"/>
              <a:t>Implementation</a:t>
            </a:r>
          </a:p>
          <a:p>
            <a:pPr lvl="1"/>
            <a:r>
              <a:rPr lang="en-US" dirty="0"/>
              <a:t>Creating New Commands</a:t>
            </a:r>
          </a:p>
          <a:p>
            <a:pPr lvl="1"/>
            <a:r>
              <a:rPr lang="en-US" dirty="0"/>
              <a:t>Creating New Subsystems</a:t>
            </a:r>
          </a:p>
          <a:p>
            <a:r>
              <a:rPr lang="en-US" dirty="0"/>
              <a:t>Questions? </a:t>
            </a:r>
          </a:p>
        </p:txBody>
      </p:sp>
    </p:spTree>
    <p:extLst>
      <p:ext uri="{BB962C8B-B14F-4D97-AF65-F5344CB8AC3E}">
        <p14:creationId xmlns:p14="http://schemas.microsoft.com/office/powerpoint/2010/main" val="4012697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Creating New Commands</a:t>
            </a:r>
          </a:p>
        </p:txBody>
      </p:sp>
    </p:spTree>
    <p:extLst>
      <p:ext uri="{BB962C8B-B14F-4D97-AF65-F5344CB8AC3E}">
        <p14:creationId xmlns:p14="http://schemas.microsoft.com/office/powerpoint/2010/main" val="2671734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New Commands</a:t>
            </a:r>
          </a:p>
        </p:txBody>
      </p:sp>
      <p:sp>
        <p:nvSpPr>
          <p:cNvPr id="3" name="Content Placeholder 2"/>
          <p:cNvSpPr>
            <a:spLocks noGrp="1"/>
          </p:cNvSpPr>
          <p:nvPr>
            <p:ph idx="1"/>
          </p:nvPr>
        </p:nvSpPr>
        <p:spPr>
          <a:xfrm>
            <a:off x="473935" y="830191"/>
            <a:ext cx="2966511" cy="3711756"/>
          </a:xfrm>
        </p:spPr>
        <p:txBody>
          <a:bodyPr/>
          <a:lstStyle/>
          <a:p>
            <a:r>
              <a:rPr lang="en-US" dirty="0"/>
              <a:t>Open the subsystem Commands folder </a:t>
            </a:r>
          </a:p>
          <a:p>
            <a:endParaRPr lang="en-US" dirty="0"/>
          </a:p>
          <a:p>
            <a:r>
              <a:rPr lang="en-US" dirty="0"/>
              <a:t>Choose one of the VI templates to use as a starting point</a:t>
            </a:r>
          </a:p>
          <a:p>
            <a:endParaRPr lang="en-US" dirty="0"/>
          </a:p>
          <a:p>
            <a:r>
              <a:rPr lang="en-US" dirty="0"/>
              <a:t>Right-click &gt;&gt; New From Template</a:t>
            </a:r>
          </a:p>
        </p:txBody>
      </p:sp>
      <p:pic>
        <p:nvPicPr>
          <p:cNvPr id="10242" name="Picture 2" descr="https://decibel.ni.com/content/servlet/JiveServlet/showImage/195584/img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536" y="468656"/>
            <a:ext cx="3130685" cy="4249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888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New Commands</a:t>
            </a:r>
          </a:p>
        </p:txBody>
      </p:sp>
      <p:sp>
        <p:nvSpPr>
          <p:cNvPr id="3" name="Content Placeholder 2"/>
          <p:cNvSpPr>
            <a:spLocks noGrp="1"/>
          </p:cNvSpPr>
          <p:nvPr>
            <p:ph idx="1"/>
          </p:nvPr>
        </p:nvSpPr>
        <p:spPr/>
        <p:txBody>
          <a:bodyPr/>
          <a:lstStyle/>
          <a:p>
            <a:r>
              <a:rPr lang="en-US" dirty="0"/>
              <a:t>Three kinds of timing: </a:t>
            </a:r>
          </a:p>
          <a:p>
            <a:endParaRPr lang="en-US" dirty="0"/>
          </a:p>
          <a:p>
            <a:pPr lvl="1"/>
            <a:r>
              <a:rPr lang="en-US" dirty="0"/>
              <a:t>Immediate: notifies the subsystem about the new setpoint immediately </a:t>
            </a:r>
          </a:p>
          <a:p>
            <a:pPr lvl="1"/>
            <a:endParaRPr lang="en-US" dirty="0"/>
          </a:p>
          <a:p>
            <a:pPr lvl="1"/>
            <a:r>
              <a:rPr lang="en-US" dirty="0"/>
              <a:t>Immediate with </a:t>
            </a:r>
            <a:r>
              <a:rPr lang="en-US" dirty="0" err="1"/>
              <a:t>deadband</a:t>
            </a:r>
            <a:r>
              <a:rPr lang="en-US" dirty="0"/>
              <a:t>: compares the new value to the </a:t>
            </a:r>
            <a:r>
              <a:rPr lang="en-US" dirty="0" err="1"/>
              <a:t>deadband</a:t>
            </a:r>
            <a:r>
              <a:rPr lang="en-US" dirty="0"/>
              <a:t> value and optionally notifies the subsystem</a:t>
            </a:r>
          </a:p>
          <a:p>
            <a:pPr lvl="1"/>
            <a:endParaRPr lang="en-US" dirty="0"/>
          </a:p>
          <a:p>
            <a:pPr lvl="1"/>
            <a:r>
              <a:rPr lang="en-US" dirty="0"/>
              <a:t>With duration: notifies the subsystem to perform this command for a specified duration then return to the default state</a:t>
            </a:r>
          </a:p>
        </p:txBody>
      </p:sp>
    </p:spTree>
    <p:extLst>
      <p:ext uri="{BB962C8B-B14F-4D97-AF65-F5344CB8AC3E}">
        <p14:creationId xmlns:p14="http://schemas.microsoft.com/office/powerpoint/2010/main" val="5885897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New Commands—Example </a:t>
            </a:r>
          </a:p>
        </p:txBody>
      </p:sp>
      <p:sp>
        <p:nvSpPr>
          <p:cNvPr id="3" name="Content Placeholder 2"/>
          <p:cNvSpPr>
            <a:spLocks noGrp="1"/>
          </p:cNvSpPr>
          <p:nvPr>
            <p:ph idx="1"/>
          </p:nvPr>
        </p:nvSpPr>
        <p:spPr/>
        <p:txBody>
          <a:bodyPr/>
          <a:lstStyle/>
          <a:p>
            <a:r>
              <a:rPr lang="en-US" dirty="0"/>
              <a:t>Adding the command “Drive for Distance” </a:t>
            </a:r>
          </a:p>
        </p:txBody>
      </p:sp>
      <p:pic>
        <p:nvPicPr>
          <p:cNvPr id="4" name="Picture 3"/>
          <p:cNvPicPr>
            <a:picLocks noChangeAspect="1"/>
          </p:cNvPicPr>
          <p:nvPr/>
        </p:nvPicPr>
        <p:blipFill>
          <a:blip r:embed="rId3"/>
          <a:stretch>
            <a:fillRect/>
          </a:stretch>
        </p:blipFill>
        <p:spPr>
          <a:xfrm>
            <a:off x="2128327" y="1735422"/>
            <a:ext cx="4593431" cy="2235994"/>
          </a:xfrm>
          <a:prstGeom prst="rect">
            <a:avLst/>
          </a:prstGeom>
        </p:spPr>
      </p:pic>
    </p:spTree>
    <p:extLst>
      <p:ext uri="{BB962C8B-B14F-4D97-AF65-F5344CB8AC3E}">
        <p14:creationId xmlns:p14="http://schemas.microsoft.com/office/powerpoint/2010/main" val="22212700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New Commands—Example </a:t>
            </a:r>
          </a:p>
        </p:txBody>
      </p:sp>
      <p:sp>
        <p:nvSpPr>
          <p:cNvPr id="3" name="Content Placeholder 2"/>
          <p:cNvSpPr>
            <a:spLocks noGrp="1"/>
          </p:cNvSpPr>
          <p:nvPr>
            <p:ph idx="1"/>
          </p:nvPr>
        </p:nvSpPr>
        <p:spPr>
          <a:xfrm>
            <a:off x="473935" y="830191"/>
            <a:ext cx="3636746" cy="2992094"/>
          </a:xfrm>
        </p:spPr>
        <p:txBody>
          <a:bodyPr/>
          <a:lstStyle/>
          <a:p>
            <a:r>
              <a:rPr lang="en-US" dirty="0"/>
              <a:t>Add the new command to the Drive Operations </a:t>
            </a:r>
            <a:r>
              <a:rPr lang="en-US" dirty="0" err="1"/>
              <a:t>enum</a:t>
            </a:r>
            <a:r>
              <a:rPr lang="en-US" dirty="0"/>
              <a:t> </a:t>
            </a:r>
            <a:r>
              <a:rPr lang="en-US" dirty="0" err="1"/>
              <a:t>typdef</a:t>
            </a:r>
            <a:endParaRPr lang="en-US" dirty="0"/>
          </a:p>
        </p:txBody>
      </p:sp>
      <p:pic>
        <p:nvPicPr>
          <p:cNvPr id="11266" name="Picture 2" descr="https://decibel.ni.com/content/servlet/JiveServlet/showImage/195585/img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7930" y="830191"/>
            <a:ext cx="3346151" cy="4066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517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New Commands—Example </a:t>
            </a:r>
          </a:p>
        </p:txBody>
      </p:sp>
      <p:sp>
        <p:nvSpPr>
          <p:cNvPr id="3" name="Content Placeholder 2"/>
          <p:cNvSpPr>
            <a:spLocks noGrp="1"/>
          </p:cNvSpPr>
          <p:nvPr>
            <p:ph idx="1"/>
          </p:nvPr>
        </p:nvSpPr>
        <p:spPr>
          <a:xfrm>
            <a:off x="473934" y="830191"/>
            <a:ext cx="3513179" cy="3711756"/>
          </a:xfrm>
        </p:spPr>
        <p:txBody>
          <a:bodyPr/>
          <a:lstStyle/>
          <a:p>
            <a:r>
              <a:rPr lang="en-US" dirty="0"/>
              <a:t>Add any additional information needed to the setpoint control</a:t>
            </a:r>
          </a:p>
        </p:txBody>
      </p:sp>
      <p:pic>
        <p:nvPicPr>
          <p:cNvPr id="12290" name="Picture 2" descr="https://decibel.ni.com/content/servlet/JiveServlet/showImage/195586/img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3978" y="1064976"/>
            <a:ext cx="2996463" cy="3092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812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New Commands</a:t>
            </a:r>
          </a:p>
        </p:txBody>
      </p:sp>
      <p:pic>
        <p:nvPicPr>
          <p:cNvPr id="13314" name="Picture 2" descr="https://decibel.ni.com/content/servlet/JiveServlet/showImage/195587/img1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0810" y="841038"/>
            <a:ext cx="4668278" cy="3741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283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New Commands</a:t>
            </a:r>
          </a:p>
        </p:txBody>
      </p:sp>
      <p:sp>
        <p:nvSpPr>
          <p:cNvPr id="3" name="Content Placeholder 2"/>
          <p:cNvSpPr>
            <a:spLocks noGrp="1"/>
          </p:cNvSpPr>
          <p:nvPr>
            <p:ph idx="1"/>
          </p:nvPr>
        </p:nvSpPr>
        <p:spPr/>
        <p:txBody>
          <a:bodyPr/>
          <a:lstStyle/>
          <a:p>
            <a:r>
              <a:rPr lang="en-US" dirty="0"/>
              <a:t>Add code to the Drive Controller to define what happens when the Drive for Distance command executes</a:t>
            </a:r>
          </a:p>
        </p:txBody>
      </p:sp>
      <p:pic>
        <p:nvPicPr>
          <p:cNvPr id="14338" name="Picture 2" descr="https://decibel.ni.com/content/servlet/JiveServlet/showImage/195588/img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545" y="1849225"/>
            <a:ext cx="6423983" cy="2703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5683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New Commands</a:t>
            </a:r>
          </a:p>
        </p:txBody>
      </p:sp>
      <p:pic>
        <p:nvPicPr>
          <p:cNvPr id="15362" name="Picture 2" descr="https://decibel.ni.com/content/servlet/JiveServlet/showImage/195589/img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1560" y="1101249"/>
            <a:ext cx="6778585" cy="3191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1194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Creating a Subsystem</a:t>
            </a:r>
          </a:p>
        </p:txBody>
      </p:sp>
    </p:spTree>
    <p:extLst>
      <p:ext uri="{BB962C8B-B14F-4D97-AF65-F5344CB8AC3E}">
        <p14:creationId xmlns:p14="http://schemas.microsoft.com/office/powerpoint/2010/main" val="1747084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Command and Control? </a:t>
            </a:r>
          </a:p>
        </p:txBody>
      </p:sp>
      <p:sp>
        <p:nvSpPr>
          <p:cNvPr id="3" name="Content Placeholder 2"/>
          <p:cNvSpPr>
            <a:spLocks noGrp="1"/>
          </p:cNvSpPr>
          <p:nvPr>
            <p:ph idx="1"/>
          </p:nvPr>
        </p:nvSpPr>
        <p:spPr>
          <a:xfrm>
            <a:off x="473935" y="843259"/>
            <a:ext cx="3896861" cy="3711756"/>
          </a:xfrm>
        </p:spPr>
        <p:txBody>
          <a:bodyPr/>
          <a:lstStyle/>
          <a:p>
            <a:r>
              <a:rPr lang="en-US" dirty="0"/>
              <a:t>FRC robots are generally built of independent mechanisms</a:t>
            </a:r>
          </a:p>
          <a:p>
            <a:pPr lvl="1"/>
            <a:r>
              <a:rPr lang="en-US" dirty="0"/>
              <a:t>Drive </a:t>
            </a:r>
          </a:p>
          <a:p>
            <a:pPr lvl="1"/>
            <a:r>
              <a:rPr lang="en-US" dirty="0"/>
              <a:t>Shooter </a:t>
            </a:r>
          </a:p>
          <a:p>
            <a:pPr lvl="1"/>
            <a:r>
              <a:rPr lang="en-US" dirty="0"/>
              <a:t>Arm</a:t>
            </a:r>
          </a:p>
          <a:p>
            <a:pPr lvl="1"/>
            <a:endParaRPr lang="en-US" dirty="0"/>
          </a:p>
          <a:p>
            <a:r>
              <a:rPr lang="en-US" dirty="0"/>
              <a:t>Subsystems make up the full robot</a:t>
            </a:r>
          </a:p>
          <a:p>
            <a:endParaRPr lang="en-US" dirty="0"/>
          </a:p>
          <a:p>
            <a:r>
              <a:rPr lang="en-US" dirty="0"/>
              <a:t>Subsystems have an independent controller loop </a:t>
            </a:r>
          </a:p>
        </p:txBody>
      </p:sp>
      <p:pic>
        <p:nvPicPr>
          <p:cNvPr id="5" name="Picture 4"/>
          <p:cNvPicPr>
            <a:picLocks noChangeAspect="1"/>
          </p:cNvPicPr>
          <p:nvPr/>
        </p:nvPicPr>
        <p:blipFill>
          <a:blip r:embed="rId3"/>
          <a:stretch>
            <a:fillRect/>
          </a:stretch>
        </p:blipFill>
        <p:spPr>
          <a:xfrm>
            <a:off x="5055261" y="830191"/>
            <a:ext cx="3403006" cy="3988138"/>
          </a:xfrm>
          <a:prstGeom prst="rect">
            <a:avLst/>
          </a:prstGeom>
          <a:ln>
            <a:solidFill>
              <a:schemeClr val="tx1"/>
            </a:solidFill>
          </a:ln>
        </p:spPr>
      </p:pic>
    </p:spTree>
    <p:extLst>
      <p:ext uri="{BB962C8B-B14F-4D97-AF65-F5344CB8AC3E}">
        <p14:creationId xmlns:p14="http://schemas.microsoft.com/office/powerpoint/2010/main" val="17151469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Subsystem</a:t>
            </a:r>
          </a:p>
        </p:txBody>
      </p:sp>
      <p:sp>
        <p:nvSpPr>
          <p:cNvPr id="3" name="Content Placeholder 2"/>
          <p:cNvSpPr>
            <a:spLocks noGrp="1"/>
          </p:cNvSpPr>
          <p:nvPr>
            <p:ph idx="1"/>
          </p:nvPr>
        </p:nvSpPr>
        <p:spPr>
          <a:xfrm>
            <a:off x="473935" y="830191"/>
            <a:ext cx="3513179" cy="3711756"/>
          </a:xfrm>
        </p:spPr>
        <p:txBody>
          <a:bodyPr/>
          <a:lstStyle/>
          <a:p>
            <a:r>
              <a:rPr lang="en-US" dirty="0"/>
              <a:t>Right-click on the roboRIO target </a:t>
            </a:r>
          </a:p>
          <a:p>
            <a:endParaRPr lang="en-US" dirty="0"/>
          </a:p>
          <a:p>
            <a:r>
              <a:rPr lang="en-US" dirty="0"/>
              <a:t>Select New&gt;&gt;Subsystem</a:t>
            </a:r>
          </a:p>
        </p:txBody>
      </p:sp>
      <p:pic>
        <p:nvPicPr>
          <p:cNvPr id="16388" name="Picture 4" descr="img2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2538" y="1166572"/>
            <a:ext cx="3612999" cy="3731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4393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Subsystem</a:t>
            </a:r>
          </a:p>
        </p:txBody>
      </p:sp>
      <p:sp>
        <p:nvSpPr>
          <p:cNvPr id="3" name="Content Placeholder 2"/>
          <p:cNvSpPr>
            <a:spLocks noGrp="1"/>
          </p:cNvSpPr>
          <p:nvPr>
            <p:ph idx="1"/>
          </p:nvPr>
        </p:nvSpPr>
        <p:spPr/>
        <p:txBody>
          <a:bodyPr/>
          <a:lstStyle/>
          <a:p>
            <a:r>
              <a:rPr lang="en-US" dirty="0"/>
              <a:t>Controller VI will automatically open</a:t>
            </a:r>
          </a:p>
        </p:txBody>
      </p:sp>
      <p:pic>
        <p:nvPicPr>
          <p:cNvPr id="17410" name="Picture 2" descr="https://decibel.ni.com/content/servlet/JiveServlet/showImage/195591/img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3728" y="1447256"/>
            <a:ext cx="4580504" cy="3006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4799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Subsystem</a:t>
            </a:r>
          </a:p>
        </p:txBody>
      </p:sp>
      <p:sp>
        <p:nvSpPr>
          <p:cNvPr id="3" name="Content Placeholder 2"/>
          <p:cNvSpPr>
            <a:spLocks noGrp="1"/>
          </p:cNvSpPr>
          <p:nvPr>
            <p:ph idx="1"/>
          </p:nvPr>
        </p:nvSpPr>
        <p:spPr>
          <a:xfrm>
            <a:off x="473935" y="830191"/>
            <a:ext cx="6171163" cy="836723"/>
          </a:xfrm>
        </p:spPr>
        <p:txBody>
          <a:bodyPr/>
          <a:lstStyle/>
          <a:p>
            <a:r>
              <a:rPr lang="en-US" dirty="0"/>
              <a:t>Framework code is automatically generated</a:t>
            </a:r>
          </a:p>
        </p:txBody>
      </p:sp>
      <p:pic>
        <p:nvPicPr>
          <p:cNvPr id="18434" name="Picture 2" descr="https://decibel.ni.com/content/servlet/JiveServlet/showImage/195592/img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9184" y="1677761"/>
            <a:ext cx="6307250" cy="2783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1272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a:t>
            </a:r>
          </a:p>
        </p:txBody>
      </p:sp>
      <p:sp>
        <p:nvSpPr>
          <p:cNvPr id="3" name="Content Placeholder 2"/>
          <p:cNvSpPr>
            <a:spLocks noGrp="1"/>
          </p:cNvSpPr>
          <p:nvPr>
            <p:ph idx="1"/>
          </p:nvPr>
        </p:nvSpPr>
        <p:spPr/>
        <p:txBody>
          <a:bodyPr/>
          <a:lstStyle/>
          <a:p>
            <a:r>
              <a:rPr lang="en-US" dirty="0"/>
              <a:t>Creating a new subsystem </a:t>
            </a:r>
          </a:p>
          <a:p>
            <a:r>
              <a:rPr lang="en-US" dirty="0"/>
              <a:t>Adding a new command</a:t>
            </a:r>
          </a:p>
        </p:txBody>
      </p:sp>
    </p:spTree>
    <p:extLst>
      <p:ext uri="{BB962C8B-B14F-4D97-AF65-F5344CB8AC3E}">
        <p14:creationId xmlns:p14="http://schemas.microsoft.com/office/powerpoint/2010/main" val="28618002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Resources </a:t>
            </a:r>
          </a:p>
        </p:txBody>
      </p:sp>
      <p:sp>
        <p:nvSpPr>
          <p:cNvPr id="3" name="Content Placeholder 2"/>
          <p:cNvSpPr>
            <a:spLocks noGrp="1"/>
          </p:cNvSpPr>
          <p:nvPr>
            <p:ph idx="1"/>
          </p:nvPr>
        </p:nvSpPr>
        <p:spPr/>
        <p:txBody>
          <a:bodyPr/>
          <a:lstStyle/>
          <a:p>
            <a:r>
              <a:rPr lang="en-US" dirty="0"/>
              <a:t>Command and Control Tutorial</a:t>
            </a:r>
          </a:p>
          <a:p>
            <a:pPr lvl="1"/>
            <a:r>
              <a:rPr lang="en-US" dirty="0">
                <a:hlinkClick r:id="rId2"/>
              </a:rPr>
              <a:t>https://decibel.ni.com/content/docs/DOC-46544</a:t>
            </a:r>
            <a:r>
              <a:rPr lang="en-US" dirty="0"/>
              <a:t> </a:t>
            </a:r>
          </a:p>
          <a:p>
            <a:pPr lvl="1"/>
            <a:endParaRPr lang="en-US" dirty="0"/>
          </a:p>
          <a:p>
            <a:r>
              <a:rPr lang="en-US" dirty="0"/>
              <a:t>How to use the new Control and Command framework for FRC</a:t>
            </a:r>
          </a:p>
          <a:p>
            <a:pPr lvl="1"/>
            <a:r>
              <a:rPr lang="en-US" dirty="0">
                <a:hlinkClick r:id="rId3"/>
              </a:rPr>
              <a:t>https://decibel.ni.com/content/docs/DOC-44963</a:t>
            </a:r>
            <a:r>
              <a:rPr lang="en-US" dirty="0"/>
              <a:t> </a:t>
            </a:r>
          </a:p>
        </p:txBody>
      </p:sp>
    </p:spTree>
    <p:extLst>
      <p:ext uri="{BB962C8B-B14F-4D97-AF65-F5344CB8AC3E}">
        <p14:creationId xmlns:p14="http://schemas.microsoft.com/office/powerpoint/2010/main" val="2366564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Command and Control? </a:t>
            </a:r>
          </a:p>
        </p:txBody>
      </p:sp>
      <p:sp>
        <p:nvSpPr>
          <p:cNvPr id="3" name="Content Placeholder 2"/>
          <p:cNvSpPr>
            <a:spLocks noGrp="1"/>
          </p:cNvSpPr>
          <p:nvPr>
            <p:ph idx="1"/>
          </p:nvPr>
        </p:nvSpPr>
        <p:spPr>
          <a:xfrm>
            <a:off x="1598526" y="1107025"/>
            <a:ext cx="6171163" cy="1647877"/>
          </a:xfrm>
        </p:spPr>
        <p:txBody>
          <a:bodyPr/>
          <a:lstStyle/>
          <a:p>
            <a:r>
              <a:rPr lang="en-US" dirty="0"/>
              <a:t>Code outside of the subsystem controller can issue commands which may change the robot’s output, but should not directly change any outputs.</a:t>
            </a:r>
          </a:p>
        </p:txBody>
      </p:sp>
      <p:pic>
        <p:nvPicPr>
          <p:cNvPr id="4" name="Picture 3"/>
          <p:cNvPicPr>
            <a:picLocks noChangeAspect="1"/>
          </p:cNvPicPr>
          <p:nvPr/>
        </p:nvPicPr>
        <p:blipFill>
          <a:blip r:embed="rId3"/>
          <a:stretch>
            <a:fillRect/>
          </a:stretch>
        </p:blipFill>
        <p:spPr>
          <a:xfrm>
            <a:off x="2011446" y="2801192"/>
            <a:ext cx="490218" cy="519929"/>
          </a:xfrm>
          <a:prstGeom prst="rect">
            <a:avLst/>
          </a:prstGeom>
        </p:spPr>
      </p:pic>
      <p:sp>
        <p:nvSpPr>
          <p:cNvPr id="5" name="Right Arrow 4"/>
          <p:cNvSpPr/>
          <p:nvPr/>
        </p:nvSpPr>
        <p:spPr>
          <a:xfrm>
            <a:off x="2761180" y="2945572"/>
            <a:ext cx="1063376" cy="231169"/>
          </a:xfrm>
          <a:prstGeom prst="right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 name="TextBox 5"/>
          <p:cNvSpPr txBox="1"/>
          <p:nvPr/>
        </p:nvSpPr>
        <p:spPr>
          <a:xfrm>
            <a:off x="2826678" y="2662693"/>
            <a:ext cx="932380" cy="300082"/>
          </a:xfrm>
          <a:prstGeom prst="rect">
            <a:avLst/>
          </a:prstGeom>
          <a:noFill/>
        </p:spPr>
        <p:txBody>
          <a:bodyPr wrap="square" rtlCol="0">
            <a:spAutoFit/>
          </a:bodyPr>
          <a:lstStyle/>
          <a:p>
            <a:r>
              <a:rPr lang="en-US" sz="1350" dirty="0"/>
              <a:t>Auto = 1</a:t>
            </a:r>
          </a:p>
        </p:txBody>
      </p:sp>
      <p:pic>
        <p:nvPicPr>
          <p:cNvPr id="1026" name="Picture 2" descr="Image result for ni robori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4079" y="2745023"/>
            <a:ext cx="1630474" cy="159911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691883" y="3045945"/>
            <a:ext cx="932380" cy="300082"/>
          </a:xfrm>
          <a:prstGeom prst="rect">
            <a:avLst/>
          </a:prstGeom>
          <a:noFill/>
        </p:spPr>
        <p:txBody>
          <a:bodyPr wrap="square" rtlCol="0">
            <a:spAutoFit/>
          </a:bodyPr>
          <a:lstStyle/>
          <a:p>
            <a:r>
              <a:rPr lang="en-US" sz="1350" dirty="0"/>
              <a:t>Auto = 1</a:t>
            </a:r>
          </a:p>
        </p:txBody>
      </p:sp>
    </p:spTree>
    <p:extLst>
      <p:ext uri="{BB962C8B-B14F-4D97-AF65-F5344CB8AC3E}">
        <p14:creationId xmlns:p14="http://schemas.microsoft.com/office/powerpoint/2010/main" val="370429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Command and Control? </a:t>
            </a:r>
          </a:p>
        </p:txBody>
      </p:sp>
      <p:sp>
        <p:nvSpPr>
          <p:cNvPr id="3" name="Content Placeholder 2"/>
          <p:cNvSpPr>
            <a:spLocks noGrp="1"/>
          </p:cNvSpPr>
          <p:nvPr>
            <p:ph idx="1"/>
          </p:nvPr>
        </p:nvSpPr>
        <p:spPr>
          <a:xfrm>
            <a:off x="1598526" y="1107025"/>
            <a:ext cx="6171163" cy="1647877"/>
          </a:xfrm>
        </p:spPr>
        <p:txBody>
          <a:bodyPr/>
          <a:lstStyle/>
          <a:p>
            <a:r>
              <a:rPr lang="en-US" dirty="0"/>
              <a:t>Code outside of the subsystem controller can issue commands which may change the robot’s output, but should not directly change any outputs.</a:t>
            </a:r>
          </a:p>
        </p:txBody>
      </p:sp>
      <p:pic>
        <p:nvPicPr>
          <p:cNvPr id="4" name="Picture 3"/>
          <p:cNvPicPr>
            <a:picLocks noChangeAspect="1"/>
          </p:cNvPicPr>
          <p:nvPr/>
        </p:nvPicPr>
        <p:blipFill>
          <a:blip r:embed="rId3"/>
          <a:stretch>
            <a:fillRect/>
          </a:stretch>
        </p:blipFill>
        <p:spPr>
          <a:xfrm>
            <a:off x="2011446" y="2801192"/>
            <a:ext cx="490218" cy="519929"/>
          </a:xfrm>
          <a:prstGeom prst="rect">
            <a:avLst/>
          </a:prstGeom>
        </p:spPr>
      </p:pic>
      <p:sp>
        <p:nvSpPr>
          <p:cNvPr id="5" name="Right Arrow 4"/>
          <p:cNvSpPr/>
          <p:nvPr/>
        </p:nvSpPr>
        <p:spPr>
          <a:xfrm>
            <a:off x="2761180" y="2945572"/>
            <a:ext cx="1063376" cy="231169"/>
          </a:xfrm>
          <a:prstGeom prst="right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 name="TextBox 5"/>
          <p:cNvSpPr txBox="1"/>
          <p:nvPr/>
        </p:nvSpPr>
        <p:spPr>
          <a:xfrm>
            <a:off x="2826678" y="2662693"/>
            <a:ext cx="932380" cy="300082"/>
          </a:xfrm>
          <a:prstGeom prst="rect">
            <a:avLst/>
          </a:prstGeom>
          <a:noFill/>
        </p:spPr>
        <p:txBody>
          <a:bodyPr wrap="square" rtlCol="0">
            <a:spAutoFit/>
          </a:bodyPr>
          <a:lstStyle/>
          <a:p>
            <a:r>
              <a:rPr lang="en-US" sz="1350" dirty="0"/>
              <a:t>Auto = 1</a:t>
            </a:r>
          </a:p>
        </p:txBody>
      </p:sp>
      <p:pic>
        <p:nvPicPr>
          <p:cNvPr id="1026" name="Picture 2" descr="Image result for ni robori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4079" y="2745023"/>
            <a:ext cx="1630474" cy="159911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691883" y="3045945"/>
            <a:ext cx="932380" cy="300082"/>
          </a:xfrm>
          <a:prstGeom prst="rect">
            <a:avLst/>
          </a:prstGeom>
          <a:noFill/>
        </p:spPr>
        <p:txBody>
          <a:bodyPr wrap="square" rtlCol="0">
            <a:spAutoFit/>
          </a:bodyPr>
          <a:lstStyle/>
          <a:p>
            <a:r>
              <a:rPr lang="en-US" sz="1350" dirty="0"/>
              <a:t>Auto = 1</a:t>
            </a:r>
          </a:p>
        </p:txBody>
      </p:sp>
      <p:pic>
        <p:nvPicPr>
          <p:cNvPr id="7" name="Picture 6"/>
          <p:cNvPicPr>
            <a:picLocks noChangeAspect="1"/>
          </p:cNvPicPr>
          <p:nvPr/>
        </p:nvPicPr>
        <p:blipFill>
          <a:blip r:embed="rId5"/>
          <a:stretch>
            <a:fillRect/>
          </a:stretch>
        </p:blipFill>
        <p:spPr>
          <a:xfrm>
            <a:off x="2011446" y="3584071"/>
            <a:ext cx="492201" cy="492201"/>
          </a:xfrm>
          <a:prstGeom prst="rect">
            <a:avLst/>
          </a:prstGeom>
        </p:spPr>
      </p:pic>
      <p:sp>
        <p:nvSpPr>
          <p:cNvPr id="12" name="Right Arrow 11"/>
          <p:cNvSpPr/>
          <p:nvPr/>
        </p:nvSpPr>
        <p:spPr>
          <a:xfrm>
            <a:off x="2695681" y="3845103"/>
            <a:ext cx="1063376" cy="231169"/>
          </a:xfrm>
          <a:prstGeom prst="right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1" name="TextBox 10"/>
          <p:cNvSpPr txBox="1"/>
          <p:nvPr/>
        </p:nvSpPr>
        <p:spPr>
          <a:xfrm>
            <a:off x="2673170" y="3544582"/>
            <a:ext cx="1085887" cy="300082"/>
          </a:xfrm>
          <a:prstGeom prst="rect">
            <a:avLst/>
          </a:prstGeom>
          <a:noFill/>
        </p:spPr>
        <p:txBody>
          <a:bodyPr wrap="square" rtlCol="0">
            <a:spAutoFit/>
          </a:bodyPr>
          <a:lstStyle/>
          <a:p>
            <a:r>
              <a:rPr lang="en-US" sz="1350" dirty="0"/>
              <a:t>E-stop = 1</a:t>
            </a:r>
          </a:p>
        </p:txBody>
      </p:sp>
      <p:sp>
        <p:nvSpPr>
          <p:cNvPr id="14" name="TextBox 13"/>
          <p:cNvSpPr txBox="1"/>
          <p:nvPr/>
        </p:nvSpPr>
        <p:spPr>
          <a:xfrm>
            <a:off x="5691883" y="3568104"/>
            <a:ext cx="932380" cy="507831"/>
          </a:xfrm>
          <a:prstGeom prst="rect">
            <a:avLst/>
          </a:prstGeom>
          <a:noFill/>
        </p:spPr>
        <p:txBody>
          <a:bodyPr wrap="square" rtlCol="0">
            <a:spAutoFit/>
          </a:bodyPr>
          <a:lstStyle/>
          <a:p>
            <a:r>
              <a:rPr lang="en-US" sz="1350" dirty="0"/>
              <a:t>E-stop = 1</a:t>
            </a:r>
          </a:p>
        </p:txBody>
      </p:sp>
      <p:sp>
        <p:nvSpPr>
          <p:cNvPr id="13" name="Rectangle 12"/>
          <p:cNvSpPr/>
          <p:nvPr/>
        </p:nvSpPr>
        <p:spPr>
          <a:xfrm>
            <a:off x="5624552" y="3605645"/>
            <a:ext cx="1166666" cy="416105"/>
          </a:xfrm>
          <a:prstGeom prst="rect">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797462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should I use C&amp;C? </a:t>
            </a:r>
          </a:p>
        </p:txBody>
      </p:sp>
      <p:sp>
        <p:nvSpPr>
          <p:cNvPr id="3" name="Content Placeholder 2"/>
          <p:cNvSpPr>
            <a:spLocks noGrp="1"/>
          </p:cNvSpPr>
          <p:nvPr>
            <p:ph idx="1"/>
          </p:nvPr>
        </p:nvSpPr>
        <p:spPr/>
        <p:txBody>
          <a:bodyPr/>
          <a:lstStyle/>
          <a:p>
            <a:r>
              <a:rPr lang="en-US" dirty="0"/>
              <a:t>Allows code to scale better </a:t>
            </a:r>
          </a:p>
          <a:p>
            <a:endParaRPr lang="en-US" dirty="0"/>
          </a:p>
          <a:p>
            <a:r>
              <a:rPr lang="en-US" dirty="0"/>
              <a:t>Abstracts details of the implementation </a:t>
            </a:r>
          </a:p>
          <a:p>
            <a:endParaRPr lang="en-US" dirty="0"/>
          </a:p>
          <a:p>
            <a:r>
              <a:rPr lang="en-US" dirty="0"/>
              <a:t>Game code is built from sequences of high-level command VIs </a:t>
            </a:r>
          </a:p>
          <a:p>
            <a:endParaRPr lang="en-US" dirty="0"/>
          </a:p>
          <a:p>
            <a:r>
              <a:rPr lang="en-US" dirty="0"/>
              <a:t>I/O encapsulation</a:t>
            </a:r>
          </a:p>
        </p:txBody>
      </p:sp>
    </p:spTree>
    <p:extLst>
      <p:ext uri="{BB962C8B-B14F-4D97-AF65-F5344CB8AC3E}">
        <p14:creationId xmlns:p14="http://schemas.microsoft.com/office/powerpoint/2010/main" val="558477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Getting Started</a:t>
            </a:r>
          </a:p>
        </p:txBody>
      </p:sp>
    </p:spTree>
    <p:extLst>
      <p:ext uri="{BB962C8B-B14F-4D97-AF65-F5344CB8AC3E}">
        <p14:creationId xmlns:p14="http://schemas.microsoft.com/office/powerpoint/2010/main" val="330078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pic>
        <p:nvPicPr>
          <p:cNvPr id="3" name="Picture 2"/>
          <p:cNvPicPr>
            <a:picLocks noChangeAspect="1"/>
          </p:cNvPicPr>
          <p:nvPr/>
        </p:nvPicPr>
        <p:blipFill>
          <a:blip r:embed="rId3"/>
          <a:stretch>
            <a:fillRect/>
          </a:stretch>
        </p:blipFill>
        <p:spPr>
          <a:xfrm>
            <a:off x="2326118" y="1091549"/>
            <a:ext cx="4519612" cy="3310450"/>
          </a:xfrm>
          <a:prstGeom prst="rect">
            <a:avLst/>
          </a:prstGeom>
        </p:spPr>
      </p:pic>
      <p:sp>
        <p:nvSpPr>
          <p:cNvPr id="6" name="Rectangle 5"/>
          <p:cNvSpPr/>
          <p:nvPr/>
        </p:nvSpPr>
        <p:spPr>
          <a:xfrm>
            <a:off x="2564296" y="3051313"/>
            <a:ext cx="1133061" cy="18884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1145007498"/>
      </p:ext>
    </p:extLst>
  </p:cSld>
  <p:clrMapOvr>
    <a:masterClrMapping/>
  </p:clrMapOvr>
</p:sld>
</file>

<file path=ppt/theme/theme1.xml><?xml version="1.0" encoding="utf-8"?>
<a:theme xmlns:a="http://schemas.openxmlformats.org/drawingml/2006/main" name="NI_Official">
  <a:themeElements>
    <a:clrScheme name="Corporate Colors Template">
      <a:dk1>
        <a:srgbClr val="000000"/>
      </a:dk1>
      <a:lt1>
        <a:srgbClr val="FFFFFF"/>
      </a:lt1>
      <a:dk2>
        <a:srgbClr val="0A60A3"/>
      </a:dk2>
      <a:lt2>
        <a:srgbClr val="F5F5F5"/>
      </a:lt2>
      <a:accent1>
        <a:srgbClr val="0A60A3"/>
      </a:accent1>
      <a:accent2>
        <a:srgbClr val="F15A22"/>
      </a:accent2>
      <a:accent3>
        <a:srgbClr val="009800"/>
      </a:accent3>
      <a:accent4>
        <a:srgbClr val="FEC313"/>
      </a:accent4>
      <a:accent5>
        <a:srgbClr val="86BCDD"/>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bg2">
              <a:lumMod val="25000"/>
            </a:schemeClr>
          </a:solidFill>
        </a:ln>
        <a:effectLst/>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600" dirty="0" err="1" smtClean="0">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NI_Official" id="{4586E00C-3131-417A-A7FB-78314F034412}" vid="{1A398900-D53F-4643-BBF0-C45F8EC2CF2D}"/>
    </a:ext>
  </a:extLst>
</a:theme>
</file>

<file path=ppt/theme/theme2.xml><?xml version="1.0" encoding="utf-8"?>
<a:theme xmlns:a="http://schemas.openxmlformats.org/drawingml/2006/main" name="Confidential_Corporate Template_2017">
  <a:themeElements>
    <a:clrScheme name="Custom 1">
      <a:dk1>
        <a:srgbClr val="000000"/>
      </a:dk1>
      <a:lt1>
        <a:srgbClr val="FFFFFF"/>
      </a:lt1>
      <a:dk2>
        <a:srgbClr val="0070C0"/>
      </a:dk2>
      <a:lt2>
        <a:srgbClr val="F5F5F5"/>
      </a:lt2>
      <a:accent1>
        <a:srgbClr val="0070C0"/>
      </a:accent1>
      <a:accent2>
        <a:srgbClr val="C00000"/>
      </a:accent2>
      <a:accent3>
        <a:srgbClr val="009800"/>
      </a:accent3>
      <a:accent4>
        <a:srgbClr val="FEC313"/>
      </a:accent4>
      <a:accent5>
        <a:srgbClr val="F15A22"/>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bg2">
              <a:lumMod val="25000"/>
            </a:schemeClr>
          </a:solidFill>
        </a:ln>
        <a:effectLst/>
      </a:spPr>
      <a:bodyPr lIns="0" rIns="0" rtlCol="0" anchor="ctr"/>
      <a:lstStyle>
        <a:defPPr algn="ctr">
          <a:defRPr sz="1600" dirty="0" err="1" smtClean="0">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Corporate Template 2017_16x9_Final" id="{1F111908-436F-0D42-AA21-E9D36981E079}" vid="{E2057DC8-8785-254E-9C0C-653777D9794C}"/>
    </a:ext>
  </a:extLst>
</a:theme>
</file>

<file path=ppt/theme/theme3.xml><?xml version="1.0" encoding="utf-8"?>
<a:theme xmlns:a="http://schemas.openxmlformats.org/drawingml/2006/main" name="Customer Confidential_Corporate Template_2017">
  <a:themeElements>
    <a:clrScheme name="Custom 1">
      <a:dk1>
        <a:srgbClr val="000000"/>
      </a:dk1>
      <a:lt1>
        <a:srgbClr val="FFFFFF"/>
      </a:lt1>
      <a:dk2>
        <a:srgbClr val="0070C0"/>
      </a:dk2>
      <a:lt2>
        <a:srgbClr val="F5F5F5"/>
      </a:lt2>
      <a:accent1>
        <a:srgbClr val="0070C0"/>
      </a:accent1>
      <a:accent2>
        <a:srgbClr val="C00000"/>
      </a:accent2>
      <a:accent3>
        <a:srgbClr val="009800"/>
      </a:accent3>
      <a:accent4>
        <a:srgbClr val="FEC313"/>
      </a:accent4>
      <a:accent5>
        <a:srgbClr val="F15A22"/>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bg2">
              <a:lumMod val="25000"/>
            </a:schemeClr>
          </a:solidFill>
        </a:ln>
        <a:effectLst/>
      </a:spPr>
      <a:bodyPr lIns="0" rIns="0" rtlCol="0" anchor="ctr"/>
      <a:lstStyle>
        <a:defPPr algn="ctr">
          <a:defRPr sz="1600" dirty="0" err="1" smtClean="0">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Corporate Template 2017_16x9_Final" id="{1F111908-436F-0D42-AA21-E9D36981E079}" vid="{30FC5668-B3BA-A94D-BF65-6BF071A27FD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NI_Official</Template>
  <TotalTime>4684</TotalTime>
  <Words>2817</Words>
  <Application>Microsoft Office PowerPoint</Application>
  <PresentationFormat>On-screen Show (16:9)</PresentationFormat>
  <Paragraphs>293</Paragraphs>
  <Slides>44</Slides>
  <Notes>34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44</vt:i4>
      </vt:variant>
    </vt:vector>
  </HeadingPairs>
  <TitlesOfParts>
    <vt:vector size="52" baseType="lpstr">
      <vt:lpstr>Arial</vt:lpstr>
      <vt:lpstr>Calibri</vt:lpstr>
      <vt:lpstr>Helvetica Neue Light</vt:lpstr>
      <vt:lpstr>Univers LT Std 45 Light</vt:lpstr>
      <vt:lpstr>Wingdings</vt:lpstr>
      <vt:lpstr>NI_Official</vt:lpstr>
      <vt:lpstr>Confidential_Corporate Template_2017</vt:lpstr>
      <vt:lpstr>Customer Confidential_Corporate Template_2017</vt:lpstr>
      <vt:lpstr>PowerPoint Presentation</vt:lpstr>
      <vt:lpstr>LabVIEW for FRC: Advanced</vt:lpstr>
      <vt:lpstr>Agenda</vt:lpstr>
      <vt:lpstr>What is Command and Control? </vt:lpstr>
      <vt:lpstr>What is Command and Control? </vt:lpstr>
      <vt:lpstr>What is Command and Control? </vt:lpstr>
      <vt:lpstr>Why should I use C&amp;C? </vt:lpstr>
      <vt:lpstr>PowerPoint Presentation</vt:lpstr>
      <vt:lpstr>Getting Started</vt:lpstr>
      <vt:lpstr>PowerPoint Presentation</vt:lpstr>
      <vt:lpstr>Project Explorer</vt:lpstr>
      <vt:lpstr>Project Explorer</vt:lpstr>
      <vt:lpstr>Project Explorer</vt:lpstr>
      <vt:lpstr>Project Explorer</vt:lpstr>
      <vt:lpstr>Project Explorer</vt:lpstr>
      <vt:lpstr>Project Explorer</vt:lpstr>
      <vt:lpstr>Project Explorer: Drive Subsystem</vt:lpstr>
      <vt:lpstr>Project Explorer: Drive Subsystem</vt:lpstr>
      <vt:lpstr>PowerPoint Presentation</vt:lpstr>
      <vt:lpstr>Initializing the Drive Subsystem</vt:lpstr>
      <vt:lpstr>Initializing the Drive Subsystem</vt:lpstr>
      <vt:lpstr>Initializing the Drive Subsystem</vt:lpstr>
      <vt:lpstr>Initializing the Drive Subsystem</vt:lpstr>
      <vt:lpstr>Initializing the Drive Subsystem</vt:lpstr>
      <vt:lpstr>PowerPoint Presentation</vt:lpstr>
      <vt:lpstr>Drive Subsystem Shipped Commands </vt:lpstr>
      <vt:lpstr>Drive Subsystem Shipped Commands</vt:lpstr>
      <vt:lpstr>Drive Subsystem Shipped Commands</vt:lpstr>
      <vt:lpstr>Drive Subsystem Shipped Commands</vt:lpstr>
      <vt:lpstr>PowerPoint Presentation</vt:lpstr>
      <vt:lpstr>Creating New Commands</vt:lpstr>
      <vt:lpstr>Creating New Commands</vt:lpstr>
      <vt:lpstr>Creating New Commands—Example </vt:lpstr>
      <vt:lpstr>Creating New Commands—Example </vt:lpstr>
      <vt:lpstr>Creating New Commands—Example </vt:lpstr>
      <vt:lpstr>Creating New Commands</vt:lpstr>
      <vt:lpstr>Creating New Commands</vt:lpstr>
      <vt:lpstr>Creating New Commands</vt:lpstr>
      <vt:lpstr>PowerPoint Presentation</vt:lpstr>
      <vt:lpstr>Creating a Subsystem</vt:lpstr>
      <vt:lpstr>Creating a Subsystem</vt:lpstr>
      <vt:lpstr>Creating a Subsystem</vt:lpstr>
      <vt:lpstr>Demonstration</vt:lpstr>
      <vt:lpstr>Further 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April Riddett</dc:creator>
  <cp:lastModifiedBy>April Riddett</cp:lastModifiedBy>
  <cp:revision>15</cp:revision>
  <dcterms:created xsi:type="dcterms:W3CDTF">2017-07-31T15:44:19Z</dcterms:created>
  <dcterms:modified xsi:type="dcterms:W3CDTF">2018-01-12T17:42:55Z</dcterms:modified>
</cp:coreProperties>
</file>