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3" r:id="rId3"/>
    <p:sldId id="275" r:id="rId4"/>
    <p:sldId id="274" r:id="rId5"/>
    <p:sldId id="272" r:id="rId6"/>
    <p:sldId id="269" r:id="rId7"/>
    <p:sldId id="270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4532"/>
    <a:srgbClr val="FF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8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0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2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9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8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7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3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7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1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11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6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3890E-4472-4958-AE87-37F5298C508C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5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262" y="1414462"/>
            <a:ext cx="64674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38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627" y="0"/>
            <a:ext cx="78187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929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262" y="1857375"/>
            <a:ext cx="646747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74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195" y="3437996"/>
            <a:ext cx="4207405" cy="26211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996" y="939799"/>
            <a:ext cx="4331248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904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417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484" y="-121298"/>
            <a:ext cx="6858000" cy="6858000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8" idx="1"/>
          </p:cNvCxnSpPr>
          <p:nvPr/>
        </p:nvCxnSpPr>
        <p:spPr>
          <a:xfrm flipH="1">
            <a:off x="7277879" y="2816192"/>
            <a:ext cx="1630806" cy="7760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908685" y="2631526"/>
            <a:ext cx="198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Limelight driving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26759" y="1827654"/>
            <a:ext cx="282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Pivot left - Left front trigger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067" y="1827654"/>
            <a:ext cx="314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Right Pivot – Right front trigger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9" idx="1"/>
          </p:cNvCxnSpPr>
          <p:nvPr/>
        </p:nvCxnSpPr>
        <p:spPr>
          <a:xfrm flipH="1">
            <a:off x="8052319" y="2012320"/>
            <a:ext cx="774440" cy="222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197065" y="3592286"/>
            <a:ext cx="673516" cy="2400802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328208" y="2034580"/>
            <a:ext cx="920528" cy="208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5553627" y="4527093"/>
            <a:ext cx="1062763" cy="82229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19870" y="5491716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Right Joystick 2 Turn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30979" y="5984985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Left Joystick </a:t>
            </a:r>
            <a:r>
              <a:rPr lang="en-US" b="1" dirty="0" smtClean="0">
                <a:solidFill>
                  <a:srgbClr val="FF0000"/>
                </a:solidFill>
              </a:rPr>
              <a:t>Speed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9665" y="359829"/>
            <a:ext cx="2258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DRIVER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>
            <a:stCxn id="16" idx="1"/>
          </p:cNvCxnSpPr>
          <p:nvPr/>
        </p:nvCxnSpPr>
        <p:spPr>
          <a:xfrm flipH="1">
            <a:off x="7614763" y="3554770"/>
            <a:ext cx="1400748" cy="3845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15511" y="3370104"/>
            <a:ext cx="203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Deploy hook </a:t>
            </a:r>
            <a:r>
              <a:rPr lang="en-US" b="1" dirty="0" smtClean="0"/>
              <a:t>safety</a:t>
            </a:r>
            <a:endParaRPr lang="en-US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7008652" y="4527093"/>
            <a:ext cx="1616915" cy="7501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625567" y="5092569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Intake Arm up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826759" y="562117"/>
            <a:ext cx="2990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Retract hook, lift robot –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Left Front Button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8052321" y="1136396"/>
            <a:ext cx="880012" cy="2015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0" y="1122373"/>
            <a:ext cx="332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Deploy hook – Right front button</a:t>
            </a:r>
            <a:endParaRPr lang="en-US" b="1" dirty="0"/>
          </a:p>
        </p:txBody>
      </p:sp>
      <p:cxnSp>
        <p:nvCxnSpPr>
          <p:cNvPr id="24" name="Straight Arrow Connector 23"/>
          <p:cNvCxnSpPr>
            <a:stCxn id="23" idx="3"/>
          </p:cNvCxnSpPr>
          <p:nvPr/>
        </p:nvCxnSpPr>
        <p:spPr>
          <a:xfrm>
            <a:off x="3328208" y="1307039"/>
            <a:ext cx="992353" cy="431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784553" y="4328259"/>
            <a:ext cx="1464183" cy="208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490" y="4097512"/>
            <a:ext cx="2529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Left Joystick </a:t>
            </a:r>
            <a:r>
              <a:rPr lang="en-US" b="1" dirty="0" smtClean="0">
                <a:solidFill>
                  <a:srgbClr val="FF0000"/>
                </a:solidFill>
              </a:rPr>
              <a:t>Push Down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Drive with full power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6433849" y="4797682"/>
            <a:ext cx="2318265" cy="13719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861149" y="5910922"/>
            <a:ext cx="271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Right Joystick </a:t>
            </a:r>
            <a:r>
              <a:rPr lang="en-US" b="1" dirty="0" smtClean="0">
                <a:solidFill>
                  <a:srgbClr val="FF0000"/>
                </a:solidFill>
              </a:rPr>
              <a:t>Push Down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Pivot with extra power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4" name="Isosceles Triangle 33"/>
          <p:cNvSpPr/>
          <p:nvPr/>
        </p:nvSpPr>
        <p:spPr>
          <a:xfrm>
            <a:off x="10759469" y="2492164"/>
            <a:ext cx="527081" cy="419878"/>
          </a:xfrm>
          <a:prstGeom prst="triangle">
            <a:avLst/>
          </a:prstGeom>
          <a:solidFill>
            <a:srgbClr val="92D050"/>
          </a:solidFill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29076" y="3245402"/>
            <a:ext cx="522514" cy="501619"/>
          </a:xfrm>
          <a:prstGeom prst="ellipse">
            <a:avLst/>
          </a:prstGeom>
          <a:solidFill>
            <a:srgbClr val="FC4532"/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0144710" y="4239838"/>
            <a:ext cx="494523" cy="4750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10184785" y="5088776"/>
            <a:ext cx="494524" cy="475042"/>
            <a:chOff x="11234552" y="164726"/>
            <a:chExt cx="494524" cy="475042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11234553" y="164726"/>
              <a:ext cx="494523" cy="475042"/>
            </a:xfrm>
            <a:prstGeom prst="line">
              <a:avLst/>
            </a:prstGeom>
            <a:ln w="38100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11234552" y="181934"/>
              <a:ext cx="494524" cy="431042"/>
            </a:xfrm>
            <a:prstGeom prst="line">
              <a:avLst/>
            </a:prstGeom>
            <a:ln w="38100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Arrow Connector 42"/>
          <p:cNvCxnSpPr/>
          <p:nvPr/>
        </p:nvCxnSpPr>
        <p:spPr>
          <a:xfrm flipH="1" flipV="1">
            <a:off x="6683956" y="4003752"/>
            <a:ext cx="2331555" cy="5233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028542" y="4327462"/>
            <a:ext cx="161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Not used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79461" y="1818423"/>
            <a:ext cx="1149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Limelight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LED OFF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Drive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Camera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303906" y="1883872"/>
            <a:ext cx="1145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Limelight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LED ON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Drive to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Target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5421087" y="3018752"/>
            <a:ext cx="82897" cy="5360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6289525" y="3081719"/>
            <a:ext cx="230181" cy="4911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342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933" y="0"/>
            <a:ext cx="6858000" cy="68580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95381" y="280738"/>
            <a:ext cx="2258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OPERATOR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>
            <a:stCxn id="29" idx="1"/>
          </p:cNvCxnSpPr>
          <p:nvPr/>
        </p:nvCxnSpPr>
        <p:spPr>
          <a:xfrm flipH="1">
            <a:off x="7277881" y="2716221"/>
            <a:ext cx="1548878" cy="8760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826759" y="2531555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Control Panel 3 turns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826759" y="1827654"/>
            <a:ext cx="328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Transfer </a:t>
            </a:r>
            <a:r>
              <a:rPr lang="en-US" b="1" dirty="0" smtClean="0">
                <a:solidFill>
                  <a:srgbClr val="FF0000"/>
                </a:solidFill>
              </a:rPr>
              <a:t>stuck - Left front trigger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0067" y="1827654"/>
            <a:ext cx="3146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Transfer to shooter –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Right front trigger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>
            <a:stCxn id="33" idx="1"/>
          </p:cNvCxnSpPr>
          <p:nvPr/>
        </p:nvCxnSpPr>
        <p:spPr>
          <a:xfrm flipH="1">
            <a:off x="8052319" y="2012320"/>
            <a:ext cx="774440" cy="222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210266" y="3751893"/>
            <a:ext cx="790446" cy="2606574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328208" y="2034580"/>
            <a:ext cx="920528" cy="208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210733" y="6173801"/>
            <a:ext cx="298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Climb motor - Left Joystick 1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7699981" y="3429406"/>
            <a:ext cx="1548881" cy="5691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268019" y="3263896"/>
            <a:ext cx="202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Climb motor safety</a:t>
            </a:r>
            <a:endParaRPr lang="en-US" b="1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7008652" y="4527093"/>
            <a:ext cx="1818106" cy="528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826758" y="4870514"/>
            <a:ext cx="2258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Intake Arm up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Limelight LED OFF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826759" y="562117"/>
            <a:ext cx="2990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Intake / Lower arm –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Left Front Button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8052321" y="1136396"/>
            <a:ext cx="880012" cy="2015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08744" y="1122373"/>
            <a:ext cx="2919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Shooter– </a:t>
            </a:r>
            <a:r>
              <a:rPr lang="en-US" b="1" dirty="0">
                <a:solidFill>
                  <a:srgbClr val="FF0000"/>
                </a:solidFill>
              </a:rPr>
              <a:t>Right front </a:t>
            </a:r>
            <a:r>
              <a:rPr lang="en-US" b="1" dirty="0" smtClean="0">
                <a:solidFill>
                  <a:srgbClr val="FF0000"/>
                </a:solidFill>
              </a:rPr>
              <a:t>button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Limelight LED ON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8" name="Straight Arrow Connector 47"/>
          <p:cNvCxnSpPr>
            <a:stCxn id="47" idx="3"/>
          </p:cNvCxnSpPr>
          <p:nvPr/>
        </p:nvCxnSpPr>
        <p:spPr>
          <a:xfrm flipV="1">
            <a:off x="3328208" y="1350145"/>
            <a:ext cx="992353" cy="953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2" idx="1"/>
          </p:cNvCxnSpPr>
          <p:nvPr/>
        </p:nvCxnSpPr>
        <p:spPr>
          <a:xfrm flipH="1" flipV="1">
            <a:off x="6871534" y="4042007"/>
            <a:ext cx="2001780" cy="2223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873314" y="4079724"/>
            <a:ext cx="272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Control Panel Color Match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6362269" y="4851822"/>
            <a:ext cx="2728069" cy="9316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863812" y="5997552"/>
            <a:ext cx="271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Right Joystick </a:t>
            </a:r>
            <a:r>
              <a:rPr lang="en-US" b="1" dirty="0" smtClean="0">
                <a:solidFill>
                  <a:srgbClr val="FF0000"/>
                </a:solidFill>
              </a:rPr>
              <a:t>Push Down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Reverse the intake wheels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683933" y="4448293"/>
            <a:ext cx="1770077" cy="534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0490" y="4097512"/>
            <a:ext cx="2529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Left Joystick </a:t>
            </a:r>
            <a:r>
              <a:rPr lang="en-US" b="1" dirty="0" smtClean="0">
                <a:solidFill>
                  <a:srgbClr val="FF0000"/>
                </a:solidFill>
              </a:rPr>
              <a:t>Push Down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Shoot to the low target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0814674" y="4929763"/>
            <a:ext cx="494524" cy="475042"/>
            <a:chOff x="11234552" y="164726"/>
            <a:chExt cx="494524" cy="475042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1234553" y="164726"/>
              <a:ext cx="494523" cy="475042"/>
            </a:xfrm>
            <a:prstGeom prst="line">
              <a:avLst/>
            </a:prstGeom>
            <a:ln w="38100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11234552" y="181934"/>
              <a:ext cx="494524" cy="431042"/>
            </a:xfrm>
            <a:prstGeom prst="line">
              <a:avLst/>
            </a:prstGeom>
            <a:ln w="38100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Isosceles Triangle 55"/>
          <p:cNvSpPr/>
          <p:nvPr/>
        </p:nvSpPr>
        <p:spPr>
          <a:xfrm>
            <a:off x="11084766" y="2417762"/>
            <a:ext cx="527081" cy="419878"/>
          </a:xfrm>
          <a:prstGeom prst="triangle">
            <a:avLst/>
          </a:prstGeom>
          <a:solidFill>
            <a:srgbClr val="92D050"/>
          </a:solidFill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11264771" y="3236167"/>
            <a:ext cx="522514" cy="501619"/>
          </a:xfrm>
          <a:prstGeom prst="ellipse">
            <a:avLst/>
          </a:prstGeom>
          <a:solidFill>
            <a:srgbClr val="FC4532"/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1526028" y="4040500"/>
            <a:ext cx="494523" cy="4750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83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7277878" y="3023118"/>
            <a:ext cx="1548881" cy="5691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826759" y="2745393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Button 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26759" y="3307702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Button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826759" y="3963639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Button 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26759" y="4615561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Button 2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6679361" y="4106056"/>
            <a:ext cx="2147398" cy="248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555755" y="3502099"/>
            <a:ext cx="1177698" cy="48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7033925" y="4535078"/>
            <a:ext cx="1792834" cy="2249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321282" y="755872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Button 4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050278" y="950269"/>
            <a:ext cx="1177698" cy="48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321282" y="1540895"/>
            <a:ext cx="2528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Button 6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8050278" y="1735292"/>
            <a:ext cx="1177698" cy="48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06082" y="950269"/>
            <a:ext cx="1035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Button 5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041780" y="1125204"/>
            <a:ext cx="1185814" cy="1749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06082" y="1753351"/>
            <a:ext cx="1206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Button 7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041780" y="1910227"/>
            <a:ext cx="1185814" cy="1700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415519" y="3592286"/>
            <a:ext cx="455061" cy="1869614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5474158" y="4589205"/>
            <a:ext cx="1037055" cy="5542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92197" y="4723776"/>
            <a:ext cx="171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Right Joystick 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986963" y="5577739"/>
            <a:ext cx="239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Left Joystick 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96916" y="4350412"/>
            <a:ext cx="171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Left Joystick 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747804" y="5682028"/>
            <a:ext cx="239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Right Joystick 4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4124521" y="4507364"/>
            <a:ext cx="1037055" cy="5542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5769628" y="3654398"/>
            <a:ext cx="455061" cy="1869614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703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170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Northrop Grumman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Garzon-Leon, Nelson A [US] (AS)</dc:creator>
  <cp:lastModifiedBy>Nelson Garzon</cp:lastModifiedBy>
  <cp:revision>22</cp:revision>
  <dcterms:created xsi:type="dcterms:W3CDTF">2019-02-13T18:52:59Z</dcterms:created>
  <dcterms:modified xsi:type="dcterms:W3CDTF">2022-03-25T20:47:02Z</dcterms:modified>
</cp:coreProperties>
</file>