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5" r:id="rId4"/>
    <p:sldId id="278" r:id="rId5"/>
    <p:sldId id="279" r:id="rId6"/>
    <p:sldId id="277" r:id="rId7"/>
    <p:sldId id="272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C453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414462"/>
            <a:ext cx="6467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27" y="0"/>
            <a:ext cx="781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857375"/>
            <a:ext cx="64674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EF790-7188-42F6-B276-DD3BAAFFB86D}"/>
              </a:ext>
            </a:extLst>
          </p:cNvPr>
          <p:cNvCxnSpPr>
            <a:cxnSpLocks/>
          </p:cNvCxnSpPr>
          <p:nvPr/>
        </p:nvCxnSpPr>
        <p:spPr>
          <a:xfrm>
            <a:off x="4985363" y="4359965"/>
            <a:ext cx="2546" cy="17554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D510F-4540-4970-A2AC-550BC35A4BEB}"/>
              </a:ext>
            </a:extLst>
          </p:cNvPr>
          <p:cNvCxnSpPr>
            <a:cxnSpLocks/>
          </p:cNvCxnSpPr>
          <p:nvPr/>
        </p:nvCxnSpPr>
        <p:spPr>
          <a:xfrm>
            <a:off x="5603619" y="5167404"/>
            <a:ext cx="10754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1EC76A-58B2-4DAF-B9D5-C6E3795FD2D8}"/>
              </a:ext>
            </a:extLst>
          </p:cNvPr>
          <p:cNvSpPr txBox="1"/>
          <p:nvPr/>
        </p:nvSpPr>
        <p:spPr>
          <a:xfrm>
            <a:off x="3656832" y="6050108"/>
            <a:ext cx="26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Drive Forward/Backward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1AD0D-9375-4E83-B2D9-B063EF1558A7}"/>
              </a:ext>
            </a:extLst>
          </p:cNvPr>
          <p:cNvSpPr txBox="1"/>
          <p:nvPr/>
        </p:nvSpPr>
        <p:spPr>
          <a:xfrm>
            <a:off x="6383387" y="496947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Turn Left/Right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32D11-9DBF-4AE0-894F-A4104302527B}"/>
              </a:ext>
            </a:extLst>
          </p:cNvPr>
          <p:cNvSpPr txBox="1"/>
          <p:nvPr/>
        </p:nvSpPr>
        <p:spPr>
          <a:xfrm>
            <a:off x="1166191" y="194833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Right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2D660-6E93-44F1-97F0-565DBBA5B7E7}"/>
              </a:ext>
            </a:extLst>
          </p:cNvPr>
          <p:cNvSpPr txBox="1"/>
          <p:nvPr/>
        </p:nvSpPr>
        <p:spPr>
          <a:xfrm>
            <a:off x="8000485" y="117366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Record Path 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527163-F972-4B33-A6ED-23E9224A1E55}"/>
              </a:ext>
            </a:extLst>
          </p:cNvPr>
          <p:cNvSpPr txBox="1"/>
          <p:nvPr/>
        </p:nvSpPr>
        <p:spPr>
          <a:xfrm>
            <a:off x="1135766" y="125009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Record Path Stop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2E5DF-8365-4685-811F-BAF212BF64B0}"/>
              </a:ext>
            </a:extLst>
          </p:cNvPr>
          <p:cNvSpPr txBox="1"/>
          <p:nvPr/>
        </p:nvSpPr>
        <p:spPr>
          <a:xfrm>
            <a:off x="7714086" y="1977250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Left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AF2CA0-9118-445D-B2F7-3F39AC39A6B8}"/>
              </a:ext>
            </a:extLst>
          </p:cNvPr>
          <p:cNvSpPr txBox="1"/>
          <p:nvPr/>
        </p:nvSpPr>
        <p:spPr>
          <a:xfrm>
            <a:off x="357809" y="424070"/>
            <a:ext cx="161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5487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5F49-69BD-41FC-8870-7A98460F90DE}"/>
              </a:ext>
            </a:extLst>
          </p:cNvPr>
          <p:cNvCxnSpPr>
            <a:cxnSpLocks/>
          </p:cNvCxnSpPr>
          <p:nvPr/>
        </p:nvCxnSpPr>
        <p:spPr>
          <a:xfrm flipH="1">
            <a:off x="620099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1EC76A-58B2-4DAF-B9D5-C6E3795FD2D8}"/>
              </a:ext>
            </a:extLst>
          </p:cNvPr>
          <p:cNvSpPr txBox="1"/>
          <p:nvPr/>
        </p:nvSpPr>
        <p:spPr>
          <a:xfrm>
            <a:off x="3857911" y="5648622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Spring Arms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F609C-5261-4435-A7C8-DF8E97856FD8}"/>
              </a:ext>
            </a:extLst>
          </p:cNvPr>
          <p:cNvSpPr txBox="1"/>
          <p:nvPr/>
        </p:nvSpPr>
        <p:spPr>
          <a:xfrm>
            <a:off x="5298307" y="56672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Climb Arms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BC355-B2DC-4F5E-8071-21D809982F15}"/>
              </a:ext>
            </a:extLst>
          </p:cNvPr>
          <p:cNvSpPr txBox="1"/>
          <p:nvPr/>
        </p:nvSpPr>
        <p:spPr>
          <a:xfrm>
            <a:off x="8185575" y="4093223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Motor with increased speed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32D11-9DBF-4AE0-894F-A4104302527B}"/>
              </a:ext>
            </a:extLst>
          </p:cNvPr>
          <p:cNvSpPr txBox="1"/>
          <p:nvPr/>
        </p:nvSpPr>
        <p:spPr>
          <a:xfrm>
            <a:off x="1076940" y="1972198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Motor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2D660-6E93-44F1-97F0-565DBBA5B7E7}"/>
              </a:ext>
            </a:extLst>
          </p:cNvPr>
          <p:cNvSpPr txBox="1"/>
          <p:nvPr/>
        </p:nvSpPr>
        <p:spPr>
          <a:xfrm>
            <a:off x="7987979" y="131655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Arm 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527163-F972-4B33-A6ED-23E9224A1E55}"/>
              </a:ext>
            </a:extLst>
          </p:cNvPr>
          <p:cNvSpPr txBox="1"/>
          <p:nvPr/>
        </p:nvSpPr>
        <p:spPr>
          <a:xfrm>
            <a:off x="1462307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Shooter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2E5DF-8365-4685-811F-BAF212BF64B0}"/>
              </a:ext>
            </a:extLst>
          </p:cNvPr>
          <p:cNvSpPr txBox="1"/>
          <p:nvPr/>
        </p:nvSpPr>
        <p:spPr>
          <a:xfrm>
            <a:off x="8118137" y="1904184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Arm DOWN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5D0C7D-1F01-4E3E-93A1-3BE0C20562CB}"/>
              </a:ext>
            </a:extLst>
          </p:cNvPr>
          <p:cNvSpPr txBox="1"/>
          <p:nvPr/>
        </p:nvSpPr>
        <p:spPr>
          <a:xfrm>
            <a:off x="357809" y="424070"/>
            <a:ext cx="218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7062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24ABB9-AC43-42AC-87D3-8C990CAC4439}"/>
              </a:ext>
            </a:extLst>
          </p:cNvPr>
          <p:cNvCxnSpPr>
            <a:cxnSpLocks/>
          </p:cNvCxnSpPr>
          <p:nvPr/>
        </p:nvCxnSpPr>
        <p:spPr>
          <a:xfrm>
            <a:off x="4439478" y="5167405"/>
            <a:ext cx="105914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D510F-4540-4970-A2AC-550BC35A4BEB}"/>
              </a:ext>
            </a:extLst>
          </p:cNvPr>
          <p:cNvCxnSpPr>
            <a:cxnSpLocks/>
          </p:cNvCxnSpPr>
          <p:nvPr/>
        </p:nvCxnSpPr>
        <p:spPr>
          <a:xfrm>
            <a:off x="5722889" y="5167404"/>
            <a:ext cx="9562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5F49-69BD-41FC-8870-7A98460F90DE}"/>
              </a:ext>
            </a:extLst>
          </p:cNvPr>
          <p:cNvCxnSpPr>
            <a:cxnSpLocks/>
          </p:cNvCxnSpPr>
          <p:nvPr/>
        </p:nvCxnSpPr>
        <p:spPr>
          <a:xfrm flipH="1">
            <a:off x="620099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1EC76A-58B2-4DAF-B9D5-C6E3795FD2D8}"/>
              </a:ext>
            </a:extLst>
          </p:cNvPr>
          <p:cNvSpPr txBox="1"/>
          <p:nvPr/>
        </p:nvSpPr>
        <p:spPr>
          <a:xfrm>
            <a:off x="3346173" y="57126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B4EDE-6F62-4AFE-A271-6C0CBD966EDD}"/>
              </a:ext>
            </a:extLst>
          </p:cNvPr>
          <p:cNvSpPr txBox="1"/>
          <p:nvPr/>
        </p:nvSpPr>
        <p:spPr>
          <a:xfrm>
            <a:off x="2543391" y="49874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F609C-5261-4435-A7C8-DF8E97856FD8}"/>
              </a:ext>
            </a:extLst>
          </p:cNvPr>
          <p:cNvSpPr txBox="1"/>
          <p:nvPr/>
        </p:nvSpPr>
        <p:spPr>
          <a:xfrm>
            <a:off x="5603619" y="56672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1AD0D-9375-4E83-B2D9-B063EF1558A7}"/>
              </a:ext>
            </a:extLst>
          </p:cNvPr>
          <p:cNvSpPr txBox="1"/>
          <p:nvPr/>
        </p:nvSpPr>
        <p:spPr>
          <a:xfrm>
            <a:off x="6438188" y="49874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3B5E9B-C537-4A5D-ACE4-F79B7CFB9458}"/>
              </a:ext>
            </a:extLst>
          </p:cNvPr>
          <p:cNvCxnSpPr>
            <a:cxnSpLocks/>
          </p:cNvCxnSpPr>
          <p:nvPr/>
        </p:nvCxnSpPr>
        <p:spPr>
          <a:xfrm flipH="1">
            <a:off x="6764809" y="3796893"/>
            <a:ext cx="934167" cy="41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A7AB82-4CED-48AC-A028-2D01782C9733}"/>
              </a:ext>
            </a:extLst>
          </p:cNvPr>
          <p:cNvSpPr txBox="1"/>
          <p:nvPr/>
        </p:nvSpPr>
        <p:spPr>
          <a:xfrm>
            <a:off x="4205003" y="3344060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A261A3-1970-4B59-B5C6-34B2D077E1BB}"/>
              </a:ext>
            </a:extLst>
          </p:cNvPr>
          <p:cNvSpPr txBox="1"/>
          <p:nvPr/>
        </p:nvSpPr>
        <p:spPr>
          <a:xfrm>
            <a:off x="7072755" y="3580390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526B3-D9A8-4378-8E52-1134477E15CF}"/>
              </a:ext>
            </a:extLst>
          </p:cNvPr>
          <p:cNvSpPr txBox="1"/>
          <p:nvPr/>
        </p:nvSpPr>
        <p:spPr>
          <a:xfrm>
            <a:off x="8263908" y="4635014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BC355-B2DC-4F5E-8071-21D809982F15}"/>
              </a:ext>
            </a:extLst>
          </p:cNvPr>
          <p:cNvSpPr txBox="1"/>
          <p:nvPr/>
        </p:nvSpPr>
        <p:spPr>
          <a:xfrm>
            <a:off x="7698976" y="414251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32D11-9DBF-4AE0-894F-A4104302527B}"/>
              </a:ext>
            </a:extLst>
          </p:cNvPr>
          <p:cNvSpPr txBox="1"/>
          <p:nvPr/>
        </p:nvSpPr>
        <p:spPr>
          <a:xfrm>
            <a:off x="1289555" y="195633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2D660-6E93-44F1-97F0-565DBBA5B7E7}"/>
              </a:ext>
            </a:extLst>
          </p:cNvPr>
          <p:cNvSpPr txBox="1"/>
          <p:nvPr/>
        </p:nvSpPr>
        <p:spPr>
          <a:xfrm>
            <a:off x="7736188" y="125244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527163-F972-4B33-A6ED-23E9224A1E55}"/>
              </a:ext>
            </a:extLst>
          </p:cNvPr>
          <p:cNvSpPr txBox="1"/>
          <p:nvPr/>
        </p:nvSpPr>
        <p:spPr>
          <a:xfrm>
            <a:off x="1462307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2E5DF-8365-4685-811F-BAF212BF64B0}"/>
              </a:ext>
            </a:extLst>
          </p:cNvPr>
          <p:cNvSpPr txBox="1"/>
          <p:nvPr/>
        </p:nvSpPr>
        <p:spPr>
          <a:xfrm>
            <a:off x="7678604" y="197328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0C58A2-BBFF-4A08-8956-B6846A78085F}"/>
              </a:ext>
            </a:extLst>
          </p:cNvPr>
          <p:cNvCxnSpPr>
            <a:cxnSpLocks/>
          </p:cNvCxnSpPr>
          <p:nvPr/>
        </p:nvCxnSpPr>
        <p:spPr>
          <a:xfrm>
            <a:off x="5722889" y="3607517"/>
            <a:ext cx="787831" cy="861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735382" y="4782090"/>
            <a:ext cx="2061071" cy="2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84" y="-121298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7277879" y="2816192"/>
            <a:ext cx="1630806" cy="77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08685" y="2631526"/>
            <a:ext cx="19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Limelight driving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82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left - Left front trigger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067" y="1827654"/>
            <a:ext cx="31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Pivot – Right front trigger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7065" y="3592286"/>
            <a:ext cx="673516" cy="24008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53627" y="4527093"/>
            <a:ext cx="1062763" cy="822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9870" y="5491716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0979" y="598498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Speed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DRIVER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7614763" y="3554770"/>
            <a:ext cx="1400748" cy="38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0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 hook safety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08652" y="4527093"/>
            <a:ext cx="1616915" cy="750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25567" y="509256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Intake Arm 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Retract hook, lift robot – </a:t>
            </a:r>
          </a:p>
          <a:p>
            <a:r>
              <a:rPr lang="en-US" b="1" dirty="0">
                <a:solidFill>
                  <a:srgbClr val="FF0000"/>
                </a:solidFill>
              </a:rPr>
              <a:t>Left Front Button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122373"/>
            <a:ext cx="33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 hook – Right front button</a:t>
            </a: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4553" y="4328259"/>
            <a:ext cx="1464183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Drive with full power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433849" y="4797682"/>
            <a:ext cx="2318265" cy="1371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61149" y="591092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Pivot with extra power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0759469" y="2492164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29076" y="3245402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144710" y="4239838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184785" y="5088776"/>
            <a:ext cx="494524" cy="475042"/>
            <a:chOff x="11234552" y="164726"/>
            <a:chExt cx="494524" cy="47504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H="1" flipV="1">
            <a:off x="6683956" y="4003752"/>
            <a:ext cx="2331555" cy="523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28542" y="4327462"/>
            <a:ext cx="16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used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79461" y="1818423"/>
            <a:ext cx="114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>
                <a:solidFill>
                  <a:srgbClr val="FF0000"/>
                </a:solidFill>
              </a:rPr>
              <a:t>LED OFF</a:t>
            </a:r>
          </a:p>
          <a:p>
            <a:r>
              <a:rPr lang="en-US" b="1" dirty="0">
                <a:solidFill>
                  <a:srgbClr val="FF0000"/>
                </a:solidFill>
              </a:rPr>
              <a:t>Drive </a:t>
            </a:r>
          </a:p>
          <a:p>
            <a:r>
              <a:rPr lang="en-US" b="1" dirty="0">
                <a:solidFill>
                  <a:srgbClr val="FF0000"/>
                </a:solidFill>
              </a:rPr>
              <a:t>Camera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3906" y="1883872"/>
            <a:ext cx="1145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>
                <a:solidFill>
                  <a:srgbClr val="FF0000"/>
                </a:solidFill>
              </a:rPr>
              <a:t>LED ON</a:t>
            </a:r>
          </a:p>
          <a:p>
            <a:r>
              <a:rPr lang="en-US" b="1" dirty="0">
                <a:solidFill>
                  <a:srgbClr val="FF0000"/>
                </a:solidFill>
              </a:rPr>
              <a:t>Drive to</a:t>
            </a:r>
          </a:p>
          <a:p>
            <a:r>
              <a:rPr lang="en-US" b="1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421087" y="3018752"/>
            <a:ext cx="82897" cy="53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289525" y="3081719"/>
            <a:ext cx="230181" cy="491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33" y="0"/>
            <a:ext cx="6858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5381" y="280738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OPERATOR</a:t>
            </a:r>
          </a:p>
        </p:txBody>
      </p:sp>
      <p:cxnSp>
        <p:nvCxnSpPr>
          <p:cNvPr id="27" name="Straight Arrow Connector 26"/>
          <p:cNvCxnSpPr>
            <a:stCxn id="29" idx="1"/>
          </p:cNvCxnSpPr>
          <p:nvPr/>
        </p:nvCxnSpPr>
        <p:spPr>
          <a:xfrm flipH="1">
            <a:off x="7277881" y="2716221"/>
            <a:ext cx="1548878" cy="876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6759" y="253155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Control Panel 3 turns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26759" y="1827654"/>
            <a:ext cx="3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stuck - Left front trigger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0067" y="1827654"/>
            <a:ext cx="314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to shooter – </a:t>
            </a:r>
          </a:p>
          <a:p>
            <a:r>
              <a:rPr lang="en-US" b="1" dirty="0">
                <a:solidFill>
                  <a:srgbClr val="FF0000"/>
                </a:solidFill>
              </a:rPr>
              <a:t>Right front trigger</a:t>
            </a: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10266" y="3751893"/>
            <a:ext cx="790446" cy="26065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0733" y="6173801"/>
            <a:ext cx="29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Climb motor - Left Joystick 1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99981" y="3429406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68019" y="3263896"/>
            <a:ext cx="20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Climb motor safety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008652" y="4527093"/>
            <a:ext cx="1818106" cy="528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6758" y="4870514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Intake Arm up</a:t>
            </a:r>
          </a:p>
          <a:p>
            <a:r>
              <a:rPr lang="en-US" b="1" dirty="0">
                <a:solidFill>
                  <a:srgbClr val="FF0000"/>
                </a:solidFill>
              </a:rPr>
              <a:t>Limelight LED OFF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Intake / Lower arm – </a:t>
            </a:r>
          </a:p>
          <a:p>
            <a:r>
              <a:rPr lang="en-US" b="1" dirty="0">
                <a:solidFill>
                  <a:srgbClr val="FF0000"/>
                </a:solidFill>
              </a:rPr>
              <a:t>Left Front Button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44" y="1122373"/>
            <a:ext cx="291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Shooter– Right front button</a:t>
            </a:r>
          </a:p>
          <a:p>
            <a:r>
              <a:rPr lang="en-US" b="1" dirty="0">
                <a:solidFill>
                  <a:srgbClr val="FF0000"/>
                </a:solidFill>
              </a:rPr>
              <a:t>Limelight LED ON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3328208" y="1350145"/>
            <a:ext cx="992353" cy="95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1"/>
          </p:cNvCxnSpPr>
          <p:nvPr/>
        </p:nvCxnSpPr>
        <p:spPr>
          <a:xfrm flipH="1" flipV="1">
            <a:off x="6871534" y="4042007"/>
            <a:ext cx="2001780" cy="22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73314" y="4079724"/>
            <a:ext cx="272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Control Panel Color Match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362269" y="4851822"/>
            <a:ext cx="2728069" cy="931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63812" y="599755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Reverse the intake wheels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83933" y="4448293"/>
            <a:ext cx="1770077" cy="53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Shoot to the low target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4674" y="4929763"/>
            <a:ext cx="494524" cy="475042"/>
            <a:chOff x="11234552" y="164726"/>
            <a:chExt cx="494524" cy="47504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/>
          <p:cNvSpPr/>
          <p:nvPr/>
        </p:nvSpPr>
        <p:spPr>
          <a:xfrm>
            <a:off x="11084766" y="2417762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264771" y="3236167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526028" y="4040500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236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23</cp:revision>
  <dcterms:created xsi:type="dcterms:W3CDTF">2019-02-13T18:52:59Z</dcterms:created>
  <dcterms:modified xsi:type="dcterms:W3CDTF">2022-03-26T20:17:03Z</dcterms:modified>
</cp:coreProperties>
</file>