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53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4AEF-B96C-402B-9D39-18F9246E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3458" y="1773230"/>
            <a:ext cx="5419518" cy="331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199AC-627C-47DF-B5E0-67CF0CE7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21809" y="1773918"/>
            <a:ext cx="5318677" cy="30436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298E38-3C31-469A-A1BA-037711AE7C6F}"/>
              </a:ext>
            </a:extLst>
          </p:cNvPr>
          <p:cNvSpPr/>
          <p:nvPr/>
        </p:nvSpPr>
        <p:spPr>
          <a:xfrm>
            <a:off x="3074504" y="397565"/>
            <a:ext cx="3472070" cy="582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49AB88-C7BA-4484-86C1-E0B8C679745A}"/>
              </a:ext>
            </a:extLst>
          </p:cNvPr>
          <p:cNvSpPr/>
          <p:nvPr/>
        </p:nvSpPr>
        <p:spPr>
          <a:xfrm>
            <a:off x="7506918" y="397565"/>
            <a:ext cx="3472070" cy="582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33</cp:revision>
  <cp:lastPrinted>2022-03-31T17:41:48Z</cp:lastPrinted>
  <dcterms:created xsi:type="dcterms:W3CDTF">2019-02-13T18:52:59Z</dcterms:created>
  <dcterms:modified xsi:type="dcterms:W3CDTF">2022-03-31T23:26:57Z</dcterms:modified>
</cp:coreProperties>
</file>