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5" r:id="rId4"/>
    <p:sldId id="279" r:id="rId5"/>
    <p:sldId id="280" r:id="rId6"/>
    <p:sldId id="281" r:id="rId7"/>
    <p:sldId id="282" r:id="rId8"/>
    <p:sldId id="272" r:id="rId9"/>
    <p:sldId id="269" r:id="rId10"/>
    <p:sldId id="270" r:id="rId11"/>
    <p:sldId id="271" r:id="rId1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53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414462"/>
            <a:ext cx="6467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8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3" y="0"/>
            <a:ext cx="6858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5381" y="280738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</a:t>
            </a:r>
          </a:p>
        </p:txBody>
      </p: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7277881" y="2716221"/>
            <a:ext cx="1548878" cy="876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6759" y="253155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Panel 3 turns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26759" y="1827654"/>
            <a:ext cx="32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stuck - Left front trigger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0067" y="1827654"/>
            <a:ext cx="314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Transfer to shooter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Right front trigger</a:t>
            </a: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10266" y="3751893"/>
            <a:ext cx="790446" cy="260657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0733" y="6173801"/>
            <a:ext cx="29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- Left Joystick 1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699981" y="3429406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68019" y="3263896"/>
            <a:ext cx="20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Climb motor safety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008652" y="4527093"/>
            <a:ext cx="1818106" cy="528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26758" y="4870514"/>
            <a:ext cx="22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  <a:p>
            <a:r>
              <a:rPr lang="en-US" b="1" dirty="0">
                <a:solidFill>
                  <a:srgbClr val="FF0000"/>
                </a:solidFill>
              </a:rPr>
              <a:t>Limelight LED OFF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/ Lower arm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Front Button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8744" y="1122373"/>
            <a:ext cx="291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Shooter– Right front button</a:t>
            </a:r>
          </a:p>
          <a:p>
            <a:r>
              <a:rPr lang="en-US" b="1" dirty="0">
                <a:solidFill>
                  <a:srgbClr val="FF0000"/>
                </a:solidFill>
              </a:rPr>
              <a:t>Limelight LED ON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 flipV="1">
            <a:off x="3328208" y="1350145"/>
            <a:ext cx="992353" cy="95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2" idx="1"/>
          </p:cNvCxnSpPr>
          <p:nvPr/>
        </p:nvCxnSpPr>
        <p:spPr>
          <a:xfrm flipH="1" flipV="1">
            <a:off x="6871534" y="4042007"/>
            <a:ext cx="2001780" cy="22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873314" y="4079724"/>
            <a:ext cx="272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Control Panel Color Match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62269" y="4851822"/>
            <a:ext cx="2728069" cy="9316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63812" y="599755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Reverse the intake wheels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83933" y="4448293"/>
            <a:ext cx="1770077" cy="53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Shoot to the low target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814674" y="4929763"/>
            <a:ext cx="494524" cy="475042"/>
            <a:chOff x="11234552" y="164726"/>
            <a:chExt cx="494524" cy="47504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/>
          <p:cNvSpPr/>
          <p:nvPr/>
        </p:nvSpPr>
        <p:spPr>
          <a:xfrm>
            <a:off x="11084766" y="2417762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1264771" y="3236167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526028" y="4040500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8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277878" y="3023118"/>
            <a:ext cx="1548881" cy="56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26759" y="2745393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330770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6759" y="396363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6759" y="4615561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679361" y="4106056"/>
            <a:ext cx="2147398" cy="24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555755" y="350209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033925" y="4535078"/>
            <a:ext cx="1792834" cy="224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21282" y="755872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050278" y="950269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21282" y="154089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0278" y="1735292"/>
            <a:ext cx="1177698" cy="48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06082" y="950269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1780" y="1125204"/>
            <a:ext cx="1185814" cy="174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06082" y="1753351"/>
            <a:ext cx="1206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41780" y="1910227"/>
            <a:ext cx="1185814" cy="17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415519" y="3592286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474158" y="4589205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92197" y="4723776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6963" y="5577739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96916" y="4350412"/>
            <a:ext cx="171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47804" y="5682028"/>
            <a:ext cx="23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4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521" y="4507364"/>
            <a:ext cx="1037055" cy="554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769628" y="3654398"/>
            <a:ext cx="455061" cy="1869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7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857375"/>
            <a:ext cx="6467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1EC76A-58B2-4DAF-B9D5-C6E3795FD2D8}"/>
              </a:ext>
            </a:extLst>
          </p:cNvPr>
          <p:cNvSpPr txBox="1"/>
          <p:nvPr/>
        </p:nvSpPr>
        <p:spPr>
          <a:xfrm>
            <a:off x="3857911" y="5648622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Spring Arms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CF609C-5261-4435-A7C8-DF8E97856FD8}"/>
              </a:ext>
            </a:extLst>
          </p:cNvPr>
          <p:cNvSpPr txBox="1"/>
          <p:nvPr/>
        </p:nvSpPr>
        <p:spPr>
          <a:xfrm>
            <a:off x="5298307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Climb Arms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CBC355-B2DC-4F5E-8071-21D809982F15}"/>
              </a:ext>
            </a:extLst>
          </p:cNvPr>
          <p:cNvSpPr txBox="1"/>
          <p:nvPr/>
        </p:nvSpPr>
        <p:spPr>
          <a:xfrm>
            <a:off x="8185575" y="4093223"/>
            <a:ext cx="36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 with increased speed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C732D11-9DBF-4AE0-894F-A4104302527B}"/>
              </a:ext>
            </a:extLst>
          </p:cNvPr>
          <p:cNvSpPr txBox="1"/>
          <p:nvPr/>
        </p:nvSpPr>
        <p:spPr>
          <a:xfrm>
            <a:off x="1076940" y="1972198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C92D660-6E93-44F1-97F0-565DBBA5B7E7}"/>
              </a:ext>
            </a:extLst>
          </p:cNvPr>
          <p:cNvSpPr txBox="1"/>
          <p:nvPr/>
        </p:nvSpPr>
        <p:spPr>
          <a:xfrm>
            <a:off x="7987979" y="131655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Shooter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C2E5DF-8365-4685-811F-BAF212BF64B0}"/>
              </a:ext>
            </a:extLst>
          </p:cNvPr>
          <p:cNvSpPr txBox="1"/>
          <p:nvPr/>
        </p:nvSpPr>
        <p:spPr>
          <a:xfrm>
            <a:off x="8118137" y="190418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DOWN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C5D0C7D-1F01-4E3E-93A1-3BE0C20562CB}"/>
              </a:ext>
            </a:extLst>
          </p:cNvPr>
          <p:cNvSpPr txBox="1"/>
          <p:nvPr/>
        </p:nvSpPr>
        <p:spPr>
          <a:xfrm>
            <a:off x="357809" y="424070"/>
            <a:ext cx="21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6596183" y="3102807"/>
            <a:ext cx="220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Transfer Release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0D526B3-D9A8-4378-8E52-1134477E15CF}"/>
              </a:ext>
            </a:extLst>
          </p:cNvPr>
          <p:cNvSpPr txBox="1"/>
          <p:nvPr/>
        </p:nvSpPr>
        <p:spPr>
          <a:xfrm>
            <a:off x="8263908" y="4635014"/>
            <a:ext cx="26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Intake Reverse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722889" y="5167404"/>
            <a:ext cx="9562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F3B5E9B-C537-4A5D-ACE4-F79B7CFB9458}"/>
              </a:ext>
            </a:extLst>
          </p:cNvPr>
          <p:cNvCxnSpPr>
            <a:cxnSpLocks/>
          </p:cNvCxnSpPr>
          <p:nvPr/>
        </p:nvCxnSpPr>
        <p:spPr>
          <a:xfrm flipH="1">
            <a:off x="6764809" y="3796893"/>
            <a:ext cx="934167" cy="41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6596184" y="3102807"/>
            <a:ext cx="25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Set Limelight to Vision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A261A3-1970-4B59-B5C6-34B2D077E1BB}"/>
              </a:ext>
            </a:extLst>
          </p:cNvPr>
          <p:cNvSpPr txBox="1"/>
          <p:nvPr/>
        </p:nvSpPr>
        <p:spPr>
          <a:xfrm>
            <a:off x="7682154" y="3503976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Limelight LED </a:t>
            </a:r>
            <a:r>
              <a:rPr lang="en-US" b="1" dirty="0" smtClean="0">
                <a:solidFill>
                  <a:srgbClr val="FF0000"/>
                </a:solidFill>
              </a:rPr>
              <a:t>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D526B3-D9A8-4378-8E52-1134477E15CF}"/>
              </a:ext>
            </a:extLst>
          </p:cNvPr>
          <p:cNvSpPr txBox="1"/>
          <p:nvPr/>
        </p:nvSpPr>
        <p:spPr>
          <a:xfrm>
            <a:off x="8517905" y="4635014"/>
            <a:ext cx="36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Set Limelight to Camera Mode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CBC355-B2DC-4F5E-8071-21D809982F15}"/>
              </a:ext>
            </a:extLst>
          </p:cNvPr>
          <p:cNvSpPr txBox="1"/>
          <p:nvPr/>
        </p:nvSpPr>
        <p:spPr>
          <a:xfrm>
            <a:off x="8408057" y="4143175"/>
            <a:ext cx="19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Limelight LED OFF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V="1">
            <a:off x="2765571" y="5271841"/>
            <a:ext cx="2118173" cy="612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397933" y="5628146"/>
            <a:ext cx="23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Start Driving with Limelight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8624797" y="5699328"/>
            <a:ext cx="267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Stop Driving with Limelight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261295" y="5264804"/>
            <a:ext cx="2363502" cy="610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4234636" y="2726327"/>
            <a:ext cx="141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Load Pipeline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5336574" y="2714774"/>
            <a:ext cx="141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Load Pipeline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5125474" y="3397163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6039278" y="3413740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01EC76A-58B2-4DAF-B9D5-C6E3795FD2D8}"/>
              </a:ext>
            </a:extLst>
          </p:cNvPr>
          <p:cNvSpPr txBox="1"/>
          <p:nvPr/>
        </p:nvSpPr>
        <p:spPr>
          <a:xfrm>
            <a:off x="4393891" y="5762237"/>
            <a:ext cx="126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 </a:t>
            </a:r>
            <a:r>
              <a:rPr lang="en-US" b="1" dirty="0" smtClean="0">
                <a:solidFill>
                  <a:srgbClr val="FF0000"/>
                </a:solidFill>
              </a:rPr>
              <a:t>Throttle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E291AD0D-9375-4E83-B2D9-B063EF1558A7}"/>
              </a:ext>
            </a:extLst>
          </p:cNvPr>
          <p:cNvSpPr txBox="1"/>
          <p:nvPr/>
        </p:nvSpPr>
        <p:spPr>
          <a:xfrm>
            <a:off x="5464749" y="5758779"/>
            <a:ext cx="161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 Wheel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Steering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C732D11-9DBF-4AE0-894F-A4104302527B}"/>
              </a:ext>
            </a:extLst>
          </p:cNvPr>
          <p:cNvSpPr txBox="1"/>
          <p:nvPr/>
        </p:nvSpPr>
        <p:spPr>
          <a:xfrm>
            <a:off x="1196420" y="195633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</a:t>
            </a:r>
            <a:r>
              <a:rPr lang="en-US" b="1" dirty="0" smtClean="0">
                <a:solidFill>
                  <a:srgbClr val="FF0000"/>
                </a:solidFill>
              </a:rPr>
              <a:t>Right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C92D660-6E93-44F1-97F0-565DBBA5B7E7}"/>
              </a:ext>
            </a:extLst>
          </p:cNvPr>
          <p:cNvSpPr txBox="1"/>
          <p:nvPr/>
        </p:nvSpPr>
        <p:spPr>
          <a:xfrm>
            <a:off x="8309257" y="131165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Start Recording Auto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7527163-F972-4B33-A6ED-23E9224A1E55}"/>
              </a:ext>
            </a:extLst>
          </p:cNvPr>
          <p:cNvSpPr txBox="1"/>
          <p:nvPr/>
        </p:nvSpPr>
        <p:spPr>
          <a:xfrm>
            <a:off x="852705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Stop Recording Auto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8C2E5DF-8365-4685-811F-BAF212BF64B0}"/>
              </a:ext>
            </a:extLst>
          </p:cNvPr>
          <p:cNvSpPr txBox="1"/>
          <p:nvPr/>
        </p:nvSpPr>
        <p:spPr>
          <a:xfrm>
            <a:off x="7678604" y="197328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Left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8AF2CA0-9118-445D-B2F7-3F39AC39A6B8}"/>
              </a:ext>
            </a:extLst>
          </p:cNvPr>
          <p:cNvSpPr txBox="1"/>
          <p:nvPr/>
        </p:nvSpPr>
        <p:spPr>
          <a:xfrm>
            <a:off x="357809" y="424070"/>
            <a:ext cx="161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50129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A24ABB9-AC43-42AC-87D3-8C990CAC4439}"/>
              </a:ext>
            </a:extLst>
          </p:cNvPr>
          <p:cNvCxnSpPr>
            <a:cxnSpLocks/>
          </p:cNvCxnSpPr>
          <p:nvPr/>
        </p:nvCxnSpPr>
        <p:spPr>
          <a:xfrm>
            <a:off x="4439478" y="5167405"/>
            <a:ext cx="105914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722889" y="5167404"/>
            <a:ext cx="9562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1EC76A-58B2-4DAF-B9D5-C6E3795FD2D8}"/>
              </a:ext>
            </a:extLst>
          </p:cNvPr>
          <p:cNvSpPr txBox="1"/>
          <p:nvPr/>
        </p:nvSpPr>
        <p:spPr>
          <a:xfrm>
            <a:off x="3346173" y="57126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2543391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CF609C-5261-4435-A7C8-DF8E97856FD8}"/>
              </a:ext>
            </a:extLst>
          </p:cNvPr>
          <p:cNvSpPr txBox="1"/>
          <p:nvPr/>
        </p:nvSpPr>
        <p:spPr>
          <a:xfrm>
            <a:off x="5603619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291AD0D-9375-4E83-B2D9-B063EF1558A7}"/>
              </a:ext>
            </a:extLst>
          </p:cNvPr>
          <p:cNvSpPr txBox="1"/>
          <p:nvPr/>
        </p:nvSpPr>
        <p:spPr>
          <a:xfrm>
            <a:off x="6438188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F3B5E9B-C537-4A5D-ACE4-F79B7CFB9458}"/>
              </a:ext>
            </a:extLst>
          </p:cNvPr>
          <p:cNvCxnSpPr>
            <a:cxnSpLocks/>
          </p:cNvCxnSpPr>
          <p:nvPr/>
        </p:nvCxnSpPr>
        <p:spPr>
          <a:xfrm flipH="1">
            <a:off x="6764809" y="3796893"/>
            <a:ext cx="934167" cy="41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6596184" y="3102807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A261A3-1970-4B59-B5C6-34B2D077E1BB}"/>
              </a:ext>
            </a:extLst>
          </p:cNvPr>
          <p:cNvSpPr txBox="1"/>
          <p:nvPr/>
        </p:nvSpPr>
        <p:spPr>
          <a:xfrm>
            <a:off x="7072755" y="3580390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D526B3-D9A8-4378-8E52-1134477E15CF}"/>
              </a:ext>
            </a:extLst>
          </p:cNvPr>
          <p:cNvSpPr txBox="1"/>
          <p:nvPr/>
        </p:nvSpPr>
        <p:spPr>
          <a:xfrm>
            <a:off x="8263908" y="463501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CBC355-B2DC-4F5E-8071-21D809982F15}"/>
              </a:ext>
            </a:extLst>
          </p:cNvPr>
          <p:cNvSpPr txBox="1"/>
          <p:nvPr/>
        </p:nvSpPr>
        <p:spPr>
          <a:xfrm>
            <a:off x="7698976" y="414251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C732D11-9DBF-4AE0-894F-A4104302527B}"/>
              </a:ext>
            </a:extLst>
          </p:cNvPr>
          <p:cNvSpPr txBox="1"/>
          <p:nvPr/>
        </p:nvSpPr>
        <p:spPr>
          <a:xfrm>
            <a:off x="1289555" y="195633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C92D660-6E93-44F1-97F0-565DBBA5B7E7}"/>
              </a:ext>
            </a:extLst>
          </p:cNvPr>
          <p:cNvSpPr txBox="1"/>
          <p:nvPr/>
        </p:nvSpPr>
        <p:spPr>
          <a:xfrm>
            <a:off x="7736188" y="125244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C2E5DF-8365-4685-811F-BAF212BF64B0}"/>
              </a:ext>
            </a:extLst>
          </p:cNvPr>
          <p:cNvSpPr txBox="1"/>
          <p:nvPr/>
        </p:nvSpPr>
        <p:spPr>
          <a:xfrm>
            <a:off x="7678604" y="197328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V="1">
            <a:off x="2765571" y="5271841"/>
            <a:ext cx="2118173" cy="612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397933" y="5628146"/>
            <a:ext cx="23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</a:t>
            </a:r>
            <a:r>
              <a:rPr lang="en-US" b="1" dirty="0" smtClean="0">
                <a:solidFill>
                  <a:srgbClr val="FF0000"/>
                </a:solidFill>
              </a:rPr>
              <a:t>Left Button 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8408484" y="5699328"/>
            <a:ext cx="28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</a:t>
            </a:r>
            <a:r>
              <a:rPr lang="en-US" b="1" dirty="0" smtClean="0">
                <a:solidFill>
                  <a:srgbClr val="FF0000"/>
                </a:solidFill>
              </a:rPr>
              <a:t>Right Button 11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261295" y="5264804"/>
            <a:ext cx="2363502" cy="610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4234636" y="3048065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5336574" y="3019569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5125474" y="3397163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6039278" y="3413740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1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2A24ABB9-AC43-42AC-87D3-8C990CAC4439}"/>
              </a:ext>
            </a:extLst>
          </p:cNvPr>
          <p:cNvCxnSpPr>
            <a:cxnSpLocks/>
          </p:cNvCxnSpPr>
          <p:nvPr/>
        </p:nvCxnSpPr>
        <p:spPr>
          <a:xfrm>
            <a:off x="4439478" y="5167405"/>
            <a:ext cx="105914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722889" y="5167404"/>
            <a:ext cx="9562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01EC76A-58B2-4DAF-B9D5-C6E3795FD2D8}"/>
              </a:ext>
            </a:extLst>
          </p:cNvPr>
          <p:cNvSpPr txBox="1"/>
          <p:nvPr/>
        </p:nvSpPr>
        <p:spPr>
          <a:xfrm>
            <a:off x="3346173" y="57126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2543391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CF609C-5261-4435-A7C8-DF8E97856FD8}"/>
              </a:ext>
            </a:extLst>
          </p:cNvPr>
          <p:cNvSpPr txBox="1"/>
          <p:nvPr/>
        </p:nvSpPr>
        <p:spPr>
          <a:xfrm>
            <a:off x="5603619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291AD0D-9375-4E83-B2D9-B063EF1558A7}"/>
              </a:ext>
            </a:extLst>
          </p:cNvPr>
          <p:cNvSpPr txBox="1"/>
          <p:nvPr/>
        </p:nvSpPr>
        <p:spPr>
          <a:xfrm>
            <a:off x="6438188" y="498744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Axis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F3B5E9B-C537-4A5D-ACE4-F79B7CFB9458}"/>
              </a:ext>
            </a:extLst>
          </p:cNvPr>
          <p:cNvCxnSpPr>
            <a:cxnSpLocks/>
          </p:cNvCxnSpPr>
          <p:nvPr/>
        </p:nvCxnSpPr>
        <p:spPr>
          <a:xfrm flipH="1">
            <a:off x="6764809" y="3796893"/>
            <a:ext cx="934167" cy="41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6596184" y="3102807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DA261A3-1970-4B59-B5C6-34B2D077E1BB}"/>
              </a:ext>
            </a:extLst>
          </p:cNvPr>
          <p:cNvSpPr txBox="1"/>
          <p:nvPr/>
        </p:nvSpPr>
        <p:spPr>
          <a:xfrm>
            <a:off x="7072755" y="3580390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D526B3-D9A8-4378-8E52-1134477E15CF}"/>
              </a:ext>
            </a:extLst>
          </p:cNvPr>
          <p:cNvSpPr txBox="1"/>
          <p:nvPr/>
        </p:nvSpPr>
        <p:spPr>
          <a:xfrm>
            <a:off x="8263908" y="463501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CBC355-B2DC-4F5E-8071-21D809982F15}"/>
              </a:ext>
            </a:extLst>
          </p:cNvPr>
          <p:cNvSpPr txBox="1"/>
          <p:nvPr/>
        </p:nvSpPr>
        <p:spPr>
          <a:xfrm>
            <a:off x="7698976" y="414251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C732D11-9DBF-4AE0-894F-A4104302527B}"/>
              </a:ext>
            </a:extLst>
          </p:cNvPr>
          <p:cNvSpPr txBox="1"/>
          <p:nvPr/>
        </p:nvSpPr>
        <p:spPr>
          <a:xfrm>
            <a:off x="1289555" y="195633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C92D660-6E93-44F1-97F0-565DBBA5B7E7}"/>
              </a:ext>
            </a:extLst>
          </p:cNvPr>
          <p:cNvSpPr txBox="1"/>
          <p:nvPr/>
        </p:nvSpPr>
        <p:spPr>
          <a:xfrm>
            <a:off x="7736188" y="125244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8C2E5DF-8365-4685-811F-BAF212BF64B0}"/>
              </a:ext>
            </a:extLst>
          </p:cNvPr>
          <p:cNvSpPr txBox="1"/>
          <p:nvPr/>
        </p:nvSpPr>
        <p:spPr>
          <a:xfrm>
            <a:off x="7678604" y="197328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D0C58A2-BBFF-4A08-8956-B6846A78085F}"/>
              </a:ext>
            </a:extLst>
          </p:cNvPr>
          <p:cNvCxnSpPr>
            <a:cxnSpLocks/>
          </p:cNvCxnSpPr>
          <p:nvPr/>
        </p:nvCxnSpPr>
        <p:spPr>
          <a:xfrm flipV="1">
            <a:off x="2765571" y="5271841"/>
            <a:ext cx="2118173" cy="612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397933" y="5628146"/>
            <a:ext cx="23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</a:t>
            </a:r>
            <a:r>
              <a:rPr lang="en-US" b="1" dirty="0" smtClean="0">
                <a:solidFill>
                  <a:srgbClr val="FF0000"/>
                </a:solidFill>
              </a:rPr>
              <a:t>Left Button 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57B4EDE-6F62-4AFE-A271-6C0CBD966EDD}"/>
              </a:ext>
            </a:extLst>
          </p:cNvPr>
          <p:cNvSpPr txBox="1"/>
          <p:nvPr/>
        </p:nvSpPr>
        <p:spPr>
          <a:xfrm>
            <a:off x="8408484" y="5699328"/>
            <a:ext cx="28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Joystick </a:t>
            </a:r>
            <a:r>
              <a:rPr lang="en-US" b="1" dirty="0" smtClean="0">
                <a:solidFill>
                  <a:srgbClr val="FF0000"/>
                </a:solidFill>
              </a:rPr>
              <a:t>Right Button 11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261295" y="5264804"/>
            <a:ext cx="2363502" cy="610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4234636" y="3048065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A7AB82-4CED-48AC-A028-2D01782C9733}"/>
              </a:ext>
            </a:extLst>
          </p:cNvPr>
          <p:cNvSpPr txBox="1"/>
          <p:nvPr/>
        </p:nvSpPr>
        <p:spPr>
          <a:xfrm>
            <a:off x="5336574" y="3019569"/>
            <a:ext cx="14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Button </a:t>
            </a:r>
            <a:r>
              <a:rPr lang="en-US" b="1" dirty="0" smtClean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5125474" y="3397163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6039278" y="3413740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84" y="-121298"/>
            <a:ext cx="6858000" cy="68580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7277879" y="2816192"/>
            <a:ext cx="1630806" cy="776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08685" y="2631526"/>
            <a:ext cx="198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driving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26759" y="1827654"/>
            <a:ext cx="282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Pivot left - Left front trigger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067" y="1827654"/>
            <a:ext cx="31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Pivot – Right front trigger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8052319" y="2012320"/>
            <a:ext cx="774440" cy="22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7065" y="3592286"/>
            <a:ext cx="673516" cy="240080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8208" y="2034580"/>
            <a:ext cx="920528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53627" y="4527093"/>
            <a:ext cx="1062763" cy="822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9870" y="5491716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2 Turn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30979" y="5984985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Speed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65" y="359829"/>
            <a:ext cx="225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7614763" y="3554770"/>
            <a:ext cx="1400748" cy="38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15511" y="3370104"/>
            <a:ext cx="20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safety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08652" y="4527093"/>
            <a:ext cx="1616915" cy="7501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625567" y="5092569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26759" y="562117"/>
            <a:ext cx="299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Retract hook, lift robot – </a:t>
            </a:r>
          </a:p>
          <a:p>
            <a:r>
              <a:rPr lang="en-US" b="1" dirty="0">
                <a:solidFill>
                  <a:srgbClr val="FF0000"/>
                </a:solidFill>
              </a:rPr>
              <a:t>Left Front Button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052321" y="1136396"/>
            <a:ext cx="880012" cy="201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1122373"/>
            <a:ext cx="332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 hook – Right front button</a:t>
            </a:r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>
            <a:off x="3328208" y="1307039"/>
            <a:ext cx="992353" cy="4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53" y="4328259"/>
            <a:ext cx="1464183" cy="20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490" y="4097512"/>
            <a:ext cx="2529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with full power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433849" y="4797682"/>
            <a:ext cx="2318265" cy="1371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61149" y="5910922"/>
            <a:ext cx="27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Joystick Push Down</a:t>
            </a:r>
          </a:p>
          <a:p>
            <a:r>
              <a:rPr lang="en-US" b="1" dirty="0">
                <a:solidFill>
                  <a:srgbClr val="FF0000"/>
                </a:solidFill>
              </a:rPr>
              <a:t>Pivot with extra power</a:t>
            </a:r>
          </a:p>
        </p:txBody>
      </p:sp>
      <p:sp>
        <p:nvSpPr>
          <p:cNvPr id="34" name="Isosceles Triangle 33"/>
          <p:cNvSpPr/>
          <p:nvPr/>
        </p:nvSpPr>
        <p:spPr>
          <a:xfrm>
            <a:off x="10759469" y="2492164"/>
            <a:ext cx="527081" cy="419878"/>
          </a:xfrm>
          <a:prstGeom prst="triangle">
            <a:avLst/>
          </a:prstGeom>
          <a:solidFill>
            <a:srgbClr val="92D050"/>
          </a:solidFill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29076" y="3245402"/>
            <a:ext cx="522514" cy="501619"/>
          </a:xfrm>
          <a:prstGeom prst="ellipse">
            <a:avLst/>
          </a:prstGeom>
          <a:solidFill>
            <a:srgbClr val="FC4532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44710" y="4239838"/>
            <a:ext cx="494523" cy="4750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184785" y="5088776"/>
            <a:ext cx="494524" cy="475042"/>
            <a:chOff x="11234552" y="164726"/>
            <a:chExt cx="494524" cy="475042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1234553" y="164726"/>
              <a:ext cx="494523" cy="475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1234552" y="181934"/>
              <a:ext cx="494524" cy="431042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 flipH="1" flipV="1">
            <a:off x="6683956" y="4003752"/>
            <a:ext cx="2331555" cy="523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28542" y="4327462"/>
            <a:ext cx="16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used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79461" y="1818423"/>
            <a:ext cx="1149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>
                <a:solidFill>
                  <a:srgbClr val="FF0000"/>
                </a:solidFill>
              </a:rPr>
              <a:t>LED OFF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</a:t>
            </a:r>
          </a:p>
          <a:p>
            <a:r>
              <a:rPr lang="en-US" b="1" dirty="0">
                <a:solidFill>
                  <a:srgbClr val="FF0000"/>
                </a:solidFill>
              </a:rPr>
              <a:t>Camera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03906" y="1883872"/>
            <a:ext cx="114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Limelight </a:t>
            </a:r>
          </a:p>
          <a:p>
            <a:r>
              <a:rPr lang="en-US" b="1" dirty="0">
                <a:solidFill>
                  <a:srgbClr val="FF0000"/>
                </a:solidFill>
              </a:rPr>
              <a:t>LED ON</a:t>
            </a:r>
          </a:p>
          <a:p>
            <a:r>
              <a:rPr lang="en-US" b="1" dirty="0">
                <a:solidFill>
                  <a:srgbClr val="FF0000"/>
                </a:solidFill>
              </a:rPr>
              <a:t>Drive to</a:t>
            </a:r>
          </a:p>
          <a:p>
            <a:r>
              <a:rPr lang="en-US" b="1" dirty="0">
                <a:solidFill>
                  <a:srgbClr val="FF0000"/>
                </a:solidFill>
              </a:rPr>
              <a:t>Target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5421087" y="3018752"/>
            <a:ext cx="82897" cy="53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289525" y="3081719"/>
            <a:ext cx="230181" cy="491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4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319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30</cp:revision>
  <cp:lastPrinted>2022-03-31T17:41:48Z</cp:lastPrinted>
  <dcterms:created xsi:type="dcterms:W3CDTF">2019-02-13T18:52:59Z</dcterms:created>
  <dcterms:modified xsi:type="dcterms:W3CDTF">2022-03-31T17:41:50Z</dcterms:modified>
</cp:coreProperties>
</file>