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  <p:sldId id="266" r:id="rId9"/>
    <p:sldId id="267" r:id="rId10"/>
    <p:sldId id="265" r:id="rId11"/>
    <p:sldId id="262" r:id="rId12"/>
    <p:sldId id="269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A3D7-82C3-4AB5-97EA-A6D1E17E51A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D342-F4BC-414B-B99B-DA56B01C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2022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28800"/>
            <a:ext cx="8048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Dashboard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1" y="1494299"/>
            <a:ext cx="9934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Dashboard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5" y="1172696"/>
            <a:ext cx="8720486" cy="56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1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51909" cy="2419639"/>
          </a:xfrm>
        </p:spPr>
        <p:txBody>
          <a:bodyPr/>
          <a:lstStyle/>
          <a:p>
            <a:r>
              <a:rPr lang="en-US" dirty="0" smtClean="0"/>
              <a:t>Read Dashboard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79" y="3"/>
            <a:ext cx="7035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 in </a:t>
            </a:r>
            <a:r>
              <a:rPr lang="en-US" dirty="0" err="1" smtClean="0"/>
              <a:t>Teleop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65" y="2275915"/>
            <a:ext cx="8544014" cy="37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PDP Sticky Faults in Periodic Task?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37" y="1714499"/>
            <a:ext cx="11191000" cy="45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Global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60"/>
            <a:ext cx="12192000" cy="5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1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48"/>
            <a:ext cx="12192000" cy="6713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5" y="122248"/>
            <a:ext cx="10515600" cy="388033"/>
          </a:xfrm>
        </p:spPr>
        <p:txBody>
          <a:bodyPr>
            <a:normAutofit fontScale="90000"/>
          </a:bodyPr>
          <a:lstStyle/>
          <a:p>
            <a:pPr>
              <a:tabLst>
                <a:tab pos="840422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Robot Global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617444"/>
            <a:ext cx="87249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851740"/>
            <a:ext cx="93059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395412"/>
            <a:ext cx="7848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47" y="38314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Joysticks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761220"/>
            <a:ext cx="94011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3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2022 Ideas</vt:lpstr>
      <vt:lpstr>Clear PDP Sticky Faults in Teleop </vt:lpstr>
      <vt:lpstr>Clear PDP Sticky Faults in Periodic Task? </vt:lpstr>
      <vt:lpstr>Robot Global Data</vt:lpstr>
      <vt:lpstr>Robot Global Data</vt:lpstr>
      <vt:lpstr>Read Joysticks</vt:lpstr>
      <vt:lpstr>Read Joysticks</vt:lpstr>
      <vt:lpstr>Read Joysticks</vt:lpstr>
      <vt:lpstr>Read Joysticks</vt:lpstr>
      <vt:lpstr>Read Joysticks</vt:lpstr>
      <vt:lpstr>Add Dashboard Variables</vt:lpstr>
      <vt:lpstr>Read Dashboard Variables</vt:lpstr>
      <vt:lpstr>Read Dashboard Variables</vt:lpstr>
      <vt:lpstr>Clear PDP Sticky Faults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Ideas</dc:title>
  <dc:creator>Nelson Garzon</dc:creator>
  <cp:lastModifiedBy>Nelson Garzon</cp:lastModifiedBy>
  <cp:revision>4</cp:revision>
  <dcterms:created xsi:type="dcterms:W3CDTF">2022-02-22T14:59:29Z</dcterms:created>
  <dcterms:modified xsi:type="dcterms:W3CDTF">2022-02-22T15:33:02Z</dcterms:modified>
</cp:coreProperties>
</file>