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A7136-EA37-43F0-A50F-38B6A28EF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600" dirty="0"/>
              <a:t>Aprendizaje automático y minería de datos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Trabajo final</a:t>
            </a:r>
            <a:br>
              <a:rPr lang="es-ES" dirty="0"/>
            </a:br>
            <a:r>
              <a:rPr lang="es-ES" sz="4900" dirty="0"/>
              <a:t>Clasificador de flores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37D78-AF9D-4054-8167-3FAD8120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287" y="5202238"/>
            <a:ext cx="3716508" cy="533399"/>
          </a:xfrm>
        </p:spPr>
        <p:txBody>
          <a:bodyPr/>
          <a:lstStyle/>
          <a:p>
            <a:r>
              <a:rPr lang="es-ES" dirty="0"/>
              <a:t>Ramón Arjona Quiñones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3213009-0159-4A3F-A7CE-6BD27573451E}"/>
              </a:ext>
            </a:extLst>
          </p:cNvPr>
          <p:cNvSpPr txBox="1">
            <a:spLocks/>
          </p:cNvSpPr>
          <p:nvPr/>
        </p:nvSpPr>
        <p:spPr>
          <a:xfrm>
            <a:off x="2090968" y="3619946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/>
              <a:t>Universidad complutense de </a:t>
            </a:r>
            <a:r>
              <a:rPr lang="es-ES" sz="2800" dirty="0" err="1"/>
              <a:t>madrid</a:t>
            </a:r>
            <a:endParaRPr lang="es-ES" sz="28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EE0F361-CB33-48F3-BFA5-1C52238565FE}"/>
              </a:ext>
            </a:extLst>
          </p:cNvPr>
          <p:cNvSpPr txBox="1">
            <a:spLocks/>
          </p:cNvSpPr>
          <p:nvPr/>
        </p:nvSpPr>
        <p:spPr>
          <a:xfrm>
            <a:off x="7621756" y="5202238"/>
            <a:ext cx="3577423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Celia castaños </a:t>
            </a:r>
            <a:r>
              <a:rPr lang="es-ES" dirty="0" err="1"/>
              <a:t>bornaechea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92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7CBF27B-3EF2-4B5B-A8C5-BAADB295D7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33" t="18411" r="17938" b="4785"/>
          <a:stretch/>
        </p:blipFill>
        <p:spPr>
          <a:xfrm>
            <a:off x="2954128" y="3429000"/>
            <a:ext cx="2077182" cy="204787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7C3332-CEA0-46DE-A948-96DDC48C08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7" t="8648" r="32617" b="12026"/>
          <a:stretch/>
        </p:blipFill>
        <p:spPr>
          <a:xfrm>
            <a:off x="6781006" y="3429000"/>
            <a:ext cx="2499162" cy="2047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E08BB3-67B6-49E4-AF82-FB64CFA2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3DA3F-8BD4-486B-89E5-E1C43C8F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573"/>
            <a:ext cx="9905999" cy="3541714"/>
          </a:xfrm>
        </p:spPr>
        <p:txBody>
          <a:bodyPr/>
          <a:lstStyle/>
          <a:p>
            <a:r>
              <a:rPr lang="es-ES" sz="2800" dirty="0"/>
              <a:t>Identificar el tipo de flor</a:t>
            </a:r>
          </a:p>
          <a:p>
            <a:r>
              <a:rPr lang="es-ES" sz="2800" dirty="0"/>
              <a:t>4242 fotos – unas 800 por tipo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70EF97-0CCF-4A4C-9288-157700D7F2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0" r="12554" b="271"/>
          <a:stretch/>
        </p:blipFill>
        <p:spPr>
          <a:xfrm>
            <a:off x="4773276" y="3429000"/>
            <a:ext cx="2443527" cy="20478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15BE74-0362-4553-B891-6367F5CD36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270" y="3429000"/>
            <a:ext cx="2286000" cy="2047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1717C0-8D04-4BD1-8C66-50767AB6EB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78" y="3429000"/>
            <a:ext cx="1971079" cy="2047874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684982B9-4185-4E71-B333-A4750BA24A7C}"/>
              </a:ext>
            </a:extLst>
          </p:cNvPr>
          <p:cNvSpPr txBox="1">
            <a:spLocks/>
          </p:cNvSpPr>
          <p:nvPr/>
        </p:nvSpPr>
        <p:spPr>
          <a:xfrm>
            <a:off x="973553" y="5476874"/>
            <a:ext cx="1024171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</a:rPr>
              <a:t>  Margarita 	      Girasol 	    Diente de León         Tulipán 	      Rosa</a:t>
            </a:r>
          </a:p>
        </p:txBody>
      </p:sp>
    </p:spTree>
    <p:extLst>
      <p:ext uri="{BB962C8B-B14F-4D97-AF65-F5344CB8AC3E}">
        <p14:creationId xmlns:p14="http://schemas.microsoft.com/office/powerpoint/2010/main" val="260887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6B8C5-61D0-4C14-8258-798147AD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71749-17A4-47A2-96CE-33870DF7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200 imágenes por tipo</a:t>
            </a:r>
          </a:p>
          <a:p>
            <a:r>
              <a:rPr lang="es-ES" sz="2800" dirty="0"/>
              <a:t>OPENCV </a:t>
            </a:r>
            <a:r>
              <a:rPr lang="es-ES" sz="2800" dirty="0">
                <a:latin typeface="Aharoni" panose="020B0604020202020204" pitchFamily="2" charset="-79"/>
                <a:cs typeface="Aharoni" panose="020B0604020202020204" pitchFamily="2" charset="-79"/>
              </a:rPr>
              <a:t>→ </a:t>
            </a:r>
            <a:r>
              <a:rPr lang="es-ES" sz="2800" dirty="0"/>
              <a:t>lectura y </a:t>
            </a:r>
            <a:r>
              <a:rPr lang="es-ES" sz="2800" dirty="0" err="1"/>
              <a:t>reescalado</a:t>
            </a:r>
            <a:r>
              <a:rPr lang="es-ES" sz="2800" dirty="0"/>
              <a:t> imágenes</a:t>
            </a:r>
          </a:p>
          <a:p>
            <a:r>
              <a:rPr lang="es-ES" sz="2800" dirty="0"/>
              <a:t>División de los datos en 3 conjuntos</a:t>
            </a:r>
          </a:p>
          <a:p>
            <a:r>
              <a:rPr lang="es-ES" sz="2800" dirty="0"/>
              <a:t>Matrices </a:t>
            </a:r>
            <a:r>
              <a:rPr lang="es-ES" sz="2800" dirty="0">
                <a:latin typeface="Aharoni" panose="020B0604020202020204" pitchFamily="2" charset="-79"/>
                <a:cs typeface="Aharoni" panose="020B0604020202020204" pitchFamily="2" charset="-79"/>
              </a:rPr>
              <a:t>→ </a:t>
            </a:r>
            <a:r>
              <a:rPr lang="es-ES" sz="2800" dirty="0"/>
              <a:t>Archivo </a:t>
            </a:r>
            <a:r>
              <a:rPr lang="es-ES" sz="2800" b="1" i="1" dirty="0"/>
              <a:t>.</a:t>
            </a:r>
            <a:r>
              <a:rPr lang="es-ES" sz="2800" b="1" i="1" dirty="0" err="1"/>
              <a:t>mat</a:t>
            </a:r>
            <a:endParaRPr lang="es-ES" sz="2800" b="1" i="1" dirty="0"/>
          </a:p>
        </p:txBody>
      </p:sp>
    </p:spTree>
    <p:extLst>
      <p:ext uri="{BB962C8B-B14F-4D97-AF65-F5344CB8AC3E}">
        <p14:creationId xmlns:p14="http://schemas.microsoft.com/office/powerpoint/2010/main" val="66339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15E1-C907-4D00-A3D2-A7D3EC8C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8ECF9-3D31-4662-9FC0-39EE40F472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2533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Multiclase</a:t>
            </a:r>
          </a:p>
          <a:p>
            <a:r>
              <a:rPr lang="es-ES" sz="2800" dirty="0"/>
              <a:t>Entrena buscando el </a:t>
            </a:r>
            <a:r>
              <a:rPr lang="el-GR" sz="2800" dirty="0"/>
              <a:t>λ</a:t>
            </a:r>
            <a:r>
              <a:rPr lang="es-ES" sz="2800" dirty="0"/>
              <a:t> óptimo</a:t>
            </a:r>
          </a:p>
          <a:p>
            <a:r>
              <a:rPr lang="es-ES" sz="2800" dirty="0"/>
              <a:t>Guarda los pesos óptimos</a:t>
            </a:r>
          </a:p>
          <a:p>
            <a:endParaRPr lang="es-ES" sz="2800" dirty="0"/>
          </a:p>
          <a:p>
            <a:pPr lvl="1"/>
            <a:r>
              <a:rPr lang="el-GR" sz="2800" dirty="0"/>
              <a:t> λ</a:t>
            </a:r>
            <a:r>
              <a:rPr lang="es-ES" sz="2800" dirty="0"/>
              <a:t> = 100 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s-ES" sz="2400" dirty="0"/>
              <a:t> 93 % entrenamiento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s-ES" sz="2400" dirty="0"/>
              <a:t> 44.5 % validación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s-ES" sz="2400" dirty="0"/>
              <a:t> 43 % test</a:t>
            </a:r>
          </a:p>
          <a:p>
            <a:pPr marL="457200" lvl="1" indent="0">
              <a:buNone/>
            </a:pPr>
            <a:endParaRPr lang="es-ES" sz="2400" dirty="0"/>
          </a:p>
          <a:p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7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4C-7900-459C-AE3B-71BD732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neuronal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81B0F-72EB-46D3-B7F1-4A170C2C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25 ocultas</a:t>
            </a:r>
          </a:p>
          <a:p>
            <a:r>
              <a:rPr lang="es-ES" sz="2800" dirty="0"/>
              <a:t>250 iteraciones</a:t>
            </a:r>
          </a:p>
          <a:p>
            <a:r>
              <a:rPr lang="el-GR" sz="2800" dirty="0"/>
              <a:t> λ</a:t>
            </a:r>
            <a:r>
              <a:rPr lang="es-ES" sz="2800" dirty="0"/>
              <a:t> = 1 </a:t>
            </a:r>
          </a:p>
          <a:p>
            <a:pPr lvl="1">
              <a:buFontTx/>
              <a:buChar char="-"/>
            </a:pPr>
            <a:r>
              <a:rPr lang="es-ES" sz="2400" dirty="0"/>
              <a:t>93.8% entrenamiento</a:t>
            </a:r>
          </a:p>
          <a:p>
            <a:pPr lvl="1">
              <a:buFontTx/>
              <a:buChar char="-"/>
            </a:pPr>
            <a:r>
              <a:rPr lang="es-ES" sz="2400" dirty="0"/>
              <a:t>45% en test y validación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3963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EE933-1A21-4A87-883E-2E130041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svm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EE63F-38FA-4051-AE9A-61B01D13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Multiclase</a:t>
            </a:r>
          </a:p>
          <a:p>
            <a:r>
              <a:rPr lang="es-ES" sz="2800" dirty="0" err="1"/>
              <a:t>Rbf</a:t>
            </a:r>
            <a:endParaRPr lang="es-ES" sz="2800" dirty="0"/>
          </a:p>
          <a:p>
            <a:r>
              <a:rPr lang="es-ES" sz="2800" dirty="0"/>
              <a:t>Buscamos el SVM óptimo (C = 3, sigma = 30)</a:t>
            </a:r>
          </a:p>
          <a:p>
            <a:pPr marL="0" indent="0">
              <a:buNone/>
            </a:pPr>
            <a:r>
              <a:rPr lang="es-ES" sz="2800" dirty="0"/>
              <a:t>      - 98% entrenamiento</a:t>
            </a:r>
          </a:p>
          <a:p>
            <a:pPr marL="0" indent="0">
              <a:buNone/>
            </a:pPr>
            <a:r>
              <a:rPr lang="es-ES" sz="2800" dirty="0"/>
              <a:t>      - 53% validación y tes</a:t>
            </a:r>
          </a:p>
        </p:txBody>
      </p:sp>
    </p:spTree>
    <p:extLst>
      <p:ext uri="{BB962C8B-B14F-4D97-AF65-F5344CB8AC3E}">
        <p14:creationId xmlns:p14="http://schemas.microsoft.com/office/powerpoint/2010/main" val="4084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{92BAA196-1079-4192-ACA5-5965418E49B0}tf04033919</Template>
  <TotalTime>253</TotalTime>
  <Words>149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Aharoni</vt:lpstr>
      <vt:lpstr>Arial</vt:lpstr>
      <vt:lpstr>Tw Cen MT</vt:lpstr>
      <vt:lpstr>Circuito</vt:lpstr>
      <vt:lpstr>Aprendizaje automático y minería de datos  Trabajo final Clasificador de flores</vt:lpstr>
      <vt:lpstr>Objetivo</vt:lpstr>
      <vt:lpstr>Carga</vt:lpstr>
      <vt:lpstr>Regresión logística</vt:lpstr>
      <vt:lpstr>Red neuronal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y minería de datos  Trabajo final Clasificador de flores</dc:title>
  <dc:creator>Celia Castaños</dc:creator>
  <cp:lastModifiedBy>Ramón Arjona Quiñones</cp:lastModifiedBy>
  <cp:revision>13</cp:revision>
  <dcterms:created xsi:type="dcterms:W3CDTF">2020-02-03T20:24:11Z</dcterms:created>
  <dcterms:modified xsi:type="dcterms:W3CDTF">2020-02-04T09:03:02Z</dcterms:modified>
</cp:coreProperties>
</file>