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8E4E-D392-445E-9DDF-96CF5B95D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3CA16-2D31-4C27-8E43-B7D4D26D5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C814-6CD4-4455-91C6-5D8A159B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5A5D-D470-4C6B-9382-607430B6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1765-E4A5-4F6A-BAE3-E61D234A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1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0F55-E8F4-417D-83FF-CBDCC901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252A4-DB75-4812-A0DA-5D1F9809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F7B4-E5FD-4A4C-B740-4C0A9658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75DB-1FCF-4D92-B7E2-BE84AF23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F02B-80B5-4E91-9E19-E3313C57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9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97B8E-FAE4-4759-AF3F-9E8919956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CB02C-EEDC-4F80-8160-9400D676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A855-7ADA-4A58-A481-6FA40D3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0A9D-E56D-4AC4-9F34-70E175FB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2D8B-71B9-49E2-B052-631819BC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85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7F08-7645-4F3B-8FAE-6A9758EC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FDA3-1E8B-489E-8C77-0B591598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A98B-3214-441B-AE7C-6E177D30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5D26-292E-418A-889B-7CDD7FF7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D526-2ABF-4BF0-82F0-AFF6B874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5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E79E-AABC-4164-B7F8-A19AAD43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4B49F-CA73-4003-BEF4-1F2697A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F491-7A58-471F-8AF5-C6F793D7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6B03-6A40-4F53-8050-94EBF0C6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EE1A4-2FBF-4E43-B7F8-0A24F26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7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AA15-E1CA-4F8C-88FE-9B0C04F5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D97E-1CCB-47A2-BB94-D4187BAE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B763D-C804-4BF7-AE11-F82E9A855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3DCF-63E5-488C-B51A-91D1A6B8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3C15-1765-4D42-82ED-DF64DC1D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95E5-4E0E-40D8-BE81-516DC4DD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6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96E5-9606-40A1-ACE1-2FF7F32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327ED-C413-48DC-8A7A-6472AEC3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ADBAB-4740-4D94-8357-7A095F91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A8435-5E21-4590-9B3C-7FA2D98DF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8241D-5634-4D9B-BC4C-DDF8765DD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F045C-400E-4474-A301-259D79EF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29CDA-823F-42EB-A95F-641837A6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EA2E1-396B-4881-A740-8B16E4CA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14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31B2-2366-46A6-A9B9-50183C83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3ECB6-D469-4A6D-BEB6-76A7346A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DA0A6-91EF-4156-944D-0200DBB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9F8C7-4B31-4F09-802E-4F3F371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77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840AD-BC6D-4FAB-BBC6-E6BF38D5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A2EAC-ACBA-4F20-866D-8512074A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695C-FD2A-4072-A678-CD540E07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49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F3F6-DB5D-4AE9-8F28-0290CF41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5DAF-97FC-40A4-B797-88159B58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C637-45F5-4ADC-A989-4149C89D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F8D9B-EA67-4FC5-9FC7-F09F356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C99D-CB72-4663-91CD-B8F695F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B1C48-0A8B-461D-BF8B-367873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060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B3F1-8338-47E2-A3CA-C0D12BA2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AEAC4-BA08-452B-B61C-134E3D4B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FD77-6C29-4BA4-BC75-AAE27B54E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CA8EE-C6EC-4597-91CD-EF9A4A7F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E39DD-6420-4871-9636-E336E3DF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07B-EFB2-479E-9F0C-4C32F3D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717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461D0-D14A-4DA8-BACA-246769F2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B57A2-ADE7-4DD7-84CC-46ABB54C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BEF2-B639-4AD0-ACE3-11589030F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0526-DD21-46FD-9979-7878D38605C7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CD8C-6C6C-4141-98B3-2DD591F04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ADDA-77D3-46BE-8BE9-BFF1791D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BC2D-BCAE-4F7D-814D-DE90A9B2DD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11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De bronafbeelding bekijken">
            <a:extLst>
              <a:ext uri="{FF2B5EF4-FFF2-40B4-BE49-F238E27FC236}">
                <a16:creationId xmlns:a16="http://schemas.microsoft.com/office/drawing/2014/main" id="{EA3E0F8F-6A41-435D-BFBE-EF7F6A713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44" b="-6"/>
          <a:stretch/>
        </p:blipFill>
        <p:spPr bwMode="auto">
          <a:xfrm>
            <a:off x="6099175" y="455613"/>
            <a:ext cx="1684338" cy="1997075"/>
          </a:xfrm>
          <a:custGeom>
            <a:avLst/>
            <a:gdLst/>
            <a:ahLst/>
            <a:cxnLst/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 bronafbeelding bekijken">
            <a:extLst>
              <a:ext uri="{FF2B5EF4-FFF2-40B4-BE49-F238E27FC236}">
                <a16:creationId xmlns:a16="http://schemas.microsoft.com/office/drawing/2014/main" id="{CCB4C550-AAC8-40E7-92A1-06F89D92D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41" b="-2"/>
          <a:stretch/>
        </p:blipFill>
        <p:spPr bwMode="auto">
          <a:xfrm>
            <a:off x="6099176" y="2524125"/>
            <a:ext cx="1157302" cy="1425575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 bronafbeelding bekijken">
            <a:extLst>
              <a:ext uri="{FF2B5EF4-FFF2-40B4-BE49-F238E27FC236}">
                <a16:creationId xmlns:a16="http://schemas.microsoft.com/office/drawing/2014/main" id="{5CC83603-0DC7-4CA4-B519-09D9B3D0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524125"/>
            <a:ext cx="2601913" cy="1425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 bronafbeelding bekijken">
            <a:extLst>
              <a:ext uri="{FF2B5EF4-FFF2-40B4-BE49-F238E27FC236}">
                <a16:creationId xmlns:a16="http://schemas.microsoft.com/office/drawing/2014/main" id="{8A32A41A-9B7B-41B6-8F86-27A1BCD0E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1"/>
          <a:stretch/>
        </p:blipFill>
        <p:spPr bwMode="auto">
          <a:xfrm>
            <a:off x="10272713" y="2524125"/>
            <a:ext cx="1427163" cy="1425575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ten voor mongodb">
            <a:extLst>
              <a:ext uri="{FF2B5EF4-FFF2-40B4-BE49-F238E27FC236}">
                <a16:creationId xmlns:a16="http://schemas.microsoft.com/office/drawing/2014/main" id="{43A6EDBA-1DE7-4662-89AD-A9DC0C73F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7" r="27921" b="-1"/>
          <a:stretch/>
        </p:blipFill>
        <p:spPr bwMode="auto">
          <a:xfrm>
            <a:off x="5795285" y="4150555"/>
            <a:ext cx="3101859" cy="2076378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 bronafbeelding bekijken">
            <a:extLst>
              <a:ext uri="{FF2B5EF4-FFF2-40B4-BE49-F238E27FC236}">
                <a16:creationId xmlns:a16="http://schemas.microsoft.com/office/drawing/2014/main" id="{0609F576-9F7C-4BEF-90A9-3F05538C0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r="5880"/>
          <a:stretch/>
        </p:blipFill>
        <p:spPr bwMode="auto">
          <a:xfrm>
            <a:off x="8966200" y="4022725"/>
            <a:ext cx="2732088" cy="2332038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0CB78-16F2-4472-B1F8-DEF37B5E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Popular Data Science Tools &amp;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1B06F-C48B-4681-A696-01E422B69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1201791" cy="181983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SAS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MATLAB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Excel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FFFF"/>
                </a:solidFill>
              </a:rPr>
              <a:t>Jupyter</a:t>
            </a:r>
            <a:endParaRPr lang="en-US" sz="3600" dirty="0">
              <a:solidFill>
                <a:srgbClr val="FFFFFF"/>
              </a:solidFill>
            </a:endParaRP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MongoDB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Trifecta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Apache Spark</a:t>
            </a:r>
          </a:p>
          <a:p>
            <a:pPr marL="342900" lvl="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Neo4J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040" name="Picture 16" descr="De bronafbeelding bekijken">
            <a:extLst>
              <a:ext uri="{FF2B5EF4-FFF2-40B4-BE49-F238E27FC236}">
                <a16:creationId xmlns:a16="http://schemas.microsoft.com/office/drawing/2014/main" id="{25F53426-94D9-45D4-A736-4035F423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556" y="210945"/>
            <a:ext cx="2167630" cy="216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8308DCC6-9949-44A2-B06C-52ADD157E058}"/>
              </a:ext>
            </a:extLst>
          </p:cNvPr>
          <p:cNvSpPr txBox="1">
            <a:spLocks/>
          </p:cNvSpPr>
          <p:nvPr/>
        </p:nvSpPr>
        <p:spPr>
          <a:xfrm>
            <a:off x="2790485" y="4735474"/>
            <a:ext cx="1471122" cy="181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Python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Ruby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187939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Popular Data Science Tools &amp;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Data Science Tools &amp; Languages</dc:title>
  <dc:creator>job haast</dc:creator>
  <cp:lastModifiedBy>job haast</cp:lastModifiedBy>
  <cp:revision>2</cp:revision>
  <dcterms:created xsi:type="dcterms:W3CDTF">2021-02-01T15:35:58Z</dcterms:created>
  <dcterms:modified xsi:type="dcterms:W3CDTF">2021-02-01T15:39:52Z</dcterms:modified>
</cp:coreProperties>
</file>