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13" r:id="rId5"/>
    <p:sldId id="478" r:id="rId6"/>
    <p:sldId id="477" r:id="rId7"/>
    <p:sldId id="479" r:id="rId8"/>
    <p:sldId id="438" r:id="rId9"/>
    <p:sldId id="436" r:id="rId10"/>
    <p:sldId id="437" r:id="rId11"/>
    <p:sldId id="430" r:id="rId12"/>
    <p:sldId id="429" r:id="rId13"/>
    <p:sldId id="439" r:id="rId14"/>
    <p:sldId id="442" r:id="rId15"/>
    <p:sldId id="444" r:id="rId16"/>
    <p:sldId id="457" r:id="rId17"/>
    <p:sldId id="443" r:id="rId18"/>
    <p:sldId id="445" r:id="rId19"/>
    <p:sldId id="456" r:id="rId20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orient="horz" pos="1434">
          <p15:clr>
            <a:srgbClr val="A4A3A4"/>
          </p15:clr>
        </p15:guide>
        <p15:guide id="4" orient="horz" pos="1570">
          <p15:clr>
            <a:srgbClr val="A4A3A4"/>
          </p15:clr>
        </p15:guide>
        <p15:guide id="5" pos="930">
          <p15:clr>
            <a:srgbClr val="A4A3A4"/>
          </p15:clr>
        </p15:guide>
        <p15:guide id="6" pos="5465">
          <p15:clr>
            <a:srgbClr val="A4A3A4"/>
          </p15:clr>
        </p15:guide>
        <p15:guide id="7" pos="4785">
          <p15:clr>
            <a:srgbClr val="A4A3A4"/>
          </p15:clr>
        </p15:guide>
        <p15:guide id="8" pos="431">
          <p15:clr>
            <a:srgbClr val="A4A3A4"/>
          </p15:clr>
        </p15:guide>
        <p15:guide id="9" orient="horz" pos="845">
          <p15:clr>
            <a:srgbClr val="A4A3A4"/>
          </p15:clr>
        </p15:guide>
        <p15:guide id="10" orient="horz" pos="1230">
          <p15:clr>
            <a:srgbClr val="A4A3A4"/>
          </p15:clr>
        </p15:guide>
        <p15:guide id="11" orient="horz" pos="890">
          <p15:clr>
            <a:srgbClr val="A4A3A4"/>
          </p15:clr>
        </p15:guide>
        <p15:guide id="12" pos="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7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B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581" autoAdjust="0"/>
  </p:normalViewPr>
  <p:slideViewPr>
    <p:cSldViewPr snapToGrid="0">
      <p:cViewPr varScale="1">
        <p:scale>
          <a:sx n="64" d="100"/>
          <a:sy n="64" d="100"/>
        </p:scale>
        <p:origin x="1364" y="64"/>
      </p:cViewPr>
      <p:guideLst>
        <p:guide orient="horz" pos="1026"/>
        <p:guide orient="horz" pos="3974"/>
        <p:guide orient="horz" pos="1434"/>
        <p:guide orient="horz" pos="1570"/>
        <p:guide pos="930"/>
        <p:guide pos="5465"/>
        <p:guide pos="4785"/>
        <p:guide pos="431"/>
        <p:guide orient="horz" pos="845"/>
        <p:guide orient="horz" pos="1230"/>
        <p:guide orient="horz" pos="890"/>
        <p:guide pos="9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736"/>
        <p:guide pos="2017"/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on Füglister (ZAG)" userId="1f89c619-9803-46fd-93dd-c466b62c0a62" providerId="ADAL" clId="{50541685-90A4-458C-AFD1-85949D408267}"/>
    <pc:docChg chg="modSld">
      <pc:chgData name="Ramon Füglister (ZAG)" userId="1f89c619-9803-46fd-93dd-c466b62c0a62" providerId="ADAL" clId="{50541685-90A4-458C-AFD1-85949D408267}" dt="2023-02-24T06:27:58.119" v="8"/>
      <pc:docMkLst>
        <pc:docMk/>
      </pc:docMkLst>
      <pc:sldChg chg="modSp mod">
        <pc:chgData name="Ramon Füglister (ZAG)" userId="1f89c619-9803-46fd-93dd-c466b62c0a62" providerId="ADAL" clId="{50541685-90A4-458C-AFD1-85949D408267}" dt="2023-02-24T06:26:25.284" v="6" actId="20577"/>
        <pc:sldMkLst>
          <pc:docMk/>
          <pc:sldMk cId="3299784386" sldId="387"/>
        </pc:sldMkLst>
        <pc:spChg chg="mod">
          <ac:chgData name="Ramon Füglister (ZAG)" userId="1f89c619-9803-46fd-93dd-c466b62c0a62" providerId="ADAL" clId="{50541685-90A4-458C-AFD1-85949D408267}" dt="2023-02-24T06:26:25.284" v="6" actId="20577"/>
          <ac:spMkLst>
            <pc:docMk/>
            <pc:sldMk cId="3299784386" sldId="387"/>
            <ac:spMk id="7" creationId="{80F587D4-FA64-425A-B7B5-A871CF1BF459}"/>
          </ac:spMkLst>
        </pc:spChg>
      </pc:sldChg>
      <pc:sldChg chg="addSp delSp">
        <pc:chgData name="Ramon Füglister (ZAG)" userId="1f89c619-9803-46fd-93dd-c466b62c0a62" providerId="ADAL" clId="{50541685-90A4-458C-AFD1-85949D408267}" dt="2023-02-24T06:27:58.119" v="8"/>
        <pc:sldMkLst>
          <pc:docMk/>
          <pc:sldMk cId="3515008791" sldId="439"/>
        </pc:sldMkLst>
        <pc:spChg chg="add del">
          <ac:chgData name="Ramon Füglister (ZAG)" userId="1f89c619-9803-46fd-93dd-c466b62c0a62" providerId="ADAL" clId="{50541685-90A4-458C-AFD1-85949D408267}" dt="2023-02-24T06:27:58.119" v="8"/>
          <ac:spMkLst>
            <pc:docMk/>
            <pc:sldMk cId="3515008791" sldId="439"/>
            <ac:spMk id="3" creationId="{88CBA13C-6AC5-FCBE-0086-46B5DC703A4B}"/>
          </ac:spMkLst>
        </pc:spChg>
      </pc:sldChg>
    </pc:docChg>
  </pc:docChgLst>
  <pc:docChgLst>
    <pc:chgData name="Ramon Füglister (ZAG)" userId="1f89c619-9803-46fd-93dd-c466b62c0a62" providerId="ADAL" clId="{33B6E399-256B-42A2-9D45-4A9E008F1779}"/>
    <pc:docChg chg="custSel addSld delSld modSld sldOrd">
      <pc:chgData name="Ramon Füglister (ZAG)" userId="1f89c619-9803-46fd-93dd-c466b62c0a62" providerId="ADAL" clId="{33B6E399-256B-42A2-9D45-4A9E008F1779}" dt="2021-02-05T08:31:14.035" v="3124" actId="478"/>
      <pc:docMkLst>
        <pc:docMk/>
      </pc:docMkLst>
      <pc:sldChg chg="addSp delSp modSp mod">
        <pc:chgData name="Ramon Füglister (ZAG)" userId="1f89c619-9803-46fd-93dd-c466b62c0a62" providerId="ADAL" clId="{33B6E399-256B-42A2-9D45-4A9E008F1779}" dt="2021-01-25T06:41:09.406" v="10" actId="478"/>
        <pc:sldMkLst>
          <pc:docMk/>
          <pc:sldMk cId="3678827558" sldId="272"/>
        </pc:sldMkLst>
        <pc:spChg chg="add mod">
          <ac:chgData name="Ramon Füglister (ZAG)" userId="1f89c619-9803-46fd-93dd-c466b62c0a62" providerId="ADAL" clId="{33B6E399-256B-42A2-9D45-4A9E008F1779}" dt="2021-01-25T06:40:38.016" v="2" actId="767"/>
          <ac:spMkLst>
            <pc:docMk/>
            <pc:sldMk cId="3678827558" sldId="272"/>
            <ac:spMk id="3" creationId="{16D5513E-6B8C-4699-A9F5-A5C852A2ED58}"/>
          </ac:spMkLst>
        </pc:spChg>
        <pc:spChg chg="add del">
          <ac:chgData name="Ramon Füglister (ZAG)" userId="1f89c619-9803-46fd-93dd-c466b62c0a62" providerId="ADAL" clId="{33B6E399-256B-42A2-9D45-4A9E008F1779}" dt="2021-01-25T06:40:46.283" v="4" actId="478"/>
          <ac:spMkLst>
            <pc:docMk/>
            <pc:sldMk cId="3678827558" sldId="272"/>
            <ac:spMk id="4" creationId="{59890547-AA46-42BB-AAA7-297D2D0AC530}"/>
          </ac:spMkLst>
        </pc:spChg>
        <pc:spChg chg="add del mod">
          <ac:chgData name="Ramon Füglister (ZAG)" userId="1f89c619-9803-46fd-93dd-c466b62c0a62" providerId="ADAL" clId="{33B6E399-256B-42A2-9D45-4A9E008F1779}" dt="2021-01-25T06:41:09.406" v="10" actId="478"/>
          <ac:spMkLst>
            <pc:docMk/>
            <pc:sldMk cId="3678827558" sldId="272"/>
            <ac:spMk id="5" creationId="{675A8CC1-1AB6-4E6B-A532-302B82E9E62A}"/>
          </ac:spMkLst>
        </pc:spChg>
      </pc:sldChg>
      <pc:sldChg chg="addSp delSp modSp mod">
        <pc:chgData name="Ramon Füglister (ZAG)" userId="1f89c619-9803-46fd-93dd-c466b62c0a62" providerId="ADAL" clId="{33B6E399-256B-42A2-9D45-4A9E008F1779}" dt="2021-01-25T06:49:56.303" v="83" actId="1076"/>
        <pc:sldMkLst>
          <pc:docMk/>
          <pc:sldMk cId="2023935074" sldId="275"/>
        </pc:sldMkLst>
        <pc:picChg chg="del">
          <ac:chgData name="Ramon Füglister (ZAG)" userId="1f89c619-9803-46fd-93dd-c466b62c0a62" providerId="ADAL" clId="{33B6E399-256B-42A2-9D45-4A9E008F1779}" dt="2021-01-25T06:49:53.219" v="81" actId="478"/>
          <ac:picMkLst>
            <pc:docMk/>
            <pc:sldMk cId="2023935074" sldId="275"/>
            <ac:picMk id="4" creationId="{00000000-0000-0000-0000-000000000000}"/>
          </ac:picMkLst>
        </pc:picChg>
        <pc:picChg chg="add mod">
          <ac:chgData name="Ramon Füglister (ZAG)" userId="1f89c619-9803-46fd-93dd-c466b62c0a62" providerId="ADAL" clId="{33B6E399-256B-42A2-9D45-4A9E008F1779}" dt="2021-01-25T06:49:56.303" v="83" actId="1076"/>
          <ac:picMkLst>
            <pc:docMk/>
            <pc:sldMk cId="2023935074" sldId="275"/>
            <ac:picMk id="5" creationId="{D05AC402-98EB-405C-99E5-7620049D36CB}"/>
          </ac:picMkLst>
        </pc:picChg>
      </pc:sldChg>
      <pc:sldChg chg="modSp mod">
        <pc:chgData name="Ramon Füglister (ZAG)" userId="1f89c619-9803-46fd-93dd-c466b62c0a62" providerId="ADAL" clId="{33B6E399-256B-42A2-9D45-4A9E008F1779}" dt="2021-01-25T06:49:51.110" v="80" actId="1076"/>
        <pc:sldMkLst>
          <pc:docMk/>
          <pc:sldMk cId="1224972934" sldId="277"/>
        </pc:sldMkLst>
        <pc:picChg chg="mod">
          <ac:chgData name="Ramon Füglister (ZAG)" userId="1f89c619-9803-46fd-93dd-c466b62c0a62" providerId="ADAL" clId="{33B6E399-256B-42A2-9D45-4A9E008F1779}" dt="2021-01-25T06:49:51.110" v="80" actId="1076"/>
          <ac:picMkLst>
            <pc:docMk/>
            <pc:sldMk cId="1224972934" sldId="277"/>
            <ac:picMk id="5" creationId="{00000000-0000-0000-0000-000000000000}"/>
          </ac:picMkLst>
        </pc:picChg>
      </pc:sldChg>
      <pc:sldChg chg="ord">
        <pc:chgData name="Ramon Füglister (ZAG)" userId="1f89c619-9803-46fd-93dd-c466b62c0a62" providerId="ADAL" clId="{33B6E399-256B-42A2-9D45-4A9E008F1779}" dt="2021-01-25T06:41:23.822" v="12"/>
        <pc:sldMkLst>
          <pc:docMk/>
          <pc:sldMk cId="2629593235" sldId="281"/>
        </pc:sldMkLst>
      </pc:sldChg>
      <pc:sldChg chg="addSp modSp mod ord">
        <pc:chgData name="Ramon Füglister (ZAG)" userId="1f89c619-9803-46fd-93dd-c466b62c0a62" providerId="ADAL" clId="{33B6E399-256B-42A2-9D45-4A9E008F1779}" dt="2021-01-25T06:47:18.454" v="79"/>
        <pc:sldMkLst>
          <pc:docMk/>
          <pc:sldMk cId="373004459" sldId="352"/>
        </pc:sldMkLst>
        <pc:spChg chg="add mod">
          <ac:chgData name="Ramon Füglister (ZAG)" userId="1f89c619-9803-46fd-93dd-c466b62c0a62" providerId="ADAL" clId="{33B6E399-256B-42A2-9D45-4A9E008F1779}" dt="2021-01-25T06:47:16.405" v="77" actId="113"/>
          <ac:spMkLst>
            <pc:docMk/>
            <pc:sldMk cId="373004459" sldId="352"/>
            <ac:spMk id="2" creationId="{C80E4E4F-D4D0-4BEE-8234-ECEA46F91595}"/>
          </ac:spMkLst>
        </pc:spChg>
      </pc:sldChg>
      <pc:sldChg chg="addSp modSp mod">
        <pc:chgData name="Ramon Füglister (ZAG)" userId="1f89c619-9803-46fd-93dd-c466b62c0a62" providerId="ADAL" clId="{33B6E399-256B-42A2-9D45-4A9E008F1779}" dt="2021-01-25T06:51:59.213" v="105" actId="14100"/>
        <pc:sldMkLst>
          <pc:docMk/>
          <pc:sldMk cId="2952718643" sldId="355"/>
        </pc:sldMkLst>
        <pc:spChg chg="add mod">
          <ac:chgData name="Ramon Füglister (ZAG)" userId="1f89c619-9803-46fd-93dd-c466b62c0a62" providerId="ADAL" clId="{33B6E399-256B-42A2-9D45-4A9E008F1779}" dt="2021-01-25T06:51:59.213" v="105" actId="14100"/>
          <ac:spMkLst>
            <pc:docMk/>
            <pc:sldMk cId="2952718643" sldId="355"/>
            <ac:spMk id="5" creationId="{BA2EE216-AD1D-4DC5-A06B-6B4DE2458159}"/>
          </ac:spMkLst>
        </pc:spChg>
      </pc:sldChg>
      <pc:sldChg chg="del">
        <pc:chgData name="Ramon Füglister (ZAG)" userId="1f89c619-9803-46fd-93dd-c466b62c0a62" providerId="ADAL" clId="{33B6E399-256B-42A2-9D45-4A9E008F1779}" dt="2021-01-25T07:13:42.013" v="110" actId="47"/>
        <pc:sldMkLst>
          <pc:docMk/>
          <pc:sldMk cId="2207375028" sldId="360"/>
        </pc:sldMkLst>
      </pc:sldChg>
      <pc:sldChg chg="delSp modSp mod">
        <pc:chgData name="Ramon Füglister (ZAG)" userId="1f89c619-9803-46fd-93dd-c466b62c0a62" providerId="ADAL" clId="{33B6E399-256B-42A2-9D45-4A9E008F1779}" dt="2021-01-25T09:53:06.202" v="124" actId="1076"/>
        <pc:sldMkLst>
          <pc:docMk/>
          <pc:sldMk cId="4282919609" sldId="366"/>
        </pc:sldMkLst>
        <pc:spChg chg="del">
          <ac:chgData name="Ramon Füglister (ZAG)" userId="1f89c619-9803-46fd-93dd-c466b62c0a62" providerId="ADAL" clId="{33B6E399-256B-42A2-9D45-4A9E008F1779}" dt="2021-01-25T07:13:56.201" v="111" actId="478"/>
          <ac:spMkLst>
            <pc:docMk/>
            <pc:sldMk cId="4282919609" sldId="366"/>
            <ac:spMk id="11" creationId="{0252B367-69FE-48E0-A92A-76F2619B847F}"/>
          </ac:spMkLst>
        </pc:spChg>
        <pc:spChg chg="del">
          <ac:chgData name="Ramon Füglister (ZAG)" userId="1f89c619-9803-46fd-93dd-c466b62c0a62" providerId="ADAL" clId="{33B6E399-256B-42A2-9D45-4A9E008F1779}" dt="2021-01-25T07:14:03.029" v="114" actId="478"/>
          <ac:spMkLst>
            <pc:docMk/>
            <pc:sldMk cId="4282919609" sldId="366"/>
            <ac:spMk id="14" creationId="{F1D96011-25FD-4D80-808D-CD2CFD8D0E87}"/>
          </ac:spMkLst>
        </pc:spChg>
        <pc:picChg chg="mod">
          <ac:chgData name="Ramon Füglister (ZAG)" userId="1f89c619-9803-46fd-93dd-c466b62c0a62" providerId="ADAL" clId="{33B6E399-256B-42A2-9D45-4A9E008F1779}" dt="2021-01-25T09:53:06.202" v="124" actId="1076"/>
          <ac:picMkLst>
            <pc:docMk/>
            <pc:sldMk cId="4282919609" sldId="366"/>
            <ac:picMk id="6" creationId="{00000000-0000-0000-0000-000000000000}"/>
          </ac:picMkLst>
        </pc:picChg>
        <pc:picChg chg="del">
          <ac:chgData name="Ramon Füglister (ZAG)" userId="1f89c619-9803-46fd-93dd-c466b62c0a62" providerId="ADAL" clId="{33B6E399-256B-42A2-9D45-4A9E008F1779}" dt="2021-01-25T07:13:59.874" v="112" actId="478"/>
          <ac:picMkLst>
            <pc:docMk/>
            <pc:sldMk cId="4282919609" sldId="366"/>
            <ac:picMk id="13" creationId="{7FD78E62-166B-434E-8263-C8BC6BF6ABB6}"/>
          </ac:picMkLst>
        </pc:picChg>
      </pc:sldChg>
      <pc:sldChg chg="ord">
        <pc:chgData name="Ramon Füglister (ZAG)" userId="1f89c619-9803-46fd-93dd-c466b62c0a62" providerId="ADAL" clId="{33B6E399-256B-42A2-9D45-4A9E008F1779}" dt="2021-01-25T06:56:44.952" v="109"/>
        <pc:sldMkLst>
          <pc:docMk/>
          <pc:sldMk cId="4116719714" sldId="370"/>
        </pc:sldMkLst>
      </pc:sldChg>
      <pc:sldChg chg="modSp mod">
        <pc:chgData name="Ramon Füglister (ZAG)" userId="1f89c619-9803-46fd-93dd-c466b62c0a62" providerId="ADAL" clId="{33B6E399-256B-42A2-9D45-4A9E008F1779}" dt="2021-01-25T09:52:28.376" v="123" actId="20577"/>
        <pc:sldMkLst>
          <pc:docMk/>
          <pc:sldMk cId="3954369184" sldId="371"/>
        </pc:sldMkLst>
        <pc:spChg chg="mod">
          <ac:chgData name="Ramon Füglister (ZAG)" userId="1f89c619-9803-46fd-93dd-c466b62c0a62" providerId="ADAL" clId="{33B6E399-256B-42A2-9D45-4A9E008F1779}" dt="2021-01-25T09:52:28.376" v="123" actId="20577"/>
          <ac:spMkLst>
            <pc:docMk/>
            <pc:sldMk cId="3954369184" sldId="371"/>
            <ac:spMk id="2" creationId="{00000000-0000-0000-0000-000000000000}"/>
          </ac:spMkLst>
        </pc:spChg>
      </pc:sldChg>
      <pc:sldChg chg="modSp mod">
        <pc:chgData name="Ramon Füglister (ZAG)" userId="1f89c619-9803-46fd-93dd-c466b62c0a62" providerId="ADAL" clId="{33B6E399-256B-42A2-9D45-4A9E008F1779}" dt="2021-01-25T10:09:56.859" v="153" actId="20577"/>
        <pc:sldMkLst>
          <pc:docMk/>
          <pc:sldMk cId="3886503533" sldId="377"/>
        </pc:sldMkLst>
        <pc:spChg chg="mod">
          <ac:chgData name="Ramon Füglister (ZAG)" userId="1f89c619-9803-46fd-93dd-c466b62c0a62" providerId="ADAL" clId="{33B6E399-256B-42A2-9D45-4A9E008F1779}" dt="2021-01-25T10:09:56.859" v="153" actId="20577"/>
          <ac:spMkLst>
            <pc:docMk/>
            <pc:sldMk cId="3886503533" sldId="377"/>
            <ac:spMk id="3" creationId="{47DF1780-C56F-45D8-947F-47459A8BFCBA}"/>
          </ac:spMkLst>
        </pc:spChg>
      </pc:sldChg>
      <pc:sldChg chg="modSp mod">
        <pc:chgData name="Ramon Füglister (ZAG)" userId="1f89c619-9803-46fd-93dd-c466b62c0a62" providerId="ADAL" clId="{33B6E399-256B-42A2-9D45-4A9E008F1779}" dt="2021-01-25T09:54:26.330" v="150" actId="20577"/>
        <pc:sldMkLst>
          <pc:docMk/>
          <pc:sldMk cId="337768102" sldId="379"/>
        </pc:sldMkLst>
        <pc:spChg chg="mod">
          <ac:chgData name="Ramon Füglister (ZAG)" userId="1f89c619-9803-46fd-93dd-c466b62c0a62" providerId="ADAL" clId="{33B6E399-256B-42A2-9D45-4A9E008F1779}" dt="2021-01-25T09:54:26.330" v="150" actId="20577"/>
          <ac:spMkLst>
            <pc:docMk/>
            <pc:sldMk cId="337768102" sldId="379"/>
            <ac:spMk id="3" creationId="{E89F1E5D-8DAC-48E9-B401-1C94508E80F8}"/>
          </ac:spMkLst>
        </pc:spChg>
        <pc:spChg chg="mod">
          <ac:chgData name="Ramon Füglister (ZAG)" userId="1f89c619-9803-46fd-93dd-c466b62c0a62" providerId="ADAL" clId="{33B6E399-256B-42A2-9D45-4A9E008F1779}" dt="2021-01-25T09:53:38.906" v="125" actId="20577"/>
          <ac:spMkLst>
            <pc:docMk/>
            <pc:sldMk cId="337768102" sldId="379"/>
            <ac:spMk id="6" creationId="{2B5ABBEC-CCBB-4B30-87E6-43093AE09E63}"/>
          </ac:spMkLst>
        </pc:spChg>
      </pc:sldChg>
      <pc:sldChg chg="ord">
        <pc:chgData name="Ramon Füglister (ZAG)" userId="1f89c619-9803-46fd-93dd-c466b62c0a62" providerId="ADAL" clId="{33B6E399-256B-42A2-9D45-4A9E008F1779}" dt="2021-01-25T06:40:11.702" v="1"/>
        <pc:sldMkLst>
          <pc:docMk/>
          <pc:sldMk cId="3924574229" sldId="380"/>
        </pc:sldMkLst>
      </pc:sldChg>
      <pc:sldChg chg="ord">
        <pc:chgData name="Ramon Füglister (ZAG)" userId="1f89c619-9803-46fd-93dd-c466b62c0a62" providerId="ADAL" clId="{33B6E399-256B-42A2-9D45-4A9E008F1779}" dt="2021-01-25T06:40:11.702" v="1"/>
        <pc:sldMkLst>
          <pc:docMk/>
          <pc:sldMk cId="308970210" sldId="381"/>
        </pc:sldMkLst>
      </pc:sldChg>
      <pc:sldChg chg="ord">
        <pc:chgData name="Ramon Füglister (ZAG)" userId="1f89c619-9803-46fd-93dd-c466b62c0a62" providerId="ADAL" clId="{33B6E399-256B-42A2-9D45-4A9E008F1779}" dt="2021-01-25T06:40:11.702" v="1"/>
        <pc:sldMkLst>
          <pc:docMk/>
          <pc:sldMk cId="2891131687" sldId="382"/>
        </pc:sldMkLst>
      </pc:sldChg>
      <pc:sldChg chg="addSp delSp modSp mod">
        <pc:chgData name="Ramon Füglister (ZAG)" userId="1f89c619-9803-46fd-93dd-c466b62c0a62" providerId="ADAL" clId="{33B6E399-256B-42A2-9D45-4A9E008F1779}" dt="2021-02-03T13:06:25.080" v="159" actId="1076"/>
        <pc:sldMkLst>
          <pc:docMk/>
          <pc:sldMk cId="680770599" sldId="400"/>
        </pc:sldMkLst>
        <pc:spChg chg="del">
          <ac:chgData name="Ramon Füglister (ZAG)" userId="1f89c619-9803-46fd-93dd-c466b62c0a62" providerId="ADAL" clId="{33B6E399-256B-42A2-9D45-4A9E008F1779}" dt="2021-02-03T13:06:23.636" v="158" actId="478"/>
          <ac:spMkLst>
            <pc:docMk/>
            <pc:sldMk cId="680770599" sldId="400"/>
            <ac:spMk id="2" creationId="{356E286B-8F08-4062-B0E7-D1F702A27875}"/>
          </ac:spMkLst>
        </pc:spChg>
        <pc:spChg chg="del">
          <ac:chgData name="Ramon Füglister (ZAG)" userId="1f89c619-9803-46fd-93dd-c466b62c0a62" providerId="ADAL" clId="{33B6E399-256B-42A2-9D45-4A9E008F1779}" dt="2021-02-03T13:06:16.492" v="154" actId="478"/>
          <ac:spMkLst>
            <pc:docMk/>
            <pc:sldMk cId="680770599" sldId="400"/>
            <ac:spMk id="3" creationId="{D2362D12-42BD-4D95-A105-03EEC0ED2252}"/>
          </ac:spMkLst>
        </pc:spChg>
        <pc:spChg chg="del">
          <ac:chgData name="Ramon Füglister (ZAG)" userId="1f89c619-9803-46fd-93dd-c466b62c0a62" providerId="ADAL" clId="{33B6E399-256B-42A2-9D45-4A9E008F1779}" dt="2021-02-03T13:06:17.741" v="155" actId="478"/>
          <ac:spMkLst>
            <pc:docMk/>
            <pc:sldMk cId="680770599" sldId="400"/>
            <ac:spMk id="4" creationId="{8FE9BA86-73E0-40CD-98DF-6A1B4F59563E}"/>
          </ac:spMkLst>
        </pc:spChg>
        <pc:picChg chg="add mod">
          <ac:chgData name="Ramon Füglister (ZAG)" userId="1f89c619-9803-46fd-93dd-c466b62c0a62" providerId="ADAL" clId="{33B6E399-256B-42A2-9D45-4A9E008F1779}" dt="2021-02-03T13:06:25.080" v="159" actId="1076"/>
          <ac:picMkLst>
            <pc:docMk/>
            <pc:sldMk cId="680770599" sldId="400"/>
            <ac:picMk id="7" creationId="{5915E66E-3284-4D74-9A6F-45CF145F5574}"/>
          </ac:picMkLst>
        </pc:picChg>
      </pc:sldChg>
      <pc:sldChg chg="addSp delSp modSp new mod">
        <pc:chgData name="Ramon Füglister (ZAG)" userId="1f89c619-9803-46fd-93dd-c466b62c0a62" providerId="ADAL" clId="{33B6E399-256B-42A2-9D45-4A9E008F1779}" dt="2021-02-05T06:53:45.909" v="302" actId="1076"/>
        <pc:sldMkLst>
          <pc:docMk/>
          <pc:sldMk cId="548886173" sldId="401"/>
        </pc:sldMkLst>
        <pc:spChg chg="mod">
          <ac:chgData name="Ramon Füglister (ZAG)" userId="1f89c619-9803-46fd-93dd-c466b62c0a62" providerId="ADAL" clId="{33B6E399-256B-42A2-9D45-4A9E008F1779}" dt="2021-02-05T06:50:20.452" v="179" actId="20577"/>
          <ac:spMkLst>
            <pc:docMk/>
            <pc:sldMk cId="548886173" sldId="401"/>
            <ac:spMk id="2" creationId="{F25EF5F6-8D13-4E06-B931-59000A7C5820}"/>
          </ac:spMkLst>
        </pc:spChg>
        <pc:spChg chg="del">
          <ac:chgData name="Ramon Füglister (ZAG)" userId="1f89c619-9803-46fd-93dd-c466b62c0a62" providerId="ADAL" clId="{33B6E399-256B-42A2-9D45-4A9E008F1779}" dt="2021-02-05T06:50:08.825" v="161" actId="22"/>
          <ac:spMkLst>
            <pc:docMk/>
            <pc:sldMk cId="548886173" sldId="401"/>
            <ac:spMk id="3" creationId="{173299B1-71B9-4691-A79E-9AB52A5D06F6}"/>
          </ac:spMkLst>
        </pc:spChg>
        <pc:spChg chg="mod">
          <ac:chgData name="Ramon Füglister (ZAG)" userId="1f89c619-9803-46fd-93dd-c466b62c0a62" providerId="ADAL" clId="{33B6E399-256B-42A2-9D45-4A9E008F1779}" dt="2021-02-05T06:53:45.909" v="302" actId="1076"/>
          <ac:spMkLst>
            <pc:docMk/>
            <pc:sldMk cId="548886173" sldId="401"/>
            <ac:spMk id="4" creationId="{B7E4594F-A1B1-48D4-9351-D2598F40857B}"/>
          </ac:spMkLst>
        </pc:spChg>
        <pc:spChg chg="add del mod">
          <ac:chgData name="Ramon Füglister (ZAG)" userId="1f89c619-9803-46fd-93dd-c466b62c0a62" providerId="ADAL" clId="{33B6E399-256B-42A2-9D45-4A9E008F1779}" dt="2021-02-05T06:50:52.050" v="183" actId="478"/>
          <ac:spMkLst>
            <pc:docMk/>
            <pc:sldMk cId="548886173" sldId="401"/>
            <ac:spMk id="9" creationId="{C0A4C57D-7198-48A1-B5C9-1C50B203D565}"/>
          </ac:spMkLst>
        </pc:spChg>
        <pc:picChg chg="add del mod ord">
          <ac:chgData name="Ramon Füglister (ZAG)" userId="1f89c619-9803-46fd-93dd-c466b62c0a62" providerId="ADAL" clId="{33B6E399-256B-42A2-9D45-4A9E008F1779}" dt="2021-02-05T06:50:49.026" v="182" actId="21"/>
          <ac:picMkLst>
            <pc:docMk/>
            <pc:sldMk cId="548886173" sldId="401"/>
            <ac:picMk id="7" creationId="{5207C1AD-0A72-44FA-BFDD-23D9AC0E331E}"/>
          </ac:picMkLst>
        </pc:picChg>
      </pc:sldChg>
      <pc:sldChg chg="addSp delSp modSp new mod ord">
        <pc:chgData name="Ramon Füglister (ZAG)" userId="1f89c619-9803-46fd-93dd-c466b62c0a62" providerId="ADAL" clId="{33B6E399-256B-42A2-9D45-4A9E008F1779}" dt="2021-02-05T08:07:55.960" v="3045" actId="20577"/>
        <pc:sldMkLst>
          <pc:docMk/>
          <pc:sldMk cId="3495142777" sldId="402"/>
        </pc:sldMkLst>
        <pc:spChg chg="mod">
          <ac:chgData name="Ramon Füglister (ZAG)" userId="1f89c619-9803-46fd-93dd-c466b62c0a62" providerId="ADAL" clId="{33B6E399-256B-42A2-9D45-4A9E008F1779}" dt="2021-02-05T07:14:08.604" v="1080" actId="20577"/>
          <ac:spMkLst>
            <pc:docMk/>
            <pc:sldMk cId="3495142777" sldId="402"/>
            <ac:spMk id="2" creationId="{43669573-FE29-4667-869A-3473BFA1CB24}"/>
          </ac:spMkLst>
        </pc:spChg>
        <pc:spChg chg="mod">
          <ac:chgData name="Ramon Füglister (ZAG)" userId="1f89c619-9803-46fd-93dd-c466b62c0a62" providerId="ADAL" clId="{33B6E399-256B-42A2-9D45-4A9E008F1779}" dt="2021-02-05T08:07:55.960" v="3045" actId="20577"/>
          <ac:spMkLst>
            <pc:docMk/>
            <pc:sldMk cId="3495142777" sldId="402"/>
            <ac:spMk id="3" creationId="{B6CC6E40-9EAE-41D5-90B3-C02DCB0D9088}"/>
          </ac:spMkLst>
        </pc:spChg>
        <pc:spChg chg="del">
          <ac:chgData name="Ramon Füglister (ZAG)" userId="1f89c619-9803-46fd-93dd-c466b62c0a62" providerId="ADAL" clId="{33B6E399-256B-42A2-9D45-4A9E008F1779}" dt="2021-02-05T07:00:00.066" v="509" actId="478"/>
          <ac:spMkLst>
            <pc:docMk/>
            <pc:sldMk cId="3495142777" sldId="402"/>
            <ac:spMk id="4" creationId="{69F878E5-CCCC-4626-AFB5-68C06D6A5003}"/>
          </ac:spMkLst>
        </pc:spChg>
        <pc:spChg chg="add mod">
          <ac:chgData name="Ramon Füglister (ZAG)" userId="1f89c619-9803-46fd-93dd-c466b62c0a62" providerId="ADAL" clId="{33B6E399-256B-42A2-9D45-4A9E008F1779}" dt="2021-02-05T07:21:54.771" v="1600" actId="20577"/>
          <ac:spMkLst>
            <pc:docMk/>
            <pc:sldMk cId="3495142777" sldId="402"/>
            <ac:spMk id="8" creationId="{9EE316E3-5615-49DD-A9A2-4CD3ADFDDC4A}"/>
          </ac:spMkLst>
        </pc:spChg>
        <pc:spChg chg="add mod">
          <ac:chgData name="Ramon Füglister (ZAG)" userId="1f89c619-9803-46fd-93dd-c466b62c0a62" providerId="ADAL" clId="{33B6E399-256B-42A2-9D45-4A9E008F1779}" dt="2021-02-05T07:22:07.383" v="1622" actId="14100"/>
          <ac:spMkLst>
            <pc:docMk/>
            <pc:sldMk cId="3495142777" sldId="402"/>
            <ac:spMk id="9" creationId="{34CD55A0-2271-4604-8EC6-4871968E4B9F}"/>
          </ac:spMkLst>
        </pc:spChg>
        <pc:cxnChg chg="add">
          <ac:chgData name="Ramon Füglister (ZAG)" userId="1f89c619-9803-46fd-93dd-c466b62c0a62" providerId="ADAL" clId="{33B6E399-256B-42A2-9D45-4A9E008F1779}" dt="2021-02-05T07:20:58.702" v="1558" actId="11529"/>
          <ac:cxnSpMkLst>
            <pc:docMk/>
            <pc:sldMk cId="3495142777" sldId="402"/>
            <ac:cxnSpMk id="7" creationId="{FF2684C4-5B2A-43B2-9842-303A17E74D4C}"/>
          </ac:cxnSpMkLst>
        </pc:cxnChg>
      </pc:sldChg>
      <pc:sldChg chg="addSp delSp modSp new mod ord">
        <pc:chgData name="Ramon Füglister (ZAG)" userId="1f89c619-9803-46fd-93dd-c466b62c0a62" providerId="ADAL" clId="{33B6E399-256B-42A2-9D45-4A9E008F1779}" dt="2021-02-05T08:20:51.883" v="3117" actId="20577"/>
        <pc:sldMkLst>
          <pc:docMk/>
          <pc:sldMk cId="193335780" sldId="403"/>
        </pc:sldMkLst>
        <pc:spChg chg="mod">
          <ac:chgData name="Ramon Füglister (ZAG)" userId="1f89c619-9803-46fd-93dd-c466b62c0a62" providerId="ADAL" clId="{33B6E399-256B-42A2-9D45-4A9E008F1779}" dt="2021-02-05T07:14:13.760" v="1085" actId="20577"/>
          <ac:spMkLst>
            <pc:docMk/>
            <pc:sldMk cId="193335780" sldId="403"/>
            <ac:spMk id="2" creationId="{9145FE92-2B87-419A-A152-A5F1AE047DB0}"/>
          </ac:spMkLst>
        </pc:spChg>
        <pc:spChg chg="mod">
          <ac:chgData name="Ramon Füglister (ZAG)" userId="1f89c619-9803-46fd-93dd-c466b62c0a62" providerId="ADAL" clId="{33B6E399-256B-42A2-9D45-4A9E008F1779}" dt="2021-02-05T08:20:51.883" v="3117" actId="20577"/>
          <ac:spMkLst>
            <pc:docMk/>
            <pc:sldMk cId="193335780" sldId="403"/>
            <ac:spMk id="3" creationId="{AFE7D4AA-8472-4160-A55D-05439358D182}"/>
          </ac:spMkLst>
        </pc:spChg>
        <pc:spChg chg="del">
          <ac:chgData name="Ramon Füglister (ZAG)" userId="1f89c619-9803-46fd-93dd-c466b62c0a62" providerId="ADAL" clId="{33B6E399-256B-42A2-9D45-4A9E008F1779}" dt="2021-02-05T06:52:07.841" v="227" actId="478"/>
          <ac:spMkLst>
            <pc:docMk/>
            <pc:sldMk cId="193335780" sldId="403"/>
            <ac:spMk id="4" creationId="{C1C9C833-DC01-4671-931E-E0EE0A1340BE}"/>
          </ac:spMkLst>
        </pc:spChg>
        <pc:picChg chg="add mod">
          <ac:chgData name="Ramon Füglister (ZAG)" userId="1f89c619-9803-46fd-93dd-c466b62c0a62" providerId="ADAL" clId="{33B6E399-256B-42A2-9D45-4A9E008F1779}" dt="2021-02-05T06:58:49.231" v="412" actId="1076"/>
          <ac:picMkLst>
            <pc:docMk/>
            <pc:sldMk cId="193335780" sldId="403"/>
            <ac:picMk id="7" creationId="{E45281D3-55D8-41DA-B42C-E3E4E9708996}"/>
          </ac:picMkLst>
        </pc:picChg>
      </pc:sldChg>
      <pc:sldChg chg="addSp delSp modSp new mod">
        <pc:chgData name="Ramon Füglister (ZAG)" userId="1f89c619-9803-46fd-93dd-c466b62c0a62" providerId="ADAL" clId="{33B6E399-256B-42A2-9D45-4A9E008F1779}" dt="2021-02-05T08:21:30.287" v="3120" actId="20577"/>
        <pc:sldMkLst>
          <pc:docMk/>
          <pc:sldMk cId="1096139983" sldId="404"/>
        </pc:sldMkLst>
        <pc:spChg chg="mod">
          <ac:chgData name="Ramon Füglister (ZAG)" userId="1f89c619-9803-46fd-93dd-c466b62c0a62" providerId="ADAL" clId="{33B6E399-256B-42A2-9D45-4A9E008F1779}" dt="2021-02-05T07:03:15.378" v="679" actId="20577"/>
          <ac:spMkLst>
            <pc:docMk/>
            <pc:sldMk cId="1096139983" sldId="404"/>
            <ac:spMk id="2" creationId="{C50B7D07-BD0F-4F3A-9F6E-8965461EDB81}"/>
          </ac:spMkLst>
        </pc:spChg>
        <pc:spChg chg="del">
          <ac:chgData name="Ramon Füglister (ZAG)" userId="1f89c619-9803-46fd-93dd-c466b62c0a62" providerId="ADAL" clId="{33B6E399-256B-42A2-9D45-4A9E008F1779}" dt="2021-02-05T07:00:33.575" v="546" actId="22"/>
          <ac:spMkLst>
            <pc:docMk/>
            <pc:sldMk cId="1096139983" sldId="404"/>
            <ac:spMk id="3" creationId="{4AB1B8E7-6E46-48DB-AC63-78385E22A1B6}"/>
          </ac:spMkLst>
        </pc:spChg>
        <pc:spChg chg="del">
          <ac:chgData name="Ramon Füglister (ZAG)" userId="1f89c619-9803-46fd-93dd-c466b62c0a62" providerId="ADAL" clId="{33B6E399-256B-42A2-9D45-4A9E008F1779}" dt="2021-02-05T07:01:50.032" v="626" actId="478"/>
          <ac:spMkLst>
            <pc:docMk/>
            <pc:sldMk cId="1096139983" sldId="404"/>
            <ac:spMk id="4" creationId="{62CDF3BF-6C12-488B-9ED8-D88764CEDEB7}"/>
          </ac:spMkLst>
        </pc:spChg>
        <pc:spChg chg="add mod">
          <ac:chgData name="Ramon Füglister (ZAG)" userId="1f89c619-9803-46fd-93dd-c466b62c0a62" providerId="ADAL" clId="{33B6E399-256B-42A2-9D45-4A9E008F1779}" dt="2021-02-05T08:21:30.287" v="3120" actId="20577"/>
          <ac:spMkLst>
            <pc:docMk/>
            <pc:sldMk cId="1096139983" sldId="404"/>
            <ac:spMk id="8" creationId="{9D30AECD-1828-404E-86D6-4FA84116948F}"/>
          </ac:spMkLst>
        </pc:spChg>
        <pc:spChg chg="add mod">
          <ac:chgData name="Ramon Füglister (ZAG)" userId="1f89c619-9803-46fd-93dd-c466b62c0a62" providerId="ADAL" clId="{33B6E399-256B-42A2-9D45-4A9E008F1779}" dt="2021-02-05T07:18:58.307" v="1511" actId="1076"/>
          <ac:spMkLst>
            <pc:docMk/>
            <pc:sldMk cId="1096139983" sldId="404"/>
            <ac:spMk id="11" creationId="{2E87B7CE-FF76-48E2-83CC-B7DA08A6CF03}"/>
          </ac:spMkLst>
        </pc:spChg>
        <pc:picChg chg="add mod ord">
          <ac:chgData name="Ramon Füglister (ZAG)" userId="1f89c619-9803-46fd-93dd-c466b62c0a62" providerId="ADAL" clId="{33B6E399-256B-42A2-9D45-4A9E008F1779}" dt="2021-02-05T07:18:48.457" v="1507" actId="1076"/>
          <ac:picMkLst>
            <pc:docMk/>
            <pc:sldMk cId="1096139983" sldId="404"/>
            <ac:picMk id="7" creationId="{AF0EBE56-EBC1-483F-BC14-C2C2FD851FB3}"/>
          </ac:picMkLst>
        </pc:picChg>
        <pc:picChg chg="add mod">
          <ac:chgData name="Ramon Füglister (ZAG)" userId="1f89c619-9803-46fd-93dd-c466b62c0a62" providerId="ADAL" clId="{33B6E399-256B-42A2-9D45-4A9E008F1779}" dt="2021-02-05T07:18:50.071" v="1508" actId="1076"/>
          <ac:picMkLst>
            <pc:docMk/>
            <pc:sldMk cId="1096139983" sldId="404"/>
            <ac:picMk id="10" creationId="{DF221AF2-EC31-4B7C-AC63-842FC5EDD5B1}"/>
          </ac:picMkLst>
        </pc:picChg>
      </pc:sldChg>
      <pc:sldChg chg="addSp delSp modSp new mod">
        <pc:chgData name="Ramon Füglister (ZAG)" userId="1f89c619-9803-46fd-93dd-c466b62c0a62" providerId="ADAL" clId="{33B6E399-256B-42A2-9D45-4A9E008F1779}" dt="2021-02-05T08:31:14.035" v="3124" actId="478"/>
        <pc:sldMkLst>
          <pc:docMk/>
          <pc:sldMk cId="2373193129" sldId="405"/>
        </pc:sldMkLst>
        <pc:spChg chg="del mod">
          <ac:chgData name="Ramon Füglister (ZAG)" userId="1f89c619-9803-46fd-93dd-c466b62c0a62" providerId="ADAL" clId="{33B6E399-256B-42A2-9D45-4A9E008F1779}" dt="2021-02-05T07:11:00.470" v="958" actId="478"/>
          <ac:spMkLst>
            <pc:docMk/>
            <pc:sldMk cId="2373193129" sldId="405"/>
            <ac:spMk id="2" creationId="{AC3D73B6-D8DD-481B-B5BF-10947E80846D}"/>
          </ac:spMkLst>
        </pc:spChg>
        <pc:spChg chg="del">
          <ac:chgData name="Ramon Füglister (ZAG)" userId="1f89c619-9803-46fd-93dd-c466b62c0a62" providerId="ADAL" clId="{33B6E399-256B-42A2-9D45-4A9E008F1779}" dt="2021-02-05T07:03:43.078" v="692" actId="478"/>
          <ac:spMkLst>
            <pc:docMk/>
            <pc:sldMk cId="2373193129" sldId="405"/>
            <ac:spMk id="3" creationId="{72DCA308-BF6D-4B2A-A89B-99E083AB6F2D}"/>
          </ac:spMkLst>
        </pc:spChg>
        <pc:spChg chg="del">
          <ac:chgData name="Ramon Füglister (ZAG)" userId="1f89c619-9803-46fd-93dd-c466b62c0a62" providerId="ADAL" clId="{33B6E399-256B-42A2-9D45-4A9E008F1779}" dt="2021-02-05T07:03:44.557" v="693" actId="478"/>
          <ac:spMkLst>
            <pc:docMk/>
            <pc:sldMk cId="2373193129" sldId="405"/>
            <ac:spMk id="4" creationId="{413DE233-25A0-4A24-A026-311EE5C894AC}"/>
          </ac:spMkLst>
        </pc:spChg>
        <pc:spChg chg="add mod">
          <ac:chgData name="Ramon Füglister (ZAG)" userId="1f89c619-9803-46fd-93dd-c466b62c0a62" providerId="ADAL" clId="{33B6E399-256B-42A2-9D45-4A9E008F1779}" dt="2021-02-05T07:11:23.286" v="966" actId="1076"/>
          <ac:spMkLst>
            <pc:docMk/>
            <pc:sldMk cId="2373193129" sldId="405"/>
            <ac:spMk id="9" creationId="{3022BB7E-E9D5-4EF6-B992-EF5F187F7082}"/>
          </ac:spMkLst>
        </pc:spChg>
        <pc:spChg chg="add mod">
          <ac:chgData name="Ramon Füglister (ZAG)" userId="1f89c619-9803-46fd-93dd-c466b62c0a62" providerId="ADAL" clId="{33B6E399-256B-42A2-9D45-4A9E008F1779}" dt="2021-02-05T07:11:31.215" v="968" actId="1076"/>
          <ac:spMkLst>
            <pc:docMk/>
            <pc:sldMk cId="2373193129" sldId="405"/>
            <ac:spMk id="12" creationId="{B87FFC37-670C-4F3C-A648-65B3383262D3}"/>
          </ac:spMkLst>
        </pc:spChg>
        <pc:spChg chg="add mod">
          <ac:chgData name="Ramon Füglister (ZAG)" userId="1f89c619-9803-46fd-93dd-c466b62c0a62" providerId="ADAL" clId="{33B6E399-256B-42A2-9D45-4A9E008F1779}" dt="2021-02-05T07:50:54.703" v="2743" actId="20577"/>
          <ac:spMkLst>
            <pc:docMk/>
            <pc:sldMk cId="2373193129" sldId="405"/>
            <ac:spMk id="20" creationId="{1B34E654-CDBE-44A9-B845-995932851566}"/>
          </ac:spMkLst>
        </pc:spChg>
        <pc:spChg chg="add mod">
          <ac:chgData name="Ramon Füglister (ZAG)" userId="1f89c619-9803-46fd-93dd-c466b62c0a62" providerId="ADAL" clId="{33B6E399-256B-42A2-9D45-4A9E008F1779}" dt="2021-02-05T07:50:52.007" v="2741" actId="20577"/>
          <ac:spMkLst>
            <pc:docMk/>
            <pc:sldMk cId="2373193129" sldId="405"/>
            <ac:spMk id="22" creationId="{81E801E1-0770-438F-9AB2-2ECF81C8BEE4}"/>
          </ac:spMkLst>
        </pc:spChg>
        <pc:spChg chg="add mod">
          <ac:chgData name="Ramon Füglister (ZAG)" userId="1f89c619-9803-46fd-93dd-c466b62c0a62" providerId="ADAL" clId="{33B6E399-256B-42A2-9D45-4A9E008F1779}" dt="2021-02-05T07:11:37.912" v="985" actId="20577"/>
          <ac:spMkLst>
            <pc:docMk/>
            <pc:sldMk cId="2373193129" sldId="405"/>
            <ac:spMk id="24" creationId="{A97316E0-CE54-4272-8938-2770C6BB41A9}"/>
          </ac:spMkLst>
        </pc:spChg>
        <pc:spChg chg="add mod">
          <ac:chgData name="Ramon Füglister (ZAG)" userId="1f89c619-9803-46fd-93dd-c466b62c0a62" providerId="ADAL" clId="{33B6E399-256B-42A2-9D45-4A9E008F1779}" dt="2021-02-05T07:22:52.787" v="1675" actId="5793"/>
          <ac:spMkLst>
            <pc:docMk/>
            <pc:sldMk cId="2373193129" sldId="405"/>
            <ac:spMk id="25" creationId="{155E1ED8-F658-4BAA-BA71-0AEB05FFE874}"/>
          </ac:spMkLst>
        </pc:spChg>
        <pc:spChg chg="add mod">
          <ac:chgData name="Ramon Füglister (ZAG)" userId="1f89c619-9803-46fd-93dd-c466b62c0a62" providerId="ADAL" clId="{33B6E399-256B-42A2-9D45-4A9E008F1779}" dt="2021-02-05T07:22:54.871" v="1678" actId="20577"/>
          <ac:spMkLst>
            <pc:docMk/>
            <pc:sldMk cId="2373193129" sldId="405"/>
            <ac:spMk id="26" creationId="{6C3BF474-9FB7-4748-9FB0-DD9F3809A13F}"/>
          </ac:spMkLst>
        </pc:spChg>
        <pc:picChg chg="add mod">
          <ac:chgData name="Ramon Füglister (ZAG)" userId="1f89c619-9803-46fd-93dd-c466b62c0a62" providerId="ADAL" clId="{33B6E399-256B-42A2-9D45-4A9E008F1779}" dt="2021-02-05T07:10:31.451" v="933" actId="1076"/>
          <ac:picMkLst>
            <pc:docMk/>
            <pc:sldMk cId="2373193129" sldId="405"/>
            <ac:picMk id="6" creationId="{6E5704FF-D14F-4D80-9936-7977DE1D5963}"/>
          </ac:picMkLst>
        </pc:picChg>
        <pc:picChg chg="add mod">
          <ac:chgData name="Ramon Füglister (ZAG)" userId="1f89c619-9803-46fd-93dd-c466b62c0a62" providerId="ADAL" clId="{33B6E399-256B-42A2-9D45-4A9E008F1779}" dt="2021-02-05T07:18:25.546" v="1505" actId="14100"/>
          <ac:picMkLst>
            <pc:docMk/>
            <pc:sldMk cId="2373193129" sldId="405"/>
            <ac:picMk id="10" creationId="{072C42B8-1888-4838-8EDC-DBE5083CFD4C}"/>
          </ac:picMkLst>
        </pc:picChg>
        <pc:picChg chg="add mod">
          <ac:chgData name="Ramon Füglister (ZAG)" userId="1f89c619-9803-46fd-93dd-c466b62c0a62" providerId="ADAL" clId="{33B6E399-256B-42A2-9D45-4A9E008F1779}" dt="2021-02-05T07:10:22.038" v="929" actId="1076"/>
          <ac:picMkLst>
            <pc:docMk/>
            <pc:sldMk cId="2373193129" sldId="405"/>
            <ac:picMk id="18" creationId="{406AB9C5-0D42-400B-8973-3EDE79DFDB1D}"/>
          </ac:picMkLst>
        </pc:picChg>
        <pc:picChg chg="add mod">
          <ac:chgData name="Ramon Füglister (ZAG)" userId="1f89c619-9803-46fd-93dd-c466b62c0a62" providerId="ADAL" clId="{33B6E399-256B-42A2-9D45-4A9E008F1779}" dt="2021-02-05T07:10:53.385" v="955" actId="1076"/>
          <ac:picMkLst>
            <pc:docMk/>
            <pc:sldMk cId="2373193129" sldId="405"/>
            <ac:picMk id="21" creationId="{77D0BEF5-26B8-4005-AE48-17446812DA6B}"/>
          </ac:picMkLst>
        </pc:picChg>
        <pc:picChg chg="add del mod">
          <ac:chgData name="Ramon Füglister (ZAG)" userId="1f89c619-9803-46fd-93dd-c466b62c0a62" providerId="ADAL" clId="{33B6E399-256B-42A2-9D45-4A9E008F1779}" dt="2021-02-05T08:31:14.035" v="3124" actId="478"/>
          <ac:picMkLst>
            <pc:docMk/>
            <pc:sldMk cId="2373193129" sldId="405"/>
            <ac:picMk id="28" creationId="{C144FB27-D13B-4B07-98F7-B6FF9FADCB5E}"/>
          </ac:picMkLst>
        </pc:picChg>
        <pc:cxnChg chg="add del">
          <ac:chgData name="Ramon Füglister (ZAG)" userId="1f89c619-9803-46fd-93dd-c466b62c0a62" providerId="ADAL" clId="{33B6E399-256B-42A2-9D45-4A9E008F1779}" dt="2021-02-05T07:07:41.399" v="787" actId="478"/>
          <ac:cxnSpMkLst>
            <pc:docMk/>
            <pc:sldMk cId="2373193129" sldId="405"/>
            <ac:cxnSpMk id="8" creationId="{182A5345-9CE9-4E71-B53B-E5B0BA31C5C7}"/>
          </ac:cxnSpMkLst>
        </pc:cxnChg>
        <pc:cxnChg chg="add del mod">
          <ac:chgData name="Ramon Füglister (ZAG)" userId="1f89c619-9803-46fd-93dd-c466b62c0a62" providerId="ADAL" clId="{33B6E399-256B-42A2-9D45-4A9E008F1779}" dt="2021-02-05T07:07:29.769" v="781" actId="478"/>
          <ac:cxnSpMkLst>
            <pc:docMk/>
            <pc:sldMk cId="2373193129" sldId="405"/>
            <ac:cxnSpMk id="11" creationId="{801AE7E8-A4A6-4550-9585-26463CEF2311}"/>
          </ac:cxnSpMkLst>
        </pc:cxnChg>
        <pc:cxnChg chg="add mod">
          <ac:chgData name="Ramon Füglister (ZAG)" userId="1f89c619-9803-46fd-93dd-c466b62c0a62" providerId="ADAL" clId="{33B6E399-256B-42A2-9D45-4A9E008F1779}" dt="2021-02-05T07:11:27.135" v="967" actId="1076"/>
          <ac:cxnSpMkLst>
            <pc:docMk/>
            <pc:sldMk cId="2373193129" sldId="405"/>
            <ac:cxnSpMk id="13" creationId="{C8402856-2038-4C27-8DAD-6BB4324BD57E}"/>
          </ac:cxnSpMkLst>
        </pc:cxnChg>
        <pc:cxnChg chg="add mod">
          <ac:chgData name="Ramon Füglister (ZAG)" userId="1f89c619-9803-46fd-93dd-c466b62c0a62" providerId="ADAL" clId="{33B6E399-256B-42A2-9D45-4A9E008F1779}" dt="2021-02-05T07:11:33.552" v="969" actId="1076"/>
          <ac:cxnSpMkLst>
            <pc:docMk/>
            <pc:sldMk cId="2373193129" sldId="405"/>
            <ac:cxnSpMk id="15" creationId="{BCAA45C1-09C3-44A1-B21E-705482D989BD}"/>
          </ac:cxnSpMkLst>
        </pc:cxnChg>
        <pc:cxnChg chg="add mod">
          <ac:chgData name="Ramon Füglister (ZAG)" userId="1f89c619-9803-46fd-93dd-c466b62c0a62" providerId="ADAL" clId="{33B6E399-256B-42A2-9D45-4A9E008F1779}" dt="2021-02-05T07:10:29.017" v="932" actId="1076"/>
          <ac:cxnSpMkLst>
            <pc:docMk/>
            <pc:sldMk cId="2373193129" sldId="405"/>
            <ac:cxnSpMk id="16" creationId="{C3D4248C-6F33-4492-9FB7-1A10B2990000}"/>
          </ac:cxnSpMkLst>
        </pc:cxnChg>
        <pc:cxnChg chg="add mod">
          <ac:chgData name="Ramon Füglister (ZAG)" userId="1f89c619-9803-46fd-93dd-c466b62c0a62" providerId="ADAL" clId="{33B6E399-256B-42A2-9D45-4A9E008F1779}" dt="2021-02-05T07:10:24.090" v="930" actId="1076"/>
          <ac:cxnSpMkLst>
            <pc:docMk/>
            <pc:sldMk cId="2373193129" sldId="405"/>
            <ac:cxnSpMk id="19" creationId="{F1BDDA68-B00F-4A54-84C2-DFAB2D5865DF}"/>
          </ac:cxnSpMkLst>
        </pc:cxnChg>
      </pc:sldChg>
      <pc:sldChg chg="addSp delSp modSp new mod ord">
        <pc:chgData name="Ramon Füglister (ZAG)" userId="1f89c619-9803-46fd-93dd-c466b62c0a62" providerId="ADAL" clId="{33B6E399-256B-42A2-9D45-4A9E008F1779}" dt="2021-02-05T08:08:04.178" v="3064" actId="20577"/>
        <pc:sldMkLst>
          <pc:docMk/>
          <pc:sldMk cId="3328891695" sldId="406"/>
        </pc:sldMkLst>
        <pc:spChg chg="mod">
          <ac:chgData name="Ramon Füglister (ZAG)" userId="1f89c619-9803-46fd-93dd-c466b62c0a62" providerId="ADAL" clId="{33B6E399-256B-42A2-9D45-4A9E008F1779}" dt="2021-02-05T08:08:04.178" v="3064" actId="20577"/>
          <ac:spMkLst>
            <pc:docMk/>
            <pc:sldMk cId="3328891695" sldId="406"/>
            <ac:spMk id="2" creationId="{770A726D-42FB-4DB7-A81B-EA20386C6B24}"/>
          </ac:spMkLst>
        </pc:spChg>
        <pc:spChg chg="mod">
          <ac:chgData name="Ramon Füglister (ZAG)" userId="1f89c619-9803-46fd-93dd-c466b62c0a62" providerId="ADAL" clId="{33B6E399-256B-42A2-9D45-4A9E008F1779}" dt="2021-02-05T07:17:50.095" v="1478" actId="20577"/>
          <ac:spMkLst>
            <pc:docMk/>
            <pc:sldMk cId="3328891695" sldId="406"/>
            <ac:spMk id="3" creationId="{D91D38C6-F3DB-4BC4-9F81-5A64BF43D903}"/>
          </ac:spMkLst>
        </pc:spChg>
        <pc:spChg chg="del">
          <ac:chgData name="Ramon Füglister (ZAG)" userId="1f89c619-9803-46fd-93dd-c466b62c0a62" providerId="ADAL" clId="{33B6E399-256B-42A2-9D45-4A9E008F1779}" dt="2021-02-05T07:15:41.860" v="1306" actId="478"/>
          <ac:spMkLst>
            <pc:docMk/>
            <pc:sldMk cId="3328891695" sldId="406"/>
            <ac:spMk id="4" creationId="{D60ACB2A-871A-4731-B64C-3A9383266803}"/>
          </ac:spMkLst>
        </pc:spChg>
        <pc:spChg chg="add mod">
          <ac:chgData name="Ramon Füglister (ZAG)" userId="1f89c619-9803-46fd-93dd-c466b62c0a62" providerId="ADAL" clId="{33B6E399-256B-42A2-9D45-4A9E008F1779}" dt="2021-02-05T07:17:30.659" v="1472" actId="20577"/>
          <ac:spMkLst>
            <pc:docMk/>
            <pc:sldMk cId="3328891695" sldId="406"/>
            <ac:spMk id="8" creationId="{9804CA68-9FFB-4929-B467-612797319B56}"/>
          </ac:spMkLst>
        </pc:spChg>
        <pc:picChg chg="add mod">
          <ac:chgData name="Ramon Füglister (ZAG)" userId="1f89c619-9803-46fd-93dd-c466b62c0a62" providerId="ADAL" clId="{33B6E399-256B-42A2-9D45-4A9E008F1779}" dt="2021-02-05T07:16:38.267" v="1408" actId="1076"/>
          <ac:picMkLst>
            <pc:docMk/>
            <pc:sldMk cId="3328891695" sldId="406"/>
            <ac:picMk id="6" creationId="{12930B18-AE01-4C26-9ED6-E2D906B6B483}"/>
          </ac:picMkLst>
        </pc:picChg>
        <pc:picChg chg="add mod">
          <ac:chgData name="Ramon Füglister (ZAG)" userId="1f89c619-9803-46fd-93dd-c466b62c0a62" providerId="ADAL" clId="{33B6E399-256B-42A2-9D45-4A9E008F1779}" dt="2021-02-05T07:16:35.518" v="1407" actId="1076"/>
          <ac:picMkLst>
            <pc:docMk/>
            <pc:sldMk cId="3328891695" sldId="406"/>
            <ac:picMk id="7" creationId="{D11E8B2F-816B-4A39-8732-3B65A78CC3DE}"/>
          </ac:picMkLst>
        </pc:picChg>
      </pc:sldChg>
      <pc:sldChg chg="delSp modSp new mod ord">
        <pc:chgData name="Ramon Füglister (ZAG)" userId="1f89c619-9803-46fd-93dd-c466b62c0a62" providerId="ADAL" clId="{33B6E399-256B-42A2-9D45-4A9E008F1779}" dt="2021-02-05T07:37:12.590" v="2739" actId="6549"/>
        <pc:sldMkLst>
          <pc:docMk/>
          <pc:sldMk cId="3634221872" sldId="407"/>
        </pc:sldMkLst>
        <pc:spChg chg="mod">
          <ac:chgData name="Ramon Füglister (ZAG)" userId="1f89c619-9803-46fd-93dd-c466b62c0a62" providerId="ADAL" clId="{33B6E399-256B-42A2-9D45-4A9E008F1779}" dt="2021-02-05T07:37:12.590" v="2739" actId="6549"/>
          <ac:spMkLst>
            <pc:docMk/>
            <pc:sldMk cId="3634221872" sldId="407"/>
            <ac:spMk id="2" creationId="{3E9B3EB1-D913-4846-9A4C-C6B059B317D2}"/>
          </ac:spMkLst>
        </pc:spChg>
        <pc:spChg chg="del">
          <ac:chgData name="Ramon Füglister (ZAG)" userId="1f89c619-9803-46fd-93dd-c466b62c0a62" providerId="ADAL" clId="{33B6E399-256B-42A2-9D45-4A9E008F1779}" dt="2021-02-05T07:35:29.920" v="2629" actId="478"/>
          <ac:spMkLst>
            <pc:docMk/>
            <pc:sldMk cId="3634221872" sldId="407"/>
            <ac:spMk id="3" creationId="{BE70B9B9-1E59-4B02-96AF-A13B14799D24}"/>
          </ac:spMkLst>
        </pc:spChg>
        <pc:spChg chg="del">
          <ac:chgData name="Ramon Füglister (ZAG)" userId="1f89c619-9803-46fd-93dd-c466b62c0a62" providerId="ADAL" clId="{33B6E399-256B-42A2-9D45-4A9E008F1779}" dt="2021-02-05T07:35:31.556" v="2630" actId="478"/>
          <ac:spMkLst>
            <pc:docMk/>
            <pc:sldMk cId="3634221872" sldId="407"/>
            <ac:spMk id="4" creationId="{C211F365-AF42-4FE5-AA40-D170160493DF}"/>
          </ac:spMkLst>
        </pc:spChg>
      </pc:sldChg>
      <pc:sldChg chg="addSp delSp modSp new mod">
        <pc:chgData name="Ramon Füglister (ZAG)" userId="1f89c619-9803-46fd-93dd-c466b62c0a62" providerId="ADAL" clId="{33B6E399-256B-42A2-9D45-4A9E008F1779}" dt="2021-02-05T07:51:07.183" v="2755" actId="113"/>
        <pc:sldMkLst>
          <pc:docMk/>
          <pc:sldMk cId="1099282330" sldId="408"/>
        </pc:sldMkLst>
        <pc:spChg chg="mod">
          <ac:chgData name="Ramon Füglister (ZAG)" userId="1f89c619-9803-46fd-93dd-c466b62c0a62" providerId="ADAL" clId="{33B6E399-256B-42A2-9D45-4A9E008F1779}" dt="2021-02-05T07:22:48.436" v="1671" actId="20577"/>
          <ac:spMkLst>
            <pc:docMk/>
            <pc:sldMk cId="1099282330" sldId="408"/>
            <ac:spMk id="2" creationId="{DCD00806-7F7A-4C78-8BBC-6F168833C439}"/>
          </ac:spMkLst>
        </pc:spChg>
        <pc:spChg chg="del">
          <ac:chgData name="Ramon Füglister (ZAG)" userId="1f89c619-9803-46fd-93dd-c466b62c0a62" providerId="ADAL" clId="{33B6E399-256B-42A2-9D45-4A9E008F1779}" dt="2021-02-05T07:23:04.463" v="1681" actId="478"/>
          <ac:spMkLst>
            <pc:docMk/>
            <pc:sldMk cId="1099282330" sldId="408"/>
            <ac:spMk id="3" creationId="{00D138A9-1A03-48E4-95AA-9C54691BB44E}"/>
          </ac:spMkLst>
        </pc:spChg>
        <pc:spChg chg="del">
          <ac:chgData name="Ramon Füglister (ZAG)" userId="1f89c619-9803-46fd-93dd-c466b62c0a62" providerId="ADAL" clId="{33B6E399-256B-42A2-9D45-4A9E008F1779}" dt="2021-02-05T07:23:05.324" v="1682" actId="478"/>
          <ac:spMkLst>
            <pc:docMk/>
            <pc:sldMk cId="1099282330" sldId="408"/>
            <ac:spMk id="4" creationId="{96354EB4-E82F-4065-A597-05CA10535295}"/>
          </ac:spMkLst>
        </pc:spChg>
        <pc:spChg chg="add mod">
          <ac:chgData name="Ramon Füglister (ZAG)" userId="1f89c619-9803-46fd-93dd-c466b62c0a62" providerId="ADAL" clId="{33B6E399-256B-42A2-9D45-4A9E008F1779}" dt="2021-02-05T07:23:32.433" v="1709" actId="1076"/>
          <ac:spMkLst>
            <pc:docMk/>
            <pc:sldMk cId="1099282330" sldId="408"/>
            <ac:spMk id="8" creationId="{EF0CB6EC-D3D0-4814-8941-05A12EA364B5}"/>
          </ac:spMkLst>
        </pc:spChg>
        <pc:spChg chg="add mod">
          <ac:chgData name="Ramon Füglister (ZAG)" userId="1f89c619-9803-46fd-93dd-c466b62c0a62" providerId="ADAL" clId="{33B6E399-256B-42A2-9D45-4A9E008F1779}" dt="2021-02-05T07:51:07.183" v="2755" actId="113"/>
          <ac:spMkLst>
            <pc:docMk/>
            <pc:sldMk cId="1099282330" sldId="408"/>
            <ac:spMk id="10" creationId="{B0FE9AB8-B808-4C93-825F-BC75C58E0335}"/>
          </ac:spMkLst>
        </pc:spChg>
        <pc:picChg chg="add mod">
          <ac:chgData name="Ramon Füglister (ZAG)" userId="1f89c619-9803-46fd-93dd-c466b62c0a62" providerId="ADAL" clId="{33B6E399-256B-42A2-9D45-4A9E008F1779}" dt="2021-02-05T07:23:11.439" v="1685" actId="1076"/>
          <ac:picMkLst>
            <pc:docMk/>
            <pc:sldMk cId="1099282330" sldId="408"/>
            <ac:picMk id="6" creationId="{4114E3FA-B54A-40DE-B41E-E10A89472EA5}"/>
          </ac:picMkLst>
        </pc:picChg>
        <pc:picChg chg="add mod">
          <ac:chgData name="Ramon Füglister (ZAG)" userId="1f89c619-9803-46fd-93dd-c466b62c0a62" providerId="ADAL" clId="{33B6E399-256B-42A2-9D45-4A9E008F1779}" dt="2021-02-05T07:23:13.791" v="1686" actId="1076"/>
          <ac:picMkLst>
            <pc:docMk/>
            <pc:sldMk cId="1099282330" sldId="408"/>
            <ac:picMk id="7" creationId="{23B9E4AB-CB46-46C3-9F10-03A07624A26E}"/>
          </ac:picMkLst>
        </pc:picChg>
        <pc:picChg chg="add mod">
          <ac:chgData name="Ramon Füglister (ZAG)" userId="1f89c619-9803-46fd-93dd-c466b62c0a62" providerId="ADAL" clId="{33B6E399-256B-42A2-9D45-4A9E008F1779}" dt="2021-02-05T07:23:34.268" v="1710" actId="1076"/>
          <ac:picMkLst>
            <pc:docMk/>
            <pc:sldMk cId="1099282330" sldId="408"/>
            <ac:picMk id="9" creationId="{ED75197E-11F8-458F-88EB-DBE60135EC03}"/>
          </ac:picMkLst>
        </pc:picChg>
      </pc:sldChg>
      <pc:sldChg chg="delSp modSp new mod">
        <pc:chgData name="Ramon Füglister (ZAG)" userId="1f89c619-9803-46fd-93dd-c466b62c0a62" providerId="ADAL" clId="{33B6E399-256B-42A2-9D45-4A9E008F1779}" dt="2021-02-05T08:03:53.389" v="2991" actId="207"/>
        <pc:sldMkLst>
          <pc:docMk/>
          <pc:sldMk cId="3447805888" sldId="409"/>
        </pc:sldMkLst>
        <pc:spChg chg="mod">
          <ac:chgData name="Ramon Füglister (ZAG)" userId="1f89c619-9803-46fd-93dd-c466b62c0a62" providerId="ADAL" clId="{33B6E399-256B-42A2-9D45-4A9E008F1779}" dt="2021-02-05T07:28:46.845" v="1930" actId="1076"/>
          <ac:spMkLst>
            <pc:docMk/>
            <pc:sldMk cId="3447805888" sldId="409"/>
            <ac:spMk id="2" creationId="{B39BA13B-7815-411A-BF16-002732C2C2CF}"/>
          </ac:spMkLst>
        </pc:spChg>
        <pc:spChg chg="mod">
          <ac:chgData name="Ramon Füglister (ZAG)" userId="1f89c619-9803-46fd-93dd-c466b62c0a62" providerId="ADAL" clId="{33B6E399-256B-42A2-9D45-4A9E008F1779}" dt="2021-02-05T08:03:53.389" v="2991" actId="207"/>
          <ac:spMkLst>
            <pc:docMk/>
            <pc:sldMk cId="3447805888" sldId="409"/>
            <ac:spMk id="3" creationId="{48A70373-5D9C-480E-AB1C-4544552E2E0B}"/>
          </ac:spMkLst>
        </pc:spChg>
        <pc:spChg chg="del">
          <ac:chgData name="Ramon Füglister (ZAG)" userId="1f89c619-9803-46fd-93dd-c466b62c0a62" providerId="ADAL" clId="{33B6E399-256B-42A2-9D45-4A9E008F1779}" dt="2021-02-05T07:28:44.894" v="1929" actId="478"/>
          <ac:spMkLst>
            <pc:docMk/>
            <pc:sldMk cId="3447805888" sldId="409"/>
            <ac:spMk id="4" creationId="{1FA124DC-7320-4B08-A4B1-250E12DFEAFB}"/>
          </ac:spMkLst>
        </pc:spChg>
      </pc:sldChg>
      <pc:sldChg chg="modSp add mod">
        <pc:chgData name="Ramon Füglister (ZAG)" userId="1f89c619-9803-46fd-93dd-c466b62c0a62" providerId="ADAL" clId="{33B6E399-256B-42A2-9D45-4A9E008F1779}" dt="2021-02-05T07:33:50.755" v="2485" actId="14100"/>
        <pc:sldMkLst>
          <pc:docMk/>
          <pc:sldMk cId="2255923165" sldId="410"/>
        </pc:sldMkLst>
        <pc:spChg chg="mod">
          <ac:chgData name="Ramon Füglister (ZAG)" userId="1f89c619-9803-46fd-93dd-c466b62c0a62" providerId="ADAL" clId="{33B6E399-256B-42A2-9D45-4A9E008F1779}" dt="2021-02-05T07:33:26.306" v="2382" actId="20577"/>
          <ac:spMkLst>
            <pc:docMk/>
            <pc:sldMk cId="2255923165" sldId="410"/>
            <ac:spMk id="2" creationId="{B39BA13B-7815-411A-BF16-002732C2C2CF}"/>
          </ac:spMkLst>
        </pc:spChg>
        <pc:spChg chg="mod">
          <ac:chgData name="Ramon Füglister (ZAG)" userId="1f89c619-9803-46fd-93dd-c466b62c0a62" providerId="ADAL" clId="{33B6E399-256B-42A2-9D45-4A9E008F1779}" dt="2021-02-05T07:33:50.755" v="2485" actId="14100"/>
          <ac:spMkLst>
            <pc:docMk/>
            <pc:sldMk cId="2255923165" sldId="410"/>
            <ac:spMk id="3" creationId="{48A70373-5D9C-480E-AB1C-4544552E2E0B}"/>
          </ac:spMkLst>
        </pc:spChg>
      </pc:sldChg>
      <pc:sldChg chg="modSp new mod">
        <pc:chgData name="Ramon Füglister (ZAG)" userId="1f89c619-9803-46fd-93dd-c466b62c0a62" providerId="ADAL" clId="{33B6E399-256B-42A2-9D45-4A9E008F1779}" dt="2021-02-05T08:04:30.915" v="3014" actId="1076"/>
        <pc:sldMkLst>
          <pc:docMk/>
          <pc:sldMk cId="3309330509" sldId="411"/>
        </pc:sldMkLst>
        <pc:spChg chg="mod">
          <ac:chgData name="Ramon Füglister (ZAG)" userId="1f89c619-9803-46fd-93dd-c466b62c0a62" providerId="ADAL" clId="{33B6E399-256B-42A2-9D45-4A9E008F1779}" dt="2021-02-05T08:04:30.915" v="3014" actId="1076"/>
          <ac:spMkLst>
            <pc:docMk/>
            <pc:sldMk cId="3309330509" sldId="411"/>
            <ac:spMk id="2" creationId="{85322AD3-B4C0-4F6E-9203-516ECA92FB02}"/>
          </ac:spMkLst>
        </pc:spChg>
      </pc:sldChg>
    </pc:docChg>
  </pc:docChgLst>
  <pc:docChgLst>
    <pc:chgData name="Ramon Füglister" userId="1f89c619-9803-46fd-93dd-c466b62c0a62" providerId="ADAL" clId="{50541685-90A4-458C-AFD1-85949D408267}"/>
    <pc:docChg chg="addSld delSld modSld">
      <pc:chgData name="Ramon Füglister" userId="1f89c619-9803-46fd-93dd-c466b62c0a62" providerId="ADAL" clId="{50541685-90A4-458C-AFD1-85949D408267}" dt="2023-03-07T08:44:07.343" v="16" actId="47"/>
      <pc:docMkLst>
        <pc:docMk/>
      </pc:docMkLst>
      <pc:sldChg chg="modSp mod">
        <pc:chgData name="Ramon Füglister" userId="1f89c619-9803-46fd-93dd-c466b62c0a62" providerId="ADAL" clId="{50541685-90A4-458C-AFD1-85949D408267}" dt="2023-03-07T08:15:52.232" v="0" actId="6549"/>
        <pc:sldMkLst>
          <pc:docMk/>
          <pc:sldMk cId="3515008791" sldId="439"/>
        </pc:sldMkLst>
        <pc:spChg chg="mod">
          <ac:chgData name="Ramon Füglister" userId="1f89c619-9803-46fd-93dd-c466b62c0a62" providerId="ADAL" clId="{50541685-90A4-458C-AFD1-85949D408267}" dt="2023-03-07T08:15:52.232" v="0" actId="6549"/>
          <ac:spMkLst>
            <pc:docMk/>
            <pc:sldMk cId="3515008791" sldId="439"/>
            <ac:spMk id="2" creationId="{167EAFFF-CC92-4E05-8E44-6BC078B045F8}"/>
          </ac:spMkLst>
        </pc:spChg>
      </pc:sldChg>
      <pc:sldChg chg="del">
        <pc:chgData name="Ramon Füglister" userId="1f89c619-9803-46fd-93dd-c466b62c0a62" providerId="ADAL" clId="{50541685-90A4-458C-AFD1-85949D408267}" dt="2023-03-07T08:15:55.707" v="1" actId="47"/>
        <pc:sldMkLst>
          <pc:docMk/>
          <pc:sldMk cId="970940570" sldId="440"/>
        </pc:sldMkLst>
      </pc:sldChg>
      <pc:sldChg chg="del">
        <pc:chgData name="Ramon Füglister" userId="1f89c619-9803-46fd-93dd-c466b62c0a62" providerId="ADAL" clId="{50541685-90A4-458C-AFD1-85949D408267}" dt="2023-03-07T08:15:56.027" v="2" actId="47"/>
        <pc:sldMkLst>
          <pc:docMk/>
          <pc:sldMk cId="1759581054" sldId="441"/>
        </pc:sldMkLst>
      </pc:sldChg>
      <pc:sldChg chg="modSp mod">
        <pc:chgData name="Ramon Füglister" userId="1f89c619-9803-46fd-93dd-c466b62c0a62" providerId="ADAL" clId="{50541685-90A4-458C-AFD1-85949D408267}" dt="2023-03-07T08:16:04.497" v="11" actId="6549"/>
        <pc:sldMkLst>
          <pc:docMk/>
          <pc:sldMk cId="2047938556" sldId="442"/>
        </pc:sldMkLst>
        <pc:spChg chg="mod">
          <ac:chgData name="Ramon Füglister" userId="1f89c619-9803-46fd-93dd-c466b62c0a62" providerId="ADAL" clId="{50541685-90A4-458C-AFD1-85949D408267}" dt="2023-03-07T08:16:04.497" v="11" actId="6549"/>
          <ac:spMkLst>
            <pc:docMk/>
            <pc:sldMk cId="2047938556" sldId="442"/>
            <ac:spMk id="5" creationId="{8C08082D-8ECA-4F6E-BDBB-9F572872DE71}"/>
          </ac:spMkLst>
        </pc:spChg>
      </pc:sldChg>
      <pc:sldChg chg="del">
        <pc:chgData name="Ramon Füglister" userId="1f89c619-9803-46fd-93dd-c466b62c0a62" providerId="ADAL" clId="{50541685-90A4-458C-AFD1-85949D408267}" dt="2023-03-07T08:15:56.563" v="3" actId="47"/>
        <pc:sldMkLst>
          <pc:docMk/>
          <pc:sldMk cId="3529926595" sldId="446"/>
        </pc:sldMkLst>
      </pc:sldChg>
      <pc:sldChg chg="del">
        <pc:chgData name="Ramon Füglister" userId="1f89c619-9803-46fd-93dd-c466b62c0a62" providerId="ADAL" clId="{50541685-90A4-458C-AFD1-85949D408267}" dt="2023-03-07T08:16:24.117" v="12" actId="47"/>
        <pc:sldMkLst>
          <pc:docMk/>
          <pc:sldMk cId="2359814225" sldId="450"/>
        </pc:sldMkLst>
      </pc:sldChg>
      <pc:sldChg chg="new del">
        <pc:chgData name="Ramon Füglister" userId="1f89c619-9803-46fd-93dd-c466b62c0a62" providerId="ADAL" clId="{50541685-90A4-458C-AFD1-85949D408267}" dt="2023-03-07T08:44:07.343" v="16" actId="47"/>
        <pc:sldMkLst>
          <pc:docMk/>
          <pc:sldMk cId="821599771" sldId="499"/>
        </pc:sldMkLst>
      </pc:sldChg>
      <pc:sldChg chg="addSp modSp new">
        <pc:chgData name="Ramon Füglister" userId="1f89c619-9803-46fd-93dd-c466b62c0a62" providerId="ADAL" clId="{50541685-90A4-458C-AFD1-85949D408267}" dt="2023-03-07T08:44:04.890" v="15"/>
        <pc:sldMkLst>
          <pc:docMk/>
          <pc:sldMk cId="1657861686" sldId="500"/>
        </pc:sldMkLst>
        <pc:picChg chg="add mod">
          <ac:chgData name="Ramon Füglister" userId="1f89c619-9803-46fd-93dd-c466b62c0a62" providerId="ADAL" clId="{50541685-90A4-458C-AFD1-85949D408267}" dt="2023-03-07T08:44:04.890" v="15"/>
          <ac:picMkLst>
            <pc:docMk/>
            <pc:sldMk cId="1657861686" sldId="500"/>
            <ac:picMk id="6" creationId="{D1813BF6-6326-A014-7280-C96C7188CBCF}"/>
          </ac:picMkLst>
        </pc:picChg>
      </pc:sldChg>
    </pc:docChg>
  </pc:docChgLst>
  <pc:docChgLst>
    <pc:chgData name="Ramon Füglister (ZAG)" userId="1f89c619-9803-46fd-93dd-c466b62c0a62" providerId="ADAL" clId="{40C1226A-61A3-4CDF-9F26-1C51D2238CE3}"/>
    <pc:docChg chg="custSel delSld modSld">
      <pc:chgData name="Ramon Füglister (ZAG)" userId="1f89c619-9803-46fd-93dd-c466b62c0a62" providerId="ADAL" clId="{40C1226A-61A3-4CDF-9F26-1C51D2238CE3}" dt="2024-04-16T11:47:15.067" v="74" actId="20577"/>
      <pc:docMkLst>
        <pc:docMk/>
      </pc:docMkLst>
      <pc:sldChg chg="delSp mod">
        <pc:chgData name="Ramon Füglister (ZAG)" userId="1f89c619-9803-46fd-93dd-c466b62c0a62" providerId="ADAL" clId="{40C1226A-61A3-4CDF-9F26-1C51D2238CE3}" dt="2024-04-16T11:45:58.730" v="21" actId="478"/>
        <pc:sldMkLst>
          <pc:docMk/>
          <pc:sldMk cId="1617730485" sldId="413"/>
        </pc:sldMkLst>
        <pc:picChg chg="del">
          <ac:chgData name="Ramon Füglister (ZAG)" userId="1f89c619-9803-46fd-93dd-c466b62c0a62" providerId="ADAL" clId="{40C1226A-61A3-4CDF-9F26-1C51D2238CE3}" dt="2024-04-16T11:45:57.340" v="20" actId="478"/>
          <ac:picMkLst>
            <pc:docMk/>
            <pc:sldMk cId="1617730485" sldId="413"/>
            <ac:picMk id="4" creationId="{9827ED34-94CD-47CA-8784-22B51709476D}"/>
          </ac:picMkLst>
        </pc:picChg>
        <pc:picChg chg="del">
          <ac:chgData name="Ramon Füglister (ZAG)" userId="1f89c619-9803-46fd-93dd-c466b62c0a62" providerId="ADAL" clId="{40C1226A-61A3-4CDF-9F26-1C51D2238CE3}" dt="2024-04-16T11:45:58.730" v="21" actId="478"/>
          <ac:picMkLst>
            <pc:docMk/>
            <pc:sldMk cId="1617730485" sldId="413"/>
            <ac:picMk id="5" creationId="{AEC96393-F6A2-4F5B-99EB-B927708227FF}"/>
          </ac:picMkLst>
        </pc:picChg>
      </pc:sldChg>
      <pc:sldChg chg="del">
        <pc:chgData name="Ramon Füglister (ZAG)" userId="1f89c619-9803-46fd-93dd-c466b62c0a62" providerId="ADAL" clId="{40C1226A-61A3-4CDF-9F26-1C51D2238CE3}" dt="2024-04-16T11:45:11.659" v="14" actId="47"/>
        <pc:sldMkLst>
          <pc:docMk/>
          <pc:sldMk cId="8491500" sldId="426"/>
        </pc:sldMkLst>
      </pc:sldChg>
      <pc:sldChg chg="modSp mod">
        <pc:chgData name="Ramon Füglister (ZAG)" userId="1f89c619-9803-46fd-93dd-c466b62c0a62" providerId="ADAL" clId="{40C1226A-61A3-4CDF-9F26-1C51D2238CE3}" dt="2024-04-16T11:46:51.721" v="72" actId="20577"/>
        <pc:sldMkLst>
          <pc:docMk/>
          <pc:sldMk cId="2301256337" sldId="443"/>
        </pc:sldMkLst>
        <pc:spChg chg="mod">
          <ac:chgData name="Ramon Füglister (ZAG)" userId="1f89c619-9803-46fd-93dd-c466b62c0a62" providerId="ADAL" clId="{40C1226A-61A3-4CDF-9F26-1C51D2238CE3}" dt="2024-04-16T11:46:51.721" v="72" actId="20577"/>
          <ac:spMkLst>
            <pc:docMk/>
            <pc:sldMk cId="2301256337" sldId="443"/>
            <ac:spMk id="8" creationId="{39071E11-A96D-43BC-8F88-BE60F68479E7}"/>
          </ac:spMkLst>
        </pc:spChg>
      </pc:sldChg>
      <pc:sldChg chg="modSp mod">
        <pc:chgData name="Ramon Füglister (ZAG)" userId="1f89c619-9803-46fd-93dd-c466b62c0a62" providerId="ADAL" clId="{40C1226A-61A3-4CDF-9F26-1C51D2238CE3}" dt="2024-04-16T11:46:33.415" v="23" actId="1076"/>
        <pc:sldMkLst>
          <pc:docMk/>
          <pc:sldMk cId="2658107501" sldId="445"/>
        </pc:sldMkLst>
        <pc:spChg chg="mod">
          <ac:chgData name="Ramon Füglister (ZAG)" userId="1f89c619-9803-46fd-93dd-c466b62c0a62" providerId="ADAL" clId="{40C1226A-61A3-4CDF-9F26-1C51D2238CE3}" dt="2024-04-16T11:46:33.415" v="23" actId="1076"/>
          <ac:spMkLst>
            <pc:docMk/>
            <pc:sldMk cId="2658107501" sldId="445"/>
            <ac:spMk id="8" creationId="{31A43326-4F82-44C1-A403-565ED1B22FAC}"/>
          </ac:spMkLst>
        </pc:spChg>
      </pc:sldChg>
      <pc:sldChg chg="del">
        <pc:chgData name="Ramon Füglister (ZAG)" userId="1f89c619-9803-46fd-93dd-c466b62c0a62" providerId="ADAL" clId="{40C1226A-61A3-4CDF-9F26-1C51D2238CE3}" dt="2024-04-16T11:45:45.629" v="19" actId="47"/>
        <pc:sldMkLst>
          <pc:docMk/>
          <pc:sldMk cId="3861148744" sldId="460"/>
        </pc:sldMkLst>
      </pc:sldChg>
      <pc:sldChg chg="del">
        <pc:chgData name="Ramon Füglister (ZAG)" userId="1f89c619-9803-46fd-93dd-c466b62c0a62" providerId="ADAL" clId="{40C1226A-61A3-4CDF-9F26-1C51D2238CE3}" dt="2024-04-16T11:45:40.910" v="16" actId="47"/>
        <pc:sldMkLst>
          <pc:docMk/>
          <pc:sldMk cId="528598262" sldId="462"/>
        </pc:sldMkLst>
      </pc:sldChg>
      <pc:sldChg chg="del">
        <pc:chgData name="Ramon Füglister (ZAG)" userId="1f89c619-9803-46fd-93dd-c466b62c0a62" providerId="ADAL" clId="{40C1226A-61A3-4CDF-9F26-1C51D2238CE3}" dt="2024-04-16T11:45:41.601" v="17" actId="47"/>
        <pc:sldMkLst>
          <pc:docMk/>
          <pc:sldMk cId="3564638735" sldId="463"/>
        </pc:sldMkLst>
      </pc:sldChg>
      <pc:sldChg chg="del">
        <pc:chgData name="Ramon Füglister (ZAG)" userId="1f89c619-9803-46fd-93dd-c466b62c0a62" providerId="ADAL" clId="{40C1226A-61A3-4CDF-9F26-1C51D2238CE3}" dt="2024-04-16T11:45:42.792" v="18" actId="47"/>
        <pc:sldMkLst>
          <pc:docMk/>
          <pc:sldMk cId="1269244268" sldId="464"/>
        </pc:sldMkLst>
      </pc:sldChg>
      <pc:sldChg chg="del">
        <pc:chgData name="Ramon Füglister (ZAG)" userId="1f89c619-9803-46fd-93dd-c466b62c0a62" providerId="ADAL" clId="{40C1226A-61A3-4CDF-9F26-1C51D2238CE3}" dt="2024-04-16T11:44:54.243" v="7" actId="47"/>
        <pc:sldMkLst>
          <pc:docMk/>
          <pc:sldMk cId="3709425980" sldId="465"/>
        </pc:sldMkLst>
      </pc:sldChg>
      <pc:sldChg chg="del">
        <pc:chgData name="Ramon Füglister (ZAG)" userId="1f89c619-9803-46fd-93dd-c466b62c0a62" providerId="ADAL" clId="{40C1226A-61A3-4CDF-9F26-1C51D2238CE3}" dt="2024-04-16T11:44:50.126" v="6" actId="47"/>
        <pc:sldMkLst>
          <pc:docMk/>
          <pc:sldMk cId="1690365290" sldId="466"/>
        </pc:sldMkLst>
      </pc:sldChg>
      <pc:sldChg chg="del">
        <pc:chgData name="Ramon Füglister (ZAG)" userId="1f89c619-9803-46fd-93dd-c466b62c0a62" providerId="ADAL" clId="{40C1226A-61A3-4CDF-9F26-1C51D2238CE3}" dt="2024-04-16T11:45:34.609" v="15" actId="47"/>
        <pc:sldMkLst>
          <pc:docMk/>
          <pc:sldMk cId="3883249177" sldId="471"/>
        </pc:sldMkLst>
      </pc:sldChg>
      <pc:sldChg chg="del">
        <pc:chgData name="Ramon Füglister (ZAG)" userId="1f89c619-9803-46fd-93dd-c466b62c0a62" providerId="ADAL" clId="{40C1226A-61A3-4CDF-9F26-1C51D2238CE3}" dt="2024-04-16T11:43:53.299" v="1" actId="47"/>
        <pc:sldMkLst>
          <pc:docMk/>
          <pc:sldMk cId="642025358" sldId="473"/>
        </pc:sldMkLst>
      </pc:sldChg>
      <pc:sldChg chg="del">
        <pc:chgData name="Ramon Füglister (ZAG)" userId="1f89c619-9803-46fd-93dd-c466b62c0a62" providerId="ADAL" clId="{40C1226A-61A3-4CDF-9F26-1C51D2238CE3}" dt="2024-04-16T11:43:50.511" v="0" actId="47"/>
        <pc:sldMkLst>
          <pc:docMk/>
          <pc:sldMk cId="3584708433" sldId="476"/>
        </pc:sldMkLst>
      </pc:sldChg>
      <pc:sldChg chg="modSp mod">
        <pc:chgData name="Ramon Füglister (ZAG)" userId="1f89c619-9803-46fd-93dd-c466b62c0a62" providerId="ADAL" clId="{40C1226A-61A3-4CDF-9F26-1C51D2238CE3}" dt="2024-04-16T11:47:15.067" v="74" actId="20577"/>
        <pc:sldMkLst>
          <pc:docMk/>
          <pc:sldMk cId="3040336424" sldId="477"/>
        </pc:sldMkLst>
        <pc:spChg chg="mod">
          <ac:chgData name="Ramon Füglister (ZAG)" userId="1f89c619-9803-46fd-93dd-c466b62c0a62" providerId="ADAL" clId="{40C1226A-61A3-4CDF-9F26-1C51D2238CE3}" dt="2024-04-16T11:47:15.067" v="74" actId="20577"/>
          <ac:spMkLst>
            <pc:docMk/>
            <pc:sldMk cId="3040336424" sldId="477"/>
            <ac:spMk id="3" creationId="{00000000-0000-0000-0000-000000000000}"/>
          </ac:spMkLst>
        </pc:spChg>
      </pc:sldChg>
      <pc:sldChg chg="modSp mod">
        <pc:chgData name="Ramon Füglister (ZAG)" userId="1f89c619-9803-46fd-93dd-c466b62c0a62" providerId="ADAL" clId="{40C1226A-61A3-4CDF-9F26-1C51D2238CE3}" dt="2024-04-16T11:45:07.212" v="13" actId="20577"/>
        <pc:sldMkLst>
          <pc:docMk/>
          <pc:sldMk cId="1317710121" sldId="478"/>
        </pc:sldMkLst>
        <pc:spChg chg="mod">
          <ac:chgData name="Ramon Füglister (ZAG)" userId="1f89c619-9803-46fd-93dd-c466b62c0a62" providerId="ADAL" clId="{40C1226A-61A3-4CDF-9F26-1C51D2238CE3}" dt="2024-04-16T11:45:07.212" v="13" actId="20577"/>
          <ac:spMkLst>
            <pc:docMk/>
            <pc:sldMk cId="1317710121" sldId="478"/>
            <ac:spMk id="3" creationId="{00000000-0000-0000-0000-000000000000}"/>
          </ac:spMkLst>
        </pc:spChg>
      </pc:sldChg>
      <pc:sldChg chg="del">
        <pc:chgData name="Ramon Füglister (ZAG)" userId="1f89c619-9803-46fd-93dd-c466b62c0a62" providerId="ADAL" clId="{40C1226A-61A3-4CDF-9F26-1C51D2238CE3}" dt="2024-04-16T11:44:00.773" v="2" actId="47"/>
        <pc:sldMkLst>
          <pc:docMk/>
          <pc:sldMk cId="1871320208" sldId="480"/>
        </pc:sldMkLst>
      </pc:sldChg>
      <pc:sldChg chg="del">
        <pc:chgData name="Ramon Füglister (ZAG)" userId="1f89c619-9803-46fd-93dd-c466b62c0a62" providerId="ADAL" clId="{40C1226A-61A3-4CDF-9F26-1C51D2238CE3}" dt="2024-04-16T11:44:06.116" v="4" actId="47"/>
        <pc:sldMkLst>
          <pc:docMk/>
          <pc:sldMk cId="601896501" sldId="481"/>
        </pc:sldMkLst>
      </pc:sldChg>
      <pc:sldChg chg="del">
        <pc:chgData name="Ramon Füglister (ZAG)" userId="1f89c619-9803-46fd-93dd-c466b62c0a62" providerId="ADAL" clId="{40C1226A-61A3-4CDF-9F26-1C51D2238CE3}" dt="2024-04-16T11:44:03.491" v="3" actId="47"/>
        <pc:sldMkLst>
          <pc:docMk/>
          <pc:sldMk cId="505801458" sldId="482"/>
        </pc:sldMkLst>
      </pc:sldChg>
      <pc:sldChg chg="del">
        <pc:chgData name="Ramon Füglister (ZAG)" userId="1f89c619-9803-46fd-93dd-c466b62c0a62" providerId="ADAL" clId="{40C1226A-61A3-4CDF-9F26-1C51D2238CE3}" dt="2024-04-16T11:44:08.529" v="5" actId="47"/>
        <pc:sldMkLst>
          <pc:docMk/>
          <pc:sldMk cId="2770660659" sldId="483"/>
        </pc:sldMkLst>
      </pc:sldChg>
    </pc:docChg>
  </pc:docChgLst>
  <pc:docChgLst>
    <pc:chgData name="Ramon" userId="1f89c619-9803-46fd-93dd-c466b62c0a62" providerId="ADAL" clId="{33B6E399-256B-42A2-9D45-4A9E008F1779}"/>
    <pc:docChg chg="undo custSel addSld delSld modSld sldOrd">
      <pc:chgData name="Ramon" userId="1f89c619-9803-46fd-93dd-c466b62c0a62" providerId="ADAL" clId="{33B6E399-256B-42A2-9D45-4A9E008F1779}" dt="2021-02-03T13:06:01.234" v="1478" actId="680"/>
      <pc:docMkLst>
        <pc:docMk/>
      </pc:docMkLst>
      <pc:sldChg chg="del">
        <pc:chgData name="Ramon" userId="1f89c619-9803-46fd-93dd-c466b62c0a62" providerId="ADAL" clId="{33B6E399-256B-42A2-9D45-4A9E008F1779}" dt="2021-01-20T13:35:44.573" v="1" actId="47"/>
        <pc:sldMkLst>
          <pc:docMk/>
          <pc:sldMk cId="1298896662" sldId="336"/>
        </pc:sldMkLst>
      </pc:sldChg>
      <pc:sldChg chg="del">
        <pc:chgData name="Ramon" userId="1f89c619-9803-46fd-93dd-c466b62c0a62" providerId="ADAL" clId="{33B6E399-256B-42A2-9D45-4A9E008F1779}" dt="2021-01-20T13:35:43.722" v="0" actId="47"/>
        <pc:sldMkLst>
          <pc:docMk/>
          <pc:sldMk cId="132508765" sldId="337"/>
        </pc:sldMkLst>
      </pc:sldChg>
      <pc:sldChg chg="modSp mod">
        <pc:chgData name="Ramon" userId="1f89c619-9803-46fd-93dd-c466b62c0a62" providerId="ADAL" clId="{33B6E399-256B-42A2-9D45-4A9E008F1779}" dt="2021-01-20T13:35:58.437" v="5" actId="20577"/>
        <pc:sldMkLst>
          <pc:docMk/>
          <pc:sldMk cId="1057005895" sldId="354"/>
        </pc:sldMkLst>
        <pc:spChg chg="mod">
          <ac:chgData name="Ramon" userId="1f89c619-9803-46fd-93dd-c466b62c0a62" providerId="ADAL" clId="{33B6E399-256B-42A2-9D45-4A9E008F1779}" dt="2021-01-20T13:35:58.437" v="5" actId="20577"/>
          <ac:spMkLst>
            <pc:docMk/>
            <pc:sldMk cId="1057005895" sldId="354"/>
            <ac:spMk id="9" creationId="{092882C6-AF26-4DC7-9A5B-7A0B9C6E9955}"/>
          </ac:spMkLst>
        </pc:spChg>
      </pc:sldChg>
      <pc:sldChg chg="modSp mod ord">
        <pc:chgData name="Ramon" userId="1f89c619-9803-46fd-93dd-c466b62c0a62" providerId="ADAL" clId="{33B6E399-256B-42A2-9D45-4A9E008F1779}" dt="2021-02-03T10:53:20.234" v="1379"/>
        <pc:sldMkLst>
          <pc:docMk/>
          <pc:sldMk cId="355828924" sldId="362"/>
        </pc:sldMkLst>
        <pc:spChg chg="mod">
          <ac:chgData name="Ramon" userId="1f89c619-9803-46fd-93dd-c466b62c0a62" providerId="ADAL" clId="{33B6E399-256B-42A2-9D45-4A9E008F1779}" dt="2021-01-20T13:38:17.617" v="17" actId="20577"/>
          <ac:spMkLst>
            <pc:docMk/>
            <pc:sldMk cId="355828924" sldId="362"/>
            <ac:spMk id="8" creationId="{00000000-0000-0000-0000-000000000000}"/>
          </ac:spMkLst>
        </pc:spChg>
      </pc:sldChg>
      <pc:sldChg chg="ord">
        <pc:chgData name="Ramon" userId="1f89c619-9803-46fd-93dd-c466b62c0a62" providerId="ADAL" clId="{33B6E399-256B-42A2-9D45-4A9E008F1779}" dt="2021-02-03T10:53:20.234" v="1379"/>
        <pc:sldMkLst>
          <pc:docMk/>
          <pc:sldMk cId="3187994883" sldId="363"/>
        </pc:sldMkLst>
      </pc:sldChg>
      <pc:sldChg chg="modSp mod">
        <pc:chgData name="Ramon" userId="1f89c619-9803-46fd-93dd-c466b62c0a62" providerId="ADAL" clId="{33B6E399-256B-42A2-9D45-4A9E008F1779}" dt="2021-01-20T13:38:49.012" v="25" actId="20577"/>
        <pc:sldMkLst>
          <pc:docMk/>
          <pc:sldMk cId="4282919609" sldId="366"/>
        </pc:sldMkLst>
        <pc:spChg chg="mod">
          <ac:chgData name="Ramon" userId="1f89c619-9803-46fd-93dd-c466b62c0a62" providerId="ADAL" clId="{33B6E399-256B-42A2-9D45-4A9E008F1779}" dt="2021-01-20T13:38:49.012" v="25" actId="20577"/>
          <ac:spMkLst>
            <pc:docMk/>
            <pc:sldMk cId="4282919609" sldId="366"/>
            <ac:spMk id="2" creationId="{00000000-0000-0000-0000-000000000000}"/>
          </ac:spMkLst>
        </pc:spChg>
      </pc:sldChg>
      <pc:sldChg chg="modSp mod">
        <pc:chgData name="Ramon" userId="1f89c619-9803-46fd-93dd-c466b62c0a62" providerId="ADAL" clId="{33B6E399-256B-42A2-9D45-4A9E008F1779}" dt="2021-01-27T07:45:58.144" v="325" actId="20577"/>
        <pc:sldMkLst>
          <pc:docMk/>
          <pc:sldMk cId="996941500" sldId="367"/>
        </pc:sldMkLst>
        <pc:spChg chg="mod">
          <ac:chgData name="Ramon" userId="1f89c619-9803-46fd-93dd-c466b62c0a62" providerId="ADAL" clId="{33B6E399-256B-42A2-9D45-4A9E008F1779}" dt="2021-01-27T07:45:58.144" v="325" actId="20577"/>
          <ac:spMkLst>
            <pc:docMk/>
            <pc:sldMk cId="996941500" sldId="367"/>
            <ac:spMk id="7" creationId="{00000000-0000-0000-0000-000000000000}"/>
          </ac:spMkLst>
        </pc:spChg>
        <pc:picChg chg="mod">
          <ac:chgData name="Ramon" userId="1f89c619-9803-46fd-93dd-c466b62c0a62" providerId="ADAL" clId="{33B6E399-256B-42A2-9D45-4A9E008F1779}" dt="2021-01-27T07:45:50.898" v="304" actId="1076"/>
          <ac:picMkLst>
            <pc:docMk/>
            <pc:sldMk cId="996941500" sldId="367"/>
            <ac:picMk id="6" creationId="{00000000-0000-0000-0000-000000000000}"/>
          </ac:picMkLst>
        </pc:picChg>
      </pc:sldChg>
      <pc:sldChg chg="modSp mod">
        <pc:chgData name="Ramon" userId="1f89c619-9803-46fd-93dd-c466b62c0a62" providerId="ADAL" clId="{33B6E399-256B-42A2-9D45-4A9E008F1779}" dt="2021-02-03T10:09:32.378" v="1335" actId="6549"/>
        <pc:sldMkLst>
          <pc:docMk/>
          <pc:sldMk cId="217859611" sldId="369"/>
        </pc:sldMkLst>
        <pc:spChg chg="mod">
          <ac:chgData name="Ramon" userId="1f89c619-9803-46fd-93dd-c466b62c0a62" providerId="ADAL" clId="{33B6E399-256B-42A2-9D45-4A9E008F1779}" dt="2021-02-03T10:09:32.378" v="1335" actId="6549"/>
          <ac:spMkLst>
            <pc:docMk/>
            <pc:sldMk cId="217859611" sldId="369"/>
            <ac:spMk id="3" creationId="{00000000-0000-0000-0000-000000000000}"/>
          </ac:spMkLst>
        </pc:spChg>
      </pc:sldChg>
      <pc:sldChg chg="modSp mod ord">
        <pc:chgData name="Ramon" userId="1f89c619-9803-46fd-93dd-c466b62c0a62" providerId="ADAL" clId="{33B6E399-256B-42A2-9D45-4A9E008F1779}" dt="2021-01-20T13:39:55.851" v="83" actId="20577"/>
        <pc:sldMkLst>
          <pc:docMk/>
          <pc:sldMk cId="4116719714" sldId="370"/>
        </pc:sldMkLst>
        <pc:spChg chg="mod">
          <ac:chgData name="Ramon" userId="1f89c619-9803-46fd-93dd-c466b62c0a62" providerId="ADAL" clId="{33B6E399-256B-42A2-9D45-4A9E008F1779}" dt="2021-01-20T13:39:55.851" v="83" actId="20577"/>
          <ac:spMkLst>
            <pc:docMk/>
            <pc:sldMk cId="4116719714" sldId="370"/>
            <ac:spMk id="7" creationId="{00000000-0000-0000-0000-000000000000}"/>
          </ac:spMkLst>
        </pc:spChg>
      </pc:sldChg>
      <pc:sldChg chg="modSp mod">
        <pc:chgData name="Ramon" userId="1f89c619-9803-46fd-93dd-c466b62c0a62" providerId="ADAL" clId="{33B6E399-256B-42A2-9D45-4A9E008F1779}" dt="2021-01-27T07:45:13.965" v="302" actId="20577"/>
        <pc:sldMkLst>
          <pc:docMk/>
          <pc:sldMk cId="3954369184" sldId="371"/>
        </pc:sldMkLst>
        <pc:spChg chg="mod">
          <ac:chgData name="Ramon" userId="1f89c619-9803-46fd-93dd-c466b62c0a62" providerId="ADAL" clId="{33B6E399-256B-42A2-9D45-4A9E008F1779}" dt="2021-01-27T07:44:31.138" v="265" actId="1076"/>
          <ac:spMkLst>
            <pc:docMk/>
            <pc:sldMk cId="3954369184" sldId="371"/>
            <ac:spMk id="2" creationId="{00000000-0000-0000-0000-000000000000}"/>
          </ac:spMkLst>
        </pc:spChg>
        <pc:spChg chg="mod">
          <ac:chgData name="Ramon" userId="1f89c619-9803-46fd-93dd-c466b62c0a62" providerId="ADAL" clId="{33B6E399-256B-42A2-9D45-4A9E008F1779}" dt="2021-01-27T07:44:49.757" v="271" actId="20577"/>
          <ac:spMkLst>
            <pc:docMk/>
            <pc:sldMk cId="3954369184" sldId="371"/>
            <ac:spMk id="8" creationId="{00000000-0000-0000-0000-000000000000}"/>
          </ac:spMkLst>
        </pc:spChg>
        <pc:spChg chg="mod">
          <ac:chgData name="Ramon" userId="1f89c619-9803-46fd-93dd-c466b62c0a62" providerId="ADAL" clId="{33B6E399-256B-42A2-9D45-4A9E008F1779}" dt="2021-01-27T07:45:13.965" v="302" actId="20577"/>
          <ac:spMkLst>
            <pc:docMk/>
            <pc:sldMk cId="3954369184" sldId="371"/>
            <ac:spMk id="10" creationId="{00000000-0000-0000-0000-000000000000}"/>
          </ac:spMkLst>
        </pc:spChg>
      </pc:sldChg>
      <pc:sldChg chg="modSp mod">
        <pc:chgData name="Ramon" userId="1f89c619-9803-46fd-93dd-c466b62c0a62" providerId="ADAL" clId="{33B6E399-256B-42A2-9D45-4A9E008F1779}" dt="2021-01-27T07:43:31.503" v="191" actId="20577"/>
        <pc:sldMkLst>
          <pc:docMk/>
          <pc:sldMk cId="668382664" sldId="373"/>
        </pc:sldMkLst>
        <pc:spChg chg="mod">
          <ac:chgData name="Ramon" userId="1f89c619-9803-46fd-93dd-c466b62c0a62" providerId="ADAL" clId="{33B6E399-256B-42A2-9D45-4A9E008F1779}" dt="2021-01-27T07:43:31.503" v="191" actId="20577"/>
          <ac:spMkLst>
            <pc:docMk/>
            <pc:sldMk cId="668382664" sldId="373"/>
            <ac:spMk id="4" creationId="{38900A77-A992-4F74-9DE8-3471D63F4660}"/>
          </ac:spMkLst>
        </pc:spChg>
        <pc:spChg chg="mod">
          <ac:chgData name="Ramon" userId="1f89c619-9803-46fd-93dd-c466b62c0a62" providerId="ADAL" clId="{33B6E399-256B-42A2-9D45-4A9E008F1779}" dt="2021-01-27T07:42:01.744" v="110" actId="1076"/>
          <ac:spMkLst>
            <pc:docMk/>
            <pc:sldMk cId="668382664" sldId="373"/>
            <ac:spMk id="6" creationId="{031DA8B9-5190-44C7-9151-DA2A4AD2B6B5}"/>
          </ac:spMkLst>
        </pc:spChg>
      </pc:sldChg>
      <pc:sldChg chg="addSp delSp modSp new mod">
        <pc:chgData name="Ramon" userId="1f89c619-9803-46fd-93dd-c466b62c0a62" providerId="ADAL" clId="{33B6E399-256B-42A2-9D45-4A9E008F1779}" dt="2021-01-27T09:33:28.353" v="334" actId="22"/>
        <pc:sldMkLst>
          <pc:docMk/>
          <pc:sldMk cId="1288778456" sldId="386"/>
        </pc:sldMkLst>
        <pc:spChg chg="del">
          <ac:chgData name="Ramon" userId="1f89c619-9803-46fd-93dd-c466b62c0a62" providerId="ADAL" clId="{33B6E399-256B-42A2-9D45-4A9E008F1779}" dt="2021-01-27T09:31:35.578" v="328" actId="478"/>
          <ac:spMkLst>
            <pc:docMk/>
            <pc:sldMk cId="1288778456" sldId="386"/>
            <ac:spMk id="2" creationId="{E04A8F3E-2410-4A94-8A2C-D1C12A5CF1D1}"/>
          </ac:spMkLst>
        </pc:spChg>
        <pc:spChg chg="del">
          <ac:chgData name="Ramon" userId="1f89c619-9803-46fd-93dd-c466b62c0a62" providerId="ADAL" clId="{33B6E399-256B-42A2-9D45-4A9E008F1779}" dt="2021-01-27T09:31:34.466" v="327" actId="478"/>
          <ac:spMkLst>
            <pc:docMk/>
            <pc:sldMk cId="1288778456" sldId="386"/>
            <ac:spMk id="3" creationId="{7C495AE2-1703-4572-9A2D-B480E436AB5D}"/>
          </ac:spMkLst>
        </pc:spChg>
        <pc:picChg chg="add del mod">
          <ac:chgData name="Ramon" userId="1f89c619-9803-46fd-93dd-c466b62c0a62" providerId="ADAL" clId="{33B6E399-256B-42A2-9D45-4A9E008F1779}" dt="2021-01-27T09:33:28.058" v="333" actId="478"/>
          <ac:picMkLst>
            <pc:docMk/>
            <pc:sldMk cId="1288778456" sldId="386"/>
            <ac:picMk id="5" creationId="{B652F35B-EED6-47DC-9D14-6ECB42ABFC3A}"/>
          </ac:picMkLst>
        </pc:picChg>
        <pc:picChg chg="add">
          <ac:chgData name="Ramon" userId="1f89c619-9803-46fd-93dd-c466b62c0a62" providerId="ADAL" clId="{33B6E399-256B-42A2-9D45-4A9E008F1779}" dt="2021-01-27T09:33:28.353" v="334" actId="22"/>
          <ac:picMkLst>
            <pc:docMk/>
            <pc:sldMk cId="1288778456" sldId="386"/>
            <ac:picMk id="7" creationId="{FE9CC90D-755F-4385-8514-7ECC2709F600}"/>
          </ac:picMkLst>
        </pc:picChg>
      </pc:sldChg>
      <pc:sldChg chg="addSp delSp modSp new mod ord">
        <pc:chgData name="Ramon" userId="1f89c619-9803-46fd-93dd-c466b62c0a62" providerId="ADAL" clId="{33B6E399-256B-42A2-9D45-4A9E008F1779}" dt="2021-01-27T10:33:27.872" v="350" actId="1076"/>
        <pc:sldMkLst>
          <pc:docMk/>
          <pc:sldMk cId="3299784386" sldId="387"/>
        </pc:sldMkLst>
        <pc:spChg chg="del">
          <ac:chgData name="Ramon" userId="1f89c619-9803-46fd-93dd-c466b62c0a62" providerId="ADAL" clId="{33B6E399-256B-42A2-9D45-4A9E008F1779}" dt="2021-01-27T10:05:39.721" v="342" actId="478"/>
          <ac:spMkLst>
            <pc:docMk/>
            <pc:sldMk cId="3299784386" sldId="387"/>
            <ac:spMk id="2" creationId="{C7FFD448-6FBD-44C1-ABD6-156E1718E850}"/>
          </ac:spMkLst>
        </pc:spChg>
        <pc:spChg chg="del">
          <ac:chgData name="Ramon" userId="1f89c619-9803-46fd-93dd-c466b62c0a62" providerId="ADAL" clId="{33B6E399-256B-42A2-9D45-4A9E008F1779}" dt="2021-01-27T10:05:33.601" v="338" actId="478"/>
          <ac:spMkLst>
            <pc:docMk/>
            <pc:sldMk cId="3299784386" sldId="387"/>
            <ac:spMk id="3" creationId="{E560A6FB-B77D-42CE-A553-AD28E42A13E0}"/>
          </ac:spMkLst>
        </pc:spChg>
        <pc:spChg chg="add mod">
          <ac:chgData name="Ramon" userId="1f89c619-9803-46fd-93dd-c466b62c0a62" providerId="ADAL" clId="{33B6E399-256B-42A2-9D45-4A9E008F1779}" dt="2021-01-27T10:33:27.872" v="350" actId="1076"/>
          <ac:spMkLst>
            <pc:docMk/>
            <pc:sldMk cId="3299784386" sldId="387"/>
            <ac:spMk id="7" creationId="{80F587D4-FA64-425A-B7B5-A871CF1BF459}"/>
          </ac:spMkLst>
        </pc:spChg>
        <pc:picChg chg="add mod">
          <ac:chgData name="Ramon" userId="1f89c619-9803-46fd-93dd-c466b62c0a62" providerId="ADAL" clId="{33B6E399-256B-42A2-9D45-4A9E008F1779}" dt="2021-01-27T10:28:29.877" v="346" actId="1076"/>
          <ac:picMkLst>
            <pc:docMk/>
            <pc:sldMk cId="3299784386" sldId="387"/>
            <ac:picMk id="5" creationId="{C7D3FFD1-19B8-4A4F-AA27-6B50B856D5DE}"/>
          </ac:picMkLst>
        </pc:picChg>
      </pc:sldChg>
      <pc:sldChg chg="new del ord">
        <pc:chgData name="Ramon" userId="1f89c619-9803-46fd-93dd-c466b62c0a62" providerId="ADAL" clId="{33B6E399-256B-42A2-9D45-4A9E008F1779}" dt="2021-01-27T11:02:25.302" v="354" actId="47"/>
        <pc:sldMkLst>
          <pc:docMk/>
          <pc:sldMk cId="415586379" sldId="388"/>
        </pc:sldMkLst>
      </pc:sldChg>
      <pc:sldChg chg="new ord">
        <pc:chgData name="Ramon" userId="1f89c619-9803-46fd-93dd-c466b62c0a62" providerId="ADAL" clId="{33B6E399-256B-42A2-9D45-4A9E008F1779}" dt="2021-01-27T11:03:18.187" v="357"/>
        <pc:sldMkLst>
          <pc:docMk/>
          <pc:sldMk cId="2337437075" sldId="388"/>
        </pc:sldMkLst>
      </pc:sldChg>
      <pc:sldChg chg="modSp new mod">
        <pc:chgData name="Ramon" userId="1f89c619-9803-46fd-93dd-c466b62c0a62" providerId="ADAL" clId="{33B6E399-256B-42A2-9D45-4A9E008F1779}" dt="2021-01-27T11:03:46.372" v="401" actId="20577"/>
        <pc:sldMkLst>
          <pc:docMk/>
          <pc:sldMk cId="1954450782" sldId="389"/>
        </pc:sldMkLst>
        <pc:spChg chg="mod">
          <ac:chgData name="Ramon" userId="1f89c619-9803-46fd-93dd-c466b62c0a62" providerId="ADAL" clId="{33B6E399-256B-42A2-9D45-4A9E008F1779}" dt="2021-01-27T11:03:46.372" v="401" actId="20577"/>
          <ac:spMkLst>
            <pc:docMk/>
            <pc:sldMk cId="1954450782" sldId="389"/>
            <ac:spMk id="2" creationId="{F9F83029-23C4-4829-85C7-4367EC9BAFE0}"/>
          </ac:spMkLst>
        </pc:spChg>
        <pc:spChg chg="mod">
          <ac:chgData name="Ramon" userId="1f89c619-9803-46fd-93dd-c466b62c0a62" providerId="ADAL" clId="{33B6E399-256B-42A2-9D45-4A9E008F1779}" dt="2021-01-27T11:03:35.723" v="376" actId="20577"/>
          <ac:spMkLst>
            <pc:docMk/>
            <pc:sldMk cId="1954450782" sldId="389"/>
            <ac:spMk id="3" creationId="{02DD10BE-CB51-4B94-B5CF-128E48D1AAD4}"/>
          </ac:spMkLst>
        </pc:spChg>
        <pc:spChg chg="mod">
          <ac:chgData name="Ramon" userId="1f89c619-9803-46fd-93dd-c466b62c0a62" providerId="ADAL" clId="{33B6E399-256B-42A2-9D45-4A9E008F1779}" dt="2021-01-27T11:03:39.881" v="388" actId="20577"/>
          <ac:spMkLst>
            <pc:docMk/>
            <pc:sldMk cId="1954450782" sldId="389"/>
            <ac:spMk id="4" creationId="{75E05E0E-5D67-4FE9-83FE-B901915F06DC}"/>
          </ac:spMkLst>
        </pc:spChg>
      </pc:sldChg>
      <pc:sldChg chg="addSp delSp modSp new mod ord">
        <pc:chgData name="Ramon" userId="1f89c619-9803-46fd-93dd-c466b62c0a62" providerId="ADAL" clId="{33B6E399-256B-42A2-9D45-4A9E008F1779}" dt="2021-01-27T11:09:21.019" v="411"/>
        <pc:sldMkLst>
          <pc:docMk/>
          <pc:sldMk cId="466251920" sldId="390"/>
        </pc:sldMkLst>
        <pc:spChg chg="del">
          <ac:chgData name="Ramon" userId="1f89c619-9803-46fd-93dd-c466b62c0a62" providerId="ADAL" clId="{33B6E399-256B-42A2-9D45-4A9E008F1779}" dt="2021-01-27T11:09:01.508" v="406" actId="478"/>
          <ac:spMkLst>
            <pc:docMk/>
            <pc:sldMk cId="466251920" sldId="390"/>
            <ac:spMk id="2" creationId="{56DF8B5E-937B-4035-A995-A76202C57AA0}"/>
          </ac:spMkLst>
        </pc:spChg>
        <pc:spChg chg="del">
          <ac:chgData name="Ramon" userId="1f89c619-9803-46fd-93dd-c466b62c0a62" providerId="ADAL" clId="{33B6E399-256B-42A2-9D45-4A9E008F1779}" dt="2021-01-27T11:09:00.560" v="405" actId="478"/>
          <ac:spMkLst>
            <pc:docMk/>
            <pc:sldMk cId="466251920" sldId="390"/>
            <ac:spMk id="3" creationId="{DA203699-BED9-454C-BBF0-A4FD3EAB6623}"/>
          </ac:spMkLst>
        </pc:spChg>
        <pc:picChg chg="add mod">
          <ac:chgData name="Ramon" userId="1f89c619-9803-46fd-93dd-c466b62c0a62" providerId="ADAL" clId="{33B6E399-256B-42A2-9D45-4A9E008F1779}" dt="2021-01-27T11:09:15.791" v="409" actId="1076"/>
          <ac:picMkLst>
            <pc:docMk/>
            <pc:sldMk cId="466251920" sldId="390"/>
            <ac:picMk id="5" creationId="{9EB94A38-CA77-40A4-9ADF-445DB63ACDDE}"/>
          </ac:picMkLst>
        </pc:picChg>
      </pc:sldChg>
      <pc:sldChg chg="addSp delSp modSp new mod ord">
        <pc:chgData name="Ramon" userId="1f89c619-9803-46fd-93dd-c466b62c0a62" providerId="ADAL" clId="{33B6E399-256B-42A2-9D45-4A9E008F1779}" dt="2021-02-03T11:49:25.183" v="1477"/>
        <pc:sldMkLst>
          <pc:docMk/>
          <pc:sldMk cId="4079655403" sldId="396"/>
        </pc:sldMkLst>
        <pc:spChg chg="mod">
          <ac:chgData name="Ramon" userId="1f89c619-9803-46fd-93dd-c466b62c0a62" providerId="ADAL" clId="{33B6E399-256B-42A2-9D45-4A9E008F1779}" dt="2021-02-03T11:49:05.640" v="1474" actId="20577"/>
          <ac:spMkLst>
            <pc:docMk/>
            <pc:sldMk cId="4079655403" sldId="396"/>
            <ac:spMk id="2" creationId="{2124FCF8-A323-44E2-B540-1E3BC2DE3CE5}"/>
          </ac:spMkLst>
        </pc:spChg>
        <pc:spChg chg="del">
          <ac:chgData name="Ramon" userId="1f89c619-9803-46fd-93dd-c466b62c0a62" providerId="ADAL" clId="{33B6E399-256B-42A2-9D45-4A9E008F1779}" dt="2021-02-03T09:24:18.593" v="415" actId="22"/>
          <ac:spMkLst>
            <pc:docMk/>
            <pc:sldMk cId="4079655403" sldId="396"/>
            <ac:spMk id="3" creationId="{AD261EF0-E5EE-4D0B-B943-F166004B9D59}"/>
          </ac:spMkLst>
        </pc:spChg>
        <pc:spChg chg="del">
          <ac:chgData name="Ramon" userId="1f89c619-9803-46fd-93dd-c466b62c0a62" providerId="ADAL" clId="{33B6E399-256B-42A2-9D45-4A9E008F1779}" dt="2021-02-03T09:25:12.059" v="424" actId="478"/>
          <ac:spMkLst>
            <pc:docMk/>
            <pc:sldMk cId="4079655403" sldId="396"/>
            <ac:spMk id="4" creationId="{E13D98DF-45B8-4930-BCAD-201B0D25902C}"/>
          </ac:spMkLst>
        </pc:spChg>
        <pc:spChg chg="add mod">
          <ac:chgData name="Ramon" userId="1f89c619-9803-46fd-93dd-c466b62c0a62" providerId="ADAL" clId="{33B6E399-256B-42A2-9D45-4A9E008F1779}" dt="2021-02-03T11:49:25.183" v="1477"/>
          <ac:spMkLst>
            <pc:docMk/>
            <pc:sldMk cId="4079655403" sldId="396"/>
            <ac:spMk id="9" creationId="{6BE88AAC-D4C9-4912-9507-D128A008E6D4}"/>
          </ac:spMkLst>
        </pc:spChg>
        <pc:spChg chg="add mod">
          <ac:chgData name="Ramon" userId="1f89c619-9803-46fd-93dd-c466b62c0a62" providerId="ADAL" clId="{33B6E399-256B-42A2-9D45-4A9E008F1779}" dt="2021-02-03T09:52:53.479" v="846" actId="20577"/>
          <ac:spMkLst>
            <pc:docMk/>
            <pc:sldMk cId="4079655403" sldId="396"/>
            <ac:spMk id="11" creationId="{41CA9BEE-749F-4EA6-95DF-B547665ABCD8}"/>
          </ac:spMkLst>
        </pc:spChg>
        <pc:picChg chg="add del mod ord">
          <ac:chgData name="Ramon" userId="1f89c619-9803-46fd-93dd-c466b62c0a62" providerId="ADAL" clId="{33B6E399-256B-42A2-9D45-4A9E008F1779}" dt="2021-02-03T09:51:53.521" v="714" actId="478"/>
          <ac:picMkLst>
            <pc:docMk/>
            <pc:sldMk cId="4079655403" sldId="396"/>
            <ac:picMk id="7" creationId="{174561F9-8620-4256-A569-E20EFF8887FF}"/>
          </ac:picMkLst>
        </pc:picChg>
        <pc:picChg chg="add mod">
          <ac:chgData name="Ramon" userId="1f89c619-9803-46fd-93dd-c466b62c0a62" providerId="ADAL" clId="{33B6E399-256B-42A2-9D45-4A9E008F1779}" dt="2021-02-03T09:52:25.756" v="787" actId="1076"/>
          <ac:picMkLst>
            <pc:docMk/>
            <pc:sldMk cId="4079655403" sldId="396"/>
            <ac:picMk id="13" creationId="{265E5A03-636D-47D5-9958-91F8F82E9732}"/>
          </ac:picMkLst>
        </pc:picChg>
      </pc:sldChg>
      <pc:sldChg chg="addSp delSp modSp new mod">
        <pc:chgData name="Ramon" userId="1f89c619-9803-46fd-93dd-c466b62c0a62" providerId="ADAL" clId="{33B6E399-256B-42A2-9D45-4A9E008F1779}" dt="2021-02-03T10:09:21.445" v="1332" actId="1076"/>
        <pc:sldMkLst>
          <pc:docMk/>
          <pc:sldMk cId="2668348057" sldId="397"/>
        </pc:sldMkLst>
        <pc:spChg chg="mod">
          <ac:chgData name="Ramon" userId="1f89c619-9803-46fd-93dd-c466b62c0a62" providerId="ADAL" clId="{33B6E399-256B-42A2-9D45-4A9E008F1779}" dt="2021-02-03T10:02:12.448" v="1060" actId="20577"/>
          <ac:spMkLst>
            <pc:docMk/>
            <pc:sldMk cId="2668348057" sldId="397"/>
            <ac:spMk id="2" creationId="{B0353C1B-4020-4DC6-AB87-1F995816E139}"/>
          </ac:spMkLst>
        </pc:spChg>
        <pc:spChg chg="del">
          <ac:chgData name="Ramon" userId="1f89c619-9803-46fd-93dd-c466b62c0a62" providerId="ADAL" clId="{33B6E399-256B-42A2-9D45-4A9E008F1779}" dt="2021-02-03T10:02:16.977" v="1062" actId="478"/>
          <ac:spMkLst>
            <pc:docMk/>
            <pc:sldMk cId="2668348057" sldId="397"/>
            <ac:spMk id="3" creationId="{305AB5B3-6982-475C-89ED-9EF02F4894EC}"/>
          </ac:spMkLst>
        </pc:spChg>
        <pc:spChg chg="del">
          <ac:chgData name="Ramon" userId="1f89c619-9803-46fd-93dd-c466b62c0a62" providerId="ADAL" clId="{33B6E399-256B-42A2-9D45-4A9E008F1779}" dt="2021-02-03T10:02:15.213" v="1061" actId="478"/>
          <ac:spMkLst>
            <pc:docMk/>
            <pc:sldMk cId="2668348057" sldId="397"/>
            <ac:spMk id="4" creationId="{20E5470A-E384-4213-AB70-F7278F9F0E62}"/>
          </ac:spMkLst>
        </pc:spChg>
        <pc:spChg chg="add mod">
          <ac:chgData name="Ramon" userId="1f89c619-9803-46fd-93dd-c466b62c0a62" providerId="ADAL" clId="{33B6E399-256B-42A2-9D45-4A9E008F1779}" dt="2021-02-03T10:08:57.014" v="1282" actId="20577"/>
          <ac:spMkLst>
            <pc:docMk/>
            <pc:sldMk cId="2668348057" sldId="397"/>
            <ac:spMk id="6" creationId="{A836D0FF-0BC8-46B7-A069-19199C07D5E5}"/>
          </ac:spMkLst>
        </pc:spChg>
        <pc:spChg chg="add mod">
          <ac:chgData name="Ramon" userId="1f89c619-9803-46fd-93dd-c466b62c0a62" providerId="ADAL" clId="{33B6E399-256B-42A2-9D45-4A9E008F1779}" dt="2021-02-03T10:06:19.252" v="1192" actId="20577"/>
          <ac:spMkLst>
            <pc:docMk/>
            <pc:sldMk cId="2668348057" sldId="397"/>
            <ac:spMk id="9" creationId="{C442C0ED-579F-4D68-90BD-871CE259F248}"/>
          </ac:spMkLst>
        </pc:spChg>
        <pc:spChg chg="add mod">
          <ac:chgData name="Ramon" userId="1f89c619-9803-46fd-93dd-c466b62c0a62" providerId="ADAL" clId="{33B6E399-256B-42A2-9D45-4A9E008F1779}" dt="2021-02-03T10:08:50.114" v="1258" actId="20577"/>
          <ac:spMkLst>
            <pc:docMk/>
            <pc:sldMk cId="2668348057" sldId="397"/>
            <ac:spMk id="13" creationId="{A778FE61-1144-455B-ABB4-0360B1FDEF4A}"/>
          </ac:spMkLst>
        </pc:spChg>
        <pc:spChg chg="add mod">
          <ac:chgData name="Ramon" userId="1f89c619-9803-46fd-93dd-c466b62c0a62" providerId="ADAL" clId="{33B6E399-256B-42A2-9D45-4A9E008F1779}" dt="2021-02-03T10:09:21.445" v="1332" actId="1076"/>
          <ac:spMkLst>
            <pc:docMk/>
            <pc:sldMk cId="2668348057" sldId="397"/>
            <ac:spMk id="19" creationId="{A992BB95-2E68-44BE-8283-8B3A0D393E8D}"/>
          </ac:spMkLst>
        </pc:spChg>
        <pc:cxnChg chg="add mod">
          <ac:chgData name="Ramon" userId="1f89c619-9803-46fd-93dd-c466b62c0a62" providerId="ADAL" clId="{33B6E399-256B-42A2-9D45-4A9E008F1779}" dt="2021-02-03T10:05:40.809" v="1175" actId="14100"/>
          <ac:cxnSpMkLst>
            <pc:docMk/>
            <pc:sldMk cId="2668348057" sldId="397"/>
            <ac:cxnSpMk id="8" creationId="{0AE5B8C7-5522-403B-A558-2222F4A1B4BF}"/>
          </ac:cxnSpMkLst>
        </pc:cxnChg>
        <pc:cxnChg chg="add mod">
          <ac:chgData name="Ramon" userId="1f89c619-9803-46fd-93dd-c466b62c0a62" providerId="ADAL" clId="{33B6E399-256B-42A2-9D45-4A9E008F1779}" dt="2021-02-03T10:03:19.822" v="1130" actId="14100"/>
          <ac:cxnSpMkLst>
            <pc:docMk/>
            <pc:sldMk cId="2668348057" sldId="397"/>
            <ac:cxnSpMk id="11" creationId="{71E64E68-BA6B-4B67-9F83-5FBA44F9EDB0}"/>
          </ac:cxnSpMkLst>
        </pc:cxnChg>
        <pc:cxnChg chg="add mod">
          <ac:chgData name="Ramon" userId="1f89c619-9803-46fd-93dd-c466b62c0a62" providerId="ADAL" clId="{33B6E399-256B-42A2-9D45-4A9E008F1779}" dt="2021-02-03T10:03:30.639" v="1134" actId="14100"/>
          <ac:cxnSpMkLst>
            <pc:docMk/>
            <pc:sldMk cId="2668348057" sldId="397"/>
            <ac:cxnSpMk id="15" creationId="{37ECD0CB-C0B2-4B41-91F9-99D02EDF6139}"/>
          </ac:cxnSpMkLst>
        </pc:cxnChg>
      </pc:sldChg>
      <pc:sldChg chg="addSp delSp modSp new mod ord">
        <pc:chgData name="Ramon" userId="1f89c619-9803-46fd-93dd-c466b62c0a62" providerId="ADAL" clId="{33B6E399-256B-42A2-9D45-4A9E008F1779}" dt="2021-02-03T10:01:53.573" v="1007" actId="1076"/>
        <pc:sldMkLst>
          <pc:docMk/>
          <pc:sldMk cId="1533175649" sldId="398"/>
        </pc:sldMkLst>
        <pc:spChg chg="mod">
          <ac:chgData name="Ramon" userId="1f89c619-9803-46fd-93dd-c466b62c0a62" providerId="ADAL" clId="{33B6E399-256B-42A2-9D45-4A9E008F1779}" dt="2021-02-03T10:01:53.573" v="1007" actId="1076"/>
          <ac:spMkLst>
            <pc:docMk/>
            <pc:sldMk cId="1533175649" sldId="398"/>
            <ac:spMk id="2" creationId="{A08C8F34-E031-4A38-AA5B-4FE0A71EE4FA}"/>
          </ac:spMkLst>
        </pc:spChg>
        <pc:spChg chg="mod">
          <ac:chgData name="Ramon" userId="1f89c619-9803-46fd-93dd-c466b62c0a62" providerId="ADAL" clId="{33B6E399-256B-42A2-9D45-4A9E008F1779}" dt="2021-02-03T09:58:22.133" v="932" actId="14100"/>
          <ac:spMkLst>
            <pc:docMk/>
            <pc:sldMk cId="1533175649" sldId="398"/>
            <ac:spMk id="3" creationId="{D4A1712F-0BE1-409F-9B3A-9954EA23AB6F}"/>
          </ac:spMkLst>
        </pc:spChg>
        <pc:spChg chg="del">
          <ac:chgData name="Ramon" userId="1f89c619-9803-46fd-93dd-c466b62c0a62" providerId="ADAL" clId="{33B6E399-256B-42A2-9D45-4A9E008F1779}" dt="2021-02-03T09:57:10.837" v="866" actId="478"/>
          <ac:spMkLst>
            <pc:docMk/>
            <pc:sldMk cId="1533175649" sldId="398"/>
            <ac:spMk id="4" creationId="{97B9D80C-DB82-420B-8D40-FB15FA7F67C3}"/>
          </ac:spMkLst>
        </pc:spChg>
        <pc:graphicFrameChg chg="add mod modGraphic">
          <ac:chgData name="Ramon" userId="1f89c619-9803-46fd-93dd-c466b62c0a62" providerId="ADAL" clId="{33B6E399-256B-42A2-9D45-4A9E008F1779}" dt="2021-02-03T10:01:00.269" v="1004" actId="1076"/>
          <ac:graphicFrameMkLst>
            <pc:docMk/>
            <pc:sldMk cId="1533175649" sldId="398"/>
            <ac:graphicFrameMk id="6" creationId="{E1700D4D-92E7-4343-B51D-516C391FAD2C}"/>
          </ac:graphicFrameMkLst>
        </pc:graphicFrameChg>
        <pc:picChg chg="add mod">
          <ac:chgData name="Ramon" userId="1f89c619-9803-46fd-93dd-c466b62c0a62" providerId="ADAL" clId="{33B6E399-256B-42A2-9D45-4A9E008F1779}" dt="2021-02-03T10:01:50.302" v="1006" actId="1076"/>
          <ac:picMkLst>
            <pc:docMk/>
            <pc:sldMk cId="1533175649" sldId="398"/>
            <ac:picMk id="1026" creationId="{C387C888-209D-4483-89F5-F0861E679A9F}"/>
          </ac:picMkLst>
        </pc:picChg>
      </pc:sldChg>
      <pc:sldChg chg="addSp delSp modSp new mod ord">
        <pc:chgData name="Ramon" userId="1f89c619-9803-46fd-93dd-c466b62c0a62" providerId="ADAL" clId="{33B6E399-256B-42A2-9D45-4A9E008F1779}" dt="2021-02-03T11:26:14.843" v="1424" actId="1076"/>
        <pc:sldMkLst>
          <pc:docMk/>
          <pc:sldMk cId="1124599053" sldId="399"/>
        </pc:sldMkLst>
        <pc:spChg chg="mod">
          <ac:chgData name="Ramon" userId="1f89c619-9803-46fd-93dd-c466b62c0a62" providerId="ADAL" clId="{33B6E399-256B-42A2-9D45-4A9E008F1779}" dt="2021-02-03T11:23:44.652" v="1418" actId="1076"/>
          <ac:spMkLst>
            <pc:docMk/>
            <pc:sldMk cId="1124599053" sldId="399"/>
            <ac:spMk id="2" creationId="{6DFC8F9C-CF92-48C6-BD84-7FA456C6C99B}"/>
          </ac:spMkLst>
        </pc:spChg>
        <pc:spChg chg="del">
          <ac:chgData name="Ramon" userId="1f89c619-9803-46fd-93dd-c466b62c0a62" providerId="ADAL" clId="{33B6E399-256B-42A2-9D45-4A9E008F1779}" dt="2021-02-03T10:10:12.306" v="1360" actId="478"/>
          <ac:spMkLst>
            <pc:docMk/>
            <pc:sldMk cId="1124599053" sldId="399"/>
            <ac:spMk id="3" creationId="{6C94A16D-782B-4CD0-816F-4F9FEF26C85D}"/>
          </ac:spMkLst>
        </pc:spChg>
        <pc:spChg chg="del">
          <ac:chgData name="Ramon" userId="1f89c619-9803-46fd-93dd-c466b62c0a62" providerId="ADAL" clId="{33B6E399-256B-42A2-9D45-4A9E008F1779}" dt="2021-02-03T10:10:13.258" v="1361" actId="478"/>
          <ac:spMkLst>
            <pc:docMk/>
            <pc:sldMk cId="1124599053" sldId="399"/>
            <ac:spMk id="4" creationId="{E80A5B32-D6FA-42D2-8F7A-2F8A2EB68F0F}"/>
          </ac:spMkLst>
        </pc:spChg>
        <pc:spChg chg="add mod">
          <ac:chgData name="Ramon" userId="1f89c619-9803-46fd-93dd-c466b62c0a62" providerId="ADAL" clId="{33B6E399-256B-42A2-9D45-4A9E008F1779}" dt="2021-02-03T11:23:37.159" v="1410" actId="20577"/>
          <ac:spMkLst>
            <pc:docMk/>
            <pc:sldMk cId="1124599053" sldId="399"/>
            <ac:spMk id="6" creationId="{A4C41916-CC53-43B6-A142-B5B895AAB54A}"/>
          </ac:spMkLst>
        </pc:spChg>
        <pc:spChg chg="add mod">
          <ac:chgData name="Ramon" userId="1f89c619-9803-46fd-93dd-c466b62c0a62" providerId="ADAL" clId="{33B6E399-256B-42A2-9D45-4A9E008F1779}" dt="2021-02-03T11:23:41.272" v="1417" actId="20577"/>
          <ac:spMkLst>
            <pc:docMk/>
            <pc:sldMk cId="1124599053" sldId="399"/>
            <ac:spMk id="7" creationId="{DBD9E7BC-FF3D-48AF-BC31-7A40AFD4E89E}"/>
          </ac:spMkLst>
        </pc:spChg>
        <pc:picChg chg="add mod">
          <ac:chgData name="Ramon" userId="1f89c619-9803-46fd-93dd-c466b62c0a62" providerId="ADAL" clId="{33B6E399-256B-42A2-9D45-4A9E008F1779}" dt="2021-02-03T11:26:14.843" v="1424" actId="1076"/>
          <ac:picMkLst>
            <pc:docMk/>
            <pc:sldMk cId="1124599053" sldId="399"/>
            <ac:picMk id="9" creationId="{BD247CE0-BAE6-44D0-B026-8479A4DBAF2A}"/>
          </ac:picMkLst>
        </pc:picChg>
        <pc:picChg chg="add mod">
          <ac:chgData name="Ramon" userId="1f89c619-9803-46fd-93dd-c466b62c0a62" providerId="ADAL" clId="{33B6E399-256B-42A2-9D45-4A9E008F1779}" dt="2021-02-03T11:26:11.832" v="1422" actId="1076"/>
          <ac:picMkLst>
            <pc:docMk/>
            <pc:sldMk cId="1124599053" sldId="399"/>
            <ac:picMk id="2050" creationId="{E836161C-94CC-49CD-A04C-66D362A2FA25}"/>
          </ac:picMkLst>
        </pc:picChg>
      </pc:sldChg>
      <pc:sldChg chg="new">
        <pc:chgData name="Ramon" userId="1f89c619-9803-46fd-93dd-c466b62c0a62" providerId="ADAL" clId="{33B6E399-256B-42A2-9D45-4A9E008F1779}" dt="2021-02-03T13:06:01.234" v="1478" actId="680"/>
        <pc:sldMkLst>
          <pc:docMk/>
          <pc:sldMk cId="680770599" sldId="400"/>
        </pc:sldMkLst>
      </pc:sldChg>
    </pc:docChg>
  </pc:docChgLst>
  <pc:docChgLst>
    <pc:chgData name="Ramon Füglister (ZAG)" userId="1f89c619-9803-46fd-93dd-c466b62c0a62" providerId="ADAL" clId="{44D28B65-1400-4F9A-BB88-DB6B974BABB7}"/>
    <pc:docChg chg="undo custSel addSld delSld modSld sldOrd">
      <pc:chgData name="Ramon Füglister (ZAG)" userId="1f89c619-9803-46fd-93dd-c466b62c0a62" providerId="ADAL" clId="{44D28B65-1400-4F9A-BB88-DB6B974BABB7}" dt="2023-08-18T08:54:09.119" v="107" actId="47"/>
      <pc:docMkLst>
        <pc:docMk/>
      </pc:docMkLst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295100024" sldId="256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098871433" sldId="257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378128189" sldId="258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021337607" sldId="259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428488111" sldId="260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412698632" sldId="261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474326275" sldId="262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858996187" sldId="263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582117277" sldId="264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488617868" sldId="265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162526954" sldId="266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499423472" sldId="267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174745503" sldId="271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678827558" sldId="272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768312211" sldId="273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262108118" sldId="274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023935074" sldId="275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224972934" sldId="277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791248719" sldId="278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74247327" sldId="279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84719135" sldId="280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629593235" sldId="281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4164358833" sldId="282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983308494" sldId="283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744506421" sldId="285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243601248" sldId="343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689998648" sldId="344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020941633" sldId="345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31911524" sldId="346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10673707" sldId="347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008046306" sldId="348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559328659" sldId="350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4205615751" sldId="351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73004459" sldId="352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057005895" sldId="354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952718643" sldId="355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562819174" sldId="358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55828924" sldId="362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187994883" sldId="363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927304110" sldId="364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36196089" sldId="365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4282919609" sldId="366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996941500" sldId="367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446500601" sldId="368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17859611" sldId="369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4116719714" sldId="370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954369184" sldId="371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635456341" sldId="372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668382664" sldId="373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862986606" sldId="375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303599236" sldId="376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886503533" sldId="377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37768102" sldId="379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924574229" sldId="380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08970210" sldId="381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891131687" sldId="382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129831715" sldId="383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758631865" sldId="384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623969528" sldId="385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288778456" sldId="386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299784386" sldId="387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954450782" sldId="389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466251920" sldId="390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960606596" sldId="391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889392168" sldId="392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207443119" sldId="393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4084960620" sldId="394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545700884" sldId="395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4079655403" sldId="396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668348057" sldId="397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533175649" sldId="398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124599053" sldId="399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680770599" sldId="400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548886173" sldId="401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495142777" sldId="402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93335780" sldId="403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096139983" sldId="404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373193129" sldId="405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328891695" sldId="406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634221872" sldId="407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099282330" sldId="408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447805888" sldId="409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255923165" sldId="410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309330509" sldId="411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866806417" sldId="415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846843588" sldId="416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436062947" sldId="417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97284687" sldId="418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549255045" sldId="419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1323306067" sldId="420"/>
        </pc:sldMkLst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3909696590" sldId="421"/>
        </pc:sldMkLst>
      </pc:sldChg>
      <pc:sldChg chg="modSp mod">
        <pc:chgData name="Ramon Füglister (ZAG)" userId="1f89c619-9803-46fd-93dd-c466b62c0a62" providerId="ADAL" clId="{44D28B65-1400-4F9A-BB88-DB6B974BABB7}" dt="2023-08-18T08:51:54.138" v="53" actId="20577"/>
        <pc:sldMkLst>
          <pc:docMk/>
          <pc:sldMk cId="8491500" sldId="426"/>
        </pc:sldMkLst>
        <pc:spChg chg="mod">
          <ac:chgData name="Ramon Füglister (ZAG)" userId="1f89c619-9803-46fd-93dd-c466b62c0a62" providerId="ADAL" clId="{44D28B65-1400-4F9A-BB88-DB6B974BABB7}" dt="2023-08-18T08:51:54.138" v="53" actId="20577"/>
          <ac:spMkLst>
            <pc:docMk/>
            <pc:sldMk cId="8491500" sldId="426"/>
            <ac:spMk id="3" creationId="{3866095F-2109-47CC-BE23-20CA5710F7BF}"/>
          </ac:spMkLst>
        </pc:spChg>
      </pc:sldChg>
      <pc:sldChg chg="del">
        <pc:chgData name="Ramon Füglister (ZAG)" userId="1f89c619-9803-46fd-93dd-c466b62c0a62" providerId="ADAL" clId="{44D28B65-1400-4F9A-BB88-DB6B974BABB7}" dt="2023-08-18T08:51:05.634" v="6" actId="47"/>
        <pc:sldMkLst>
          <pc:docMk/>
          <pc:sldMk cId="233234924" sldId="427"/>
        </pc:sldMkLst>
      </pc:sldChg>
      <pc:sldChg chg="del">
        <pc:chgData name="Ramon Füglister (ZAG)" userId="1f89c619-9803-46fd-93dd-c466b62c0a62" providerId="ADAL" clId="{44D28B65-1400-4F9A-BB88-DB6B974BABB7}" dt="2023-08-18T08:49:05.327" v="0" actId="47"/>
        <pc:sldMkLst>
          <pc:docMk/>
          <pc:sldMk cId="2432630936" sldId="468"/>
        </pc:sldMkLst>
      </pc:sldChg>
      <pc:sldChg chg="del">
        <pc:chgData name="Ramon Füglister (ZAG)" userId="1f89c619-9803-46fd-93dd-c466b62c0a62" providerId="ADAL" clId="{44D28B65-1400-4F9A-BB88-DB6B974BABB7}" dt="2023-08-18T08:50:54.341" v="5" actId="47"/>
        <pc:sldMkLst>
          <pc:docMk/>
          <pc:sldMk cId="1869698283" sldId="470"/>
        </pc:sldMkLst>
      </pc:sldChg>
      <pc:sldChg chg="addSp modSp mod">
        <pc:chgData name="Ramon Füglister (ZAG)" userId="1f89c619-9803-46fd-93dd-c466b62c0a62" providerId="ADAL" clId="{44D28B65-1400-4F9A-BB88-DB6B974BABB7}" dt="2023-08-18T08:53:04.678" v="104" actId="20577"/>
        <pc:sldMkLst>
          <pc:docMk/>
          <pc:sldMk cId="642025358" sldId="473"/>
        </pc:sldMkLst>
        <pc:spChg chg="mod">
          <ac:chgData name="Ramon Füglister (ZAG)" userId="1f89c619-9803-46fd-93dd-c466b62c0a62" providerId="ADAL" clId="{44D28B65-1400-4F9A-BB88-DB6B974BABB7}" dt="2023-08-18T08:52:43.755" v="58" actId="14100"/>
          <ac:spMkLst>
            <pc:docMk/>
            <pc:sldMk cId="642025358" sldId="473"/>
            <ac:spMk id="2" creationId="{00000000-0000-0000-0000-000000000000}"/>
          </ac:spMkLst>
        </pc:spChg>
        <pc:spChg chg="mod">
          <ac:chgData name="Ramon Füglister (ZAG)" userId="1f89c619-9803-46fd-93dd-c466b62c0a62" providerId="ADAL" clId="{44D28B65-1400-4F9A-BB88-DB6B974BABB7}" dt="2023-08-18T08:53:04.678" v="104" actId="20577"/>
          <ac:spMkLst>
            <pc:docMk/>
            <pc:sldMk cId="642025358" sldId="473"/>
            <ac:spMk id="3" creationId="{00000000-0000-0000-0000-000000000000}"/>
          </ac:spMkLst>
        </pc:spChg>
        <pc:picChg chg="add mod">
          <ac:chgData name="Ramon Füglister (ZAG)" userId="1f89c619-9803-46fd-93dd-c466b62c0a62" providerId="ADAL" clId="{44D28B65-1400-4F9A-BB88-DB6B974BABB7}" dt="2023-08-18T08:52:53.291" v="63" actId="1076"/>
          <ac:picMkLst>
            <pc:docMk/>
            <pc:sldMk cId="642025358" sldId="473"/>
            <ac:picMk id="5" creationId="{D8D79C56-F3DC-26F2-3DA2-53FD536DE056}"/>
          </ac:picMkLst>
        </pc:picChg>
      </pc:sldChg>
      <pc:sldChg chg="delSp add del">
        <pc:chgData name="Ramon Füglister (ZAG)" userId="1f89c619-9803-46fd-93dd-c466b62c0a62" providerId="ADAL" clId="{44D28B65-1400-4F9A-BB88-DB6B974BABB7}" dt="2023-08-18T08:53:11.983" v="105" actId="47"/>
        <pc:sldMkLst>
          <pc:docMk/>
          <pc:sldMk cId="101451940" sldId="474"/>
        </pc:sldMkLst>
        <pc:picChg chg="del">
          <ac:chgData name="Ramon Füglister (ZAG)" userId="1f89c619-9803-46fd-93dd-c466b62c0a62" providerId="ADAL" clId="{44D28B65-1400-4F9A-BB88-DB6B974BABB7}" dt="2023-08-18T08:52:32.661" v="57" actId="21"/>
          <ac:picMkLst>
            <pc:docMk/>
            <pc:sldMk cId="101451940" sldId="474"/>
            <ac:picMk id="2050" creationId="{00000000-0000-0000-0000-000000000000}"/>
          </ac:picMkLst>
        </pc:picChg>
      </pc:sldChg>
      <pc:sldChg chg="modSp mod ord">
        <pc:chgData name="Ramon Füglister (ZAG)" userId="1f89c619-9803-46fd-93dd-c466b62c0a62" providerId="ADAL" clId="{44D28B65-1400-4F9A-BB88-DB6B974BABB7}" dt="2023-08-18T08:51:34.347" v="29" actId="20577"/>
        <pc:sldMkLst>
          <pc:docMk/>
          <pc:sldMk cId="1317710121" sldId="478"/>
        </pc:sldMkLst>
        <pc:spChg chg="mod">
          <ac:chgData name="Ramon Füglister (ZAG)" userId="1f89c619-9803-46fd-93dd-c466b62c0a62" providerId="ADAL" clId="{44D28B65-1400-4F9A-BB88-DB6B974BABB7}" dt="2023-08-18T08:51:34.347" v="29" actId="20577"/>
          <ac:spMkLst>
            <pc:docMk/>
            <pc:sldMk cId="1317710121" sldId="478"/>
            <ac:spMk id="3" creationId="{00000000-0000-0000-0000-000000000000}"/>
          </ac:spMkLst>
        </pc:spChg>
      </pc:sldChg>
      <pc:sldChg chg="add del">
        <pc:chgData name="Ramon Füglister (ZAG)" userId="1f89c619-9803-46fd-93dd-c466b62c0a62" providerId="ADAL" clId="{44D28B65-1400-4F9A-BB88-DB6B974BABB7}" dt="2023-08-18T08:54:09.119" v="107" actId="47"/>
        <pc:sldMkLst>
          <pc:docMk/>
          <pc:sldMk cId="129402509" sldId="484"/>
        </pc:sldMkLst>
      </pc:sldChg>
      <pc:sldChg chg="del">
        <pc:chgData name="Ramon Füglister (ZAG)" userId="1f89c619-9803-46fd-93dd-c466b62c0a62" providerId="ADAL" clId="{44D28B65-1400-4F9A-BB88-DB6B974BABB7}" dt="2023-08-18T08:49:32.226" v="1" actId="47"/>
        <pc:sldMkLst>
          <pc:docMk/>
          <pc:sldMk cId="3344973637" sldId="484"/>
        </pc:sldMkLst>
      </pc:sldChg>
      <pc:sldChg chg="del">
        <pc:chgData name="Ramon Füglister (ZAG)" userId="1f89c619-9803-46fd-93dd-c466b62c0a62" providerId="ADAL" clId="{44D28B65-1400-4F9A-BB88-DB6B974BABB7}" dt="2023-08-18T08:49:39.822" v="3" actId="47"/>
        <pc:sldMkLst>
          <pc:docMk/>
          <pc:sldMk cId="1815505217" sldId="485"/>
        </pc:sldMkLst>
      </pc:sldChg>
      <pc:sldChg chg="del">
        <pc:chgData name="Ramon Füglister (ZAG)" userId="1f89c619-9803-46fd-93dd-c466b62c0a62" providerId="ADAL" clId="{44D28B65-1400-4F9A-BB88-DB6B974BABB7}" dt="2023-08-18T08:49:37.397" v="2" actId="47"/>
        <pc:sldMkLst>
          <pc:docMk/>
          <pc:sldMk cId="4072493261" sldId="492"/>
        </pc:sldMkLst>
      </pc:sldChg>
      <pc:sldChg chg="del">
        <pc:chgData name="Ramon Füglister (ZAG)" userId="1f89c619-9803-46fd-93dd-c466b62c0a62" providerId="ADAL" clId="{44D28B65-1400-4F9A-BB88-DB6B974BABB7}" dt="2023-08-18T08:49:37.397" v="2" actId="47"/>
        <pc:sldMkLst>
          <pc:docMk/>
          <pc:sldMk cId="368799801" sldId="493"/>
        </pc:sldMkLst>
      </pc:sldChg>
      <pc:sldChg chg="del">
        <pc:chgData name="Ramon Füglister (ZAG)" userId="1f89c619-9803-46fd-93dd-c466b62c0a62" providerId="ADAL" clId="{44D28B65-1400-4F9A-BB88-DB6B974BABB7}" dt="2023-08-18T08:49:37.397" v="2" actId="47"/>
        <pc:sldMkLst>
          <pc:docMk/>
          <pc:sldMk cId="3111882242" sldId="494"/>
        </pc:sldMkLst>
      </pc:sldChg>
      <pc:sldChg chg="del">
        <pc:chgData name="Ramon Füglister (ZAG)" userId="1f89c619-9803-46fd-93dd-c466b62c0a62" providerId="ADAL" clId="{44D28B65-1400-4F9A-BB88-DB6B974BABB7}" dt="2023-08-18T08:49:37.397" v="2" actId="47"/>
        <pc:sldMkLst>
          <pc:docMk/>
          <pc:sldMk cId="2533153872" sldId="495"/>
        </pc:sldMkLst>
      </pc:sldChg>
      <pc:sldChg chg="del">
        <pc:chgData name="Ramon Füglister (ZAG)" userId="1f89c619-9803-46fd-93dd-c466b62c0a62" providerId="ADAL" clId="{44D28B65-1400-4F9A-BB88-DB6B974BABB7}" dt="2023-08-18T08:49:37.397" v="2" actId="47"/>
        <pc:sldMkLst>
          <pc:docMk/>
          <pc:sldMk cId="1536935227" sldId="496"/>
        </pc:sldMkLst>
      </pc:sldChg>
      <pc:sldChg chg="del">
        <pc:chgData name="Ramon Füglister (ZAG)" userId="1f89c619-9803-46fd-93dd-c466b62c0a62" providerId="ADAL" clId="{44D28B65-1400-4F9A-BB88-DB6B974BABB7}" dt="2023-08-18T08:49:37.397" v="2" actId="47"/>
        <pc:sldMkLst>
          <pc:docMk/>
          <pc:sldMk cId="2638187423" sldId="497"/>
        </pc:sldMkLst>
      </pc:sldChg>
      <pc:sldChg chg="del">
        <pc:chgData name="Ramon Füglister (ZAG)" userId="1f89c619-9803-46fd-93dd-c466b62c0a62" providerId="ADAL" clId="{44D28B65-1400-4F9A-BB88-DB6B974BABB7}" dt="2023-08-18T08:49:37.397" v="2" actId="47"/>
        <pc:sldMkLst>
          <pc:docMk/>
          <pc:sldMk cId="3096952543" sldId="498"/>
        </pc:sldMkLst>
      </pc:sldChg>
      <pc:sldChg chg="del">
        <pc:chgData name="Ramon Füglister (ZAG)" userId="1f89c619-9803-46fd-93dd-c466b62c0a62" providerId="ADAL" clId="{44D28B65-1400-4F9A-BB88-DB6B974BABB7}" dt="2023-08-18T08:50:21.118" v="4" actId="47"/>
        <pc:sldMkLst>
          <pc:docMk/>
          <pc:sldMk cId="1657861686" sldId="500"/>
        </pc:sldMkLst>
      </pc:sldChg>
      <pc:sldMasterChg chg="delSldLayout">
        <pc:chgData name="Ramon Füglister (ZAG)" userId="1f89c619-9803-46fd-93dd-c466b62c0a62" providerId="ADAL" clId="{44D28B65-1400-4F9A-BB88-DB6B974BABB7}" dt="2023-08-18T08:49:39.822" v="3" actId="47"/>
        <pc:sldMasterMkLst>
          <pc:docMk/>
          <pc:sldMasterMk cId="2785313021" sldId="2147483648"/>
        </pc:sldMasterMkLst>
        <pc:sldLayoutChg chg="del">
          <pc:chgData name="Ramon Füglister (ZAG)" userId="1f89c619-9803-46fd-93dd-c466b62c0a62" providerId="ADAL" clId="{44D28B65-1400-4F9A-BB88-DB6B974BABB7}" dt="2023-08-18T08:49:39.822" v="3" actId="47"/>
          <pc:sldLayoutMkLst>
            <pc:docMk/>
            <pc:sldMasterMk cId="2785313021" sldId="2147483648"/>
            <pc:sldLayoutMk cId="3508347487" sldId="2147483671"/>
          </pc:sldLayoutMkLst>
        </pc:sldLayoutChg>
      </pc:sldMasterChg>
    </pc:docChg>
  </pc:docChgLst>
  <pc:docChgLst>
    <pc:chgData name="Ramon Füglister (ZAG)" userId="1f89c619-9803-46fd-93dd-c466b62c0a62" providerId="ADAL" clId="{CE037F9A-F6FE-41F9-94E1-9508EE4543C2}"/>
    <pc:docChg chg="undo custSel addSld delSld modSld sldOrd">
      <pc:chgData name="Ramon Füglister (ZAG)" userId="1f89c619-9803-46fd-93dd-c466b62c0a62" providerId="ADAL" clId="{CE037F9A-F6FE-41F9-94E1-9508EE4543C2}" dt="2021-03-17T08:21:24.124" v="1325" actId="1076"/>
      <pc:docMkLst>
        <pc:docMk/>
      </pc:docMkLst>
      <pc:sldChg chg="add">
        <pc:chgData name="Ramon Füglister (ZAG)" userId="1f89c619-9803-46fd-93dd-c466b62c0a62" providerId="ADAL" clId="{CE037F9A-F6FE-41F9-94E1-9508EE4543C2}" dt="2021-02-20T14:08:38.912" v="5"/>
        <pc:sldMkLst>
          <pc:docMk/>
          <pc:sldMk cId="2295100024" sldId="256"/>
        </pc:sldMkLst>
      </pc:sldChg>
      <pc:sldChg chg="add">
        <pc:chgData name="Ramon Füglister (ZAG)" userId="1f89c619-9803-46fd-93dd-c466b62c0a62" providerId="ADAL" clId="{CE037F9A-F6FE-41F9-94E1-9508EE4543C2}" dt="2021-02-20T14:08:38.912" v="5"/>
        <pc:sldMkLst>
          <pc:docMk/>
          <pc:sldMk cId="1098871433" sldId="257"/>
        </pc:sldMkLst>
      </pc:sldChg>
      <pc:sldChg chg="add">
        <pc:chgData name="Ramon Füglister (ZAG)" userId="1f89c619-9803-46fd-93dd-c466b62c0a62" providerId="ADAL" clId="{CE037F9A-F6FE-41F9-94E1-9508EE4543C2}" dt="2021-02-20T14:08:38.912" v="5"/>
        <pc:sldMkLst>
          <pc:docMk/>
          <pc:sldMk cId="2378128189" sldId="258"/>
        </pc:sldMkLst>
      </pc:sldChg>
      <pc:sldChg chg="modSp add mod">
        <pc:chgData name="Ramon Füglister (ZAG)" userId="1f89c619-9803-46fd-93dd-c466b62c0a62" providerId="ADAL" clId="{CE037F9A-F6FE-41F9-94E1-9508EE4543C2}" dt="2021-02-20T14:08:38.969" v="6" actId="27636"/>
        <pc:sldMkLst>
          <pc:docMk/>
          <pc:sldMk cId="3021337607" sldId="259"/>
        </pc:sldMkLst>
        <pc:spChg chg="mod">
          <ac:chgData name="Ramon Füglister (ZAG)" userId="1f89c619-9803-46fd-93dd-c466b62c0a62" providerId="ADAL" clId="{CE037F9A-F6FE-41F9-94E1-9508EE4543C2}" dt="2021-02-20T14:08:38.969" v="6" actId="27636"/>
          <ac:spMkLst>
            <pc:docMk/>
            <pc:sldMk cId="3021337607" sldId="259"/>
            <ac:spMk id="3" creationId="{7A332E4D-0899-4A7C-9D84-A9077BFF3E58}"/>
          </ac:spMkLst>
        </pc:spChg>
      </pc:sldChg>
      <pc:sldChg chg="add">
        <pc:chgData name="Ramon Füglister (ZAG)" userId="1f89c619-9803-46fd-93dd-c466b62c0a62" providerId="ADAL" clId="{CE037F9A-F6FE-41F9-94E1-9508EE4543C2}" dt="2021-02-20T14:08:38.912" v="5"/>
        <pc:sldMkLst>
          <pc:docMk/>
          <pc:sldMk cId="3428488111" sldId="260"/>
        </pc:sldMkLst>
      </pc:sldChg>
      <pc:sldChg chg="add">
        <pc:chgData name="Ramon Füglister (ZAG)" userId="1f89c619-9803-46fd-93dd-c466b62c0a62" providerId="ADAL" clId="{CE037F9A-F6FE-41F9-94E1-9508EE4543C2}" dt="2021-02-20T14:08:38.912" v="5"/>
        <pc:sldMkLst>
          <pc:docMk/>
          <pc:sldMk cId="1412698632" sldId="261"/>
        </pc:sldMkLst>
      </pc:sldChg>
      <pc:sldChg chg="add">
        <pc:chgData name="Ramon Füglister (ZAG)" userId="1f89c619-9803-46fd-93dd-c466b62c0a62" providerId="ADAL" clId="{CE037F9A-F6FE-41F9-94E1-9508EE4543C2}" dt="2021-02-20T14:08:38.912" v="5"/>
        <pc:sldMkLst>
          <pc:docMk/>
          <pc:sldMk cId="3474326275" sldId="262"/>
        </pc:sldMkLst>
      </pc:sldChg>
      <pc:sldChg chg="add">
        <pc:chgData name="Ramon Füglister (ZAG)" userId="1f89c619-9803-46fd-93dd-c466b62c0a62" providerId="ADAL" clId="{CE037F9A-F6FE-41F9-94E1-9508EE4543C2}" dt="2021-02-20T14:08:38.912" v="5"/>
        <pc:sldMkLst>
          <pc:docMk/>
          <pc:sldMk cId="858996187" sldId="263"/>
        </pc:sldMkLst>
      </pc:sldChg>
      <pc:sldChg chg="modSp add mod">
        <pc:chgData name="Ramon Füglister (ZAG)" userId="1f89c619-9803-46fd-93dd-c466b62c0a62" providerId="ADAL" clId="{CE037F9A-F6FE-41F9-94E1-9508EE4543C2}" dt="2021-02-20T14:08:38.991" v="7" actId="27636"/>
        <pc:sldMkLst>
          <pc:docMk/>
          <pc:sldMk cId="582117277" sldId="264"/>
        </pc:sldMkLst>
        <pc:spChg chg="mod">
          <ac:chgData name="Ramon Füglister (ZAG)" userId="1f89c619-9803-46fd-93dd-c466b62c0a62" providerId="ADAL" clId="{CE037F9A-F6FE-41F9-94E1-9508EE4543C2}" dt="2021-02-20T14:08:38.991" v="7" actId="27636"/>
          <ac:spMkLst>
            <pc:docMk/>
            <pc:sldMk cId="582117277" sldId="264"/>
            <ac:spMk id="6" creationId="{91DE0693-C633-4D3E-959C-954B5F8B7349}"/>
          </ac:spMkLst>
        </pc:spChg>
      </pc:sldChg>
      <pc:sldChg chg="add">
        <pc:chgData name="Ramon Füglister (ZAG)" userId="1f89c619-9803-46fd-93dd-c466b62c0a62" providerId="ADAL" clId="{CE037F9A-F6FE-41F9-94E1-9508EE4543C2}" dt="2021-02-20T14:08:38.912" v="5"/>
        <pc:sldMkLst>
          <pc:docMk/>
          <pc:sldMk cId="2488617868" sldId="265"/>
        </pc:sldMkLst>
      </pc:sldChg>
      <pc:sldChg chg="add">
        <pc:chgData name="Ramon Füglister (ZAG)" userId="1f89c619-9803-46fd-93dd-c466b62c0a62" providerId="ADAL" clId="{CE037F9A-F6FE-41F9-94E1-9508EE4543C2}" dt="2021-02-20T14:08:38.912" v="5"/>
        <pc:sldMkLst>
          <pc:docMk/>
          <pc:sldMk cId="2162526954" sldId="266"/>
        </pc:sldMkLst>
      </pc:sldChg>
      <pc:sldChg chg="add">
        <pc:chgData name="Ramon Füglister (ZAG)" userId="1f89c619-9803-46fd-93dd-c466b62c0a62" providerId="ADAL" clId="{CE037F9A-F6FE-41F9-94E1-9508EE4543C2}" dt="2021-02-20T14:08:38.912" v="5"/>
        <pc:sldMkLst>
          <pc:docMk/>
          <pc:sldMk cId="2499423472" sldId="267"/>
        </pc:sldMkLst>
      </pc:sldChg>
      <pc:sldChg chg="add del">
        <pc:chgData name="Ramon Füglister (ZAG)" userId="1f89c619-9803-46fd-93dd-c466b62c0a62" providerId="ADAL" clId="{CE037F9A-F6FE-41F9-94E1-9508EE4543C2}" dt="2021-02-20T14:09:03.800" v="10" actId="47"/>
        <pc:sldMkLst>
          <pc:docMk/>
          <pc:sldMk cId="254014939" sldId="268"/>
        </pc:sldMkLst>
      </pc:sldChg>
      <pc:sldChg chg="modSp mod">
        <pc:chgData name="Ramon Füglister (ZAG)" userId="1f89c619-9803-46fd-93dd-c466b62c0a62" providerId="ADAL" clId="{CE037F9A-F6FE-41F9-94E1-9508EE4543C2}" dt="2021-03-01T09:09:33.660" v="213" actId="20577"/>
        <pc:sldMkLst>
          <pc:docMk/>
          <pc:sldMk cId="3634221872" sldId="407"/>
        </pc:sldMkLst>
        <pc:spChg chg="mod">
          <ac:chgData name="Ramon Füglister (ZAG)" userId="1f89c619-9803-46fd-93dd-c466b62c0a62" providerId="ADAL" clId="{CE037F9A-F6FE-41F9-94E1-9508EE4543C2}" dt="2021-03-01T09:09:33.660" v="213" actId="20577"/>
          <ac:spMkLst>
            <pc:docMk/>
            <pc:sldMk cId="3634221872" sldId="407"/>
            <ac:spMk id="2" creationId="{3E9B3EB1-D913-4846-9A4C-C6B059B317D2}"/>
          </ac:spMkLst>
        </pc:spChg>
      </pc:sldChg>
      <pc:sldChg chg="addSp delSp modSp new del ord">
        <pc:chgData name="Ramon Füglister (ZAG)" userId="1f89c619-9803-46fd-93dd-c466b62c0a62" providerId="ADAL" clId="{CE037F9A-F6FE-41F9-94E1-9508EE4543C2}" dt="2021-02-20T14:08:47.073" v="9" actId="47"/>
        <pc:sldMkLst>
          <pc:docMk/>
          <pc:sldMk cId="890105480" sldId="412"/>
        </pc:sldMkLst>
        <pc:spChg chg="add del mod">
          <ac:chgData name="Ramon Füglister (ZAG)" userId="1f89c619-9803-46fd-93dd-c466b62c0a62" providerId="ADAL" clId="{CE037F9A-F6FE-41F9-94E1-9508EE4543C2}" dt="2021-02-20T14:08:32.009" v="4"/>
          <ac:spMkLst>
            <pc:docMk/>
            <pc:sldMk cId="890105480" sldId="412"/>
            <ac:spMk id="5" creationId="{1850941D-B1A7-4F14-9F90-640F0148B22A}"/>
          </ac:spMkLst>
        </pc:spChg>
        <pc:picChg chg="add del mod">
          <ac:chgData name="Ramon Füglister (ZAG)" userId="1f89c619-9803-46fd-93dd-c466b62c0a62" providerId="ADAL" clId="{CE037F9A-F6FE-41F9-94E1-9508EE4543C2}" dt="2021-02-20T14:08:32.009" v="4"/>
          <ac:picMkLst>
            <pc:docMk/>
            <pc:sldMk cId="890105480" sldId="412"/>
            <ac:picMk id="4" creationId="{2B416BCA-6937-43AA-BC45-A874B5B1A2A1}"/>
          </ac:picMkLst>
        </pc:picChg>
      </pc:sldChg>
      <pc:sldChg chg="addSp delSp modSp add mod">
        <pc:chgData name="Ramon Füglister (ZAG)" userId="1f89c619-9803-46fd-93dd-c466b62c0a62" providerId="ADAL" clId="{CE037F9A-F6FE-41F9-94E1-9508EE4543C2}" dt="2021-02-20T14:10:57.320" v="26" actId="1076"/>
        <pc:sldMkLst>
          <pc:docMk/>
          <pc:sldMk cId="1617730485" sldId="413"/>
        </pc:sldMkLst>
        <pc:spChg chg="mod">
          <ac:chgData name="Ramon Füglister (ZAG)" userId="1f89c619-9803-46fd-93dd-c466b62c0a62" providerId="ADAL" clId="{CE037F9A-F6FE-41F9-94E1-9508EE4543C2}" dt="2021-02-20T14:09:55.462" v="17" actId="20577"/>
          <ac:spMkLst>
            <pc:docMk/>
            <pc:sldMk cId="1617730485" sldId="413"/>
            <ac:spMk id="2" creationId="{00000000-0000-0000-0000-000000000000}"/>
          </ac:spMkLst>
        </pc:spChg>
        <pc:picChg chg="add mod">
          <ac:chgData name="Ramon Füglister (ZAG)" userId="1f89c619-9803-46fd-93dd-c466b62c0a62" providerId="ADAL" clId="{CE037F9A-F6FE-41F9-94E1-9508EE4543C2}" dt="2021-02-20T14:10:50.636" v="23" actId="1076"/>
          <ac:picMkLst>
            <pc:docMk/>
            <pc:sldMk cId="1617730485" sldId="413"/>
            <ac:picMk id="4" creationId="{9827ED34-94CD-47CA-8784-22B51709476D}"/>
          </ac:picMkLst>
        </pc:picChg>
        <pc:picChg chg="add mod">
          <ac:chgData name="Ramon Füglister (ZAG)" userId="1f89c619-9803-46fd-93dd-c466b62c0a62" providerId="ADAL" clId="{CE037F9A-F6FE-41F9-94E1-9508EE4543C2}" dt="2021-02-20T14:10:57.320" v="26" actId="1076"/>
          <ac:picMkLst>
            <pc:docMk/>
            <pc:sldMk cId="1617730485" sldId="413"/>
            <ac:picMk id="5" creationId="{AEC96393-F6A2-4F5B-99EB-B927708227FF}"/>
          </ac:picMkLst>
        </pc:picChg>
        <pc:picChg chg="del">
          <ac:chgData name="Ramon Füglister (ZAG)" userId="1f89c619-9803-46fd-93dd-c466b62c0a62" providerId="ADAL" clId="{CE037F9A-F6FE-41F9-94E1-9508EE4543C2}" dt="2021-02-20T14:10:48.576" v="21" actId="478"/>
          <ac:picMkLst>
            <pc:docMk/>
            <pc:sldMk cId="1617730485" sldId="413"/>
            <ac:picMk id="3074" creationId="{0EBCC3DC-7E09-4285-8D9F-2CF4B2D50AF5}"/>
          </ac:picMkLst>
        </pc:picChg>
      </pc:sldChg>
      <pc:sldChg chg="addSp delSp modSp add mod ord">
        <pc:chgData name="Ramon Füglister (ZAG)" userId="1f89c619-9803-46fd-93dd-c466b62c0a62" providerId="ADAL" clId="{CE037F9A-F6FE-41F9-94E1-9508EE4543C2}" dt="2021-02-20T14:15:48.473" v="103" actId="120"/>
        <pc:sldMkLst>
          <pc:docMk/>
          <pc:sldMk cId="2045658115" sldId="414"/>
        </pc:sldMkLst>
        <pc:spChg chg="mod">
          <ac:chgData name="Ramon Füglister (ZAG)" userId="1f89c619-9803-46fd-93dd-c466b62c0a62" providerId="ADAL" clId="{CE037F9A-F6FE-41F9-94E1-9508EE4543C2}" dt="2021-02-20T14:15:48.473" v="103" actId="120"/>
          <ac:spMkLst>
            <pc:docMk/>
            <pc:sldMk cId="2045658115" sldId="414"/>
            <ac:spMk id="2" creationId="{00000000-0000-0000-0000-000000000000}"/>
          </ac:spMkLst>
        </pc:spChg>
        <pc:spChg chg="add del mod">
          <ac:chgData name="Ramon Füglister (ZAG)" userId="1f89c619-9803-46fd-93dd-c466b62c0a62" providerId="ADAL" clId="{CE037F9A-F6FE-41F9-94E1-9508EE4543C2}" dt="2021-02-20T14:15:23.766" v="95" actId="21"/>
          <ac:spMkLst>
            <pc:docMk/>
            <pc:sldMk cId="2045658115" sldId="414"/>
            <ac:spMk id="6" creationId="{31E31B45-4B6A-4B15-96E2-DD25D9F02E9D}"/>
          </ac:spMkLst>
        </pc:spChg>
        <pc:picChg chg="del">
          <ac:chgData name="Ramon Füglister (ZAG)" userId="1f89c619-9803-46fd-93dd-c466b62c0a62" providerId="ADAL" clId="{CE037F9A-F6FE-41F9-94E1-9508EE4543C2}" dt="2021-02-20T14:10:47.409" v="20" actId="21"/>
          <ac:picMkLst>
            <pc:docMk/>
            <pc:sldMk cId="2045658115" sldId="414"/>
            <ac:picMk id="4" creationId="{00000000-0000-0000-0000-000000000000}"/>
          </ac:picMkLst>
        </pc:picChg>
        <pc:picChg chg="del">
          <ac:chgData name="Ramon Füglister (ZAG)" userId="1f89c619-9803-46fd-93dd-c466b62c0a62" providerId="ADAL" clId="{CE037F9A-F6FE-41F9-94E1-9508EE4543C2}" dt="2021-02-20T14:10:52.333" v="24" actId="21"/>
          <ac:picMkLst>
            <pc:docMk/>
            <pc:sldMk cId="2045658115" sldId="414"/>
            <ac:picMk id="5" creationId="{00000000-0000-0000-0000-000000000000}"/>
          </ac:picMkLst>
        </pc:picChg>
        <pc:picChg chg="add del mod">
          <ac:chgData name="Ramon Füglister (ZAG)" userId="1f89c619-9803-46fd-93dd-c466b62c0a62" providerId="ADAL" clId="{CE037F9A-F6FE-41F9-94E1-9508EE4543C2}" dt="2021-02-20T14:15:17.249" v="92" actId="22"/>
          <ac:picMkLst>
            <pc:docMk/>
            <pc:sldMk cId="2045658115" sldId="414"/>
            <ac:picMk id="8" creationId="{D2230A40-B136-4E11-8FFE-A7406CDC42B2}"/>
          </ac:picMkLst>
        </pc:picChg>
        <pc:picChg chg="add mod">
          <ac:chgData name="Ramon Füglister (ZAG)" userId="1f89c619-9803-46fd-93dd-c466b62c0a62" providerId="ADAL" clId="{CE037F9A-F6FE-41F9-94E1-9508EE4543C2}" dt="2021-02-20T14:15:44.447" v="102" actId="1076"/>
          <ac:picMkLst>
            <pc:docMk/>
            <pc:sldMk cId="2045658115" sldId="414"/>
            <ac:picMk id="10" creationId="{B740C2BC-FA6B-4D92-980F-1F7B7C3CDC2F}"/>
          </ac:picMkLst>
        </pc:picChg>
      </pc:sldChg>
      <pc:sldChg chg="add">
        <pc:chgData name="Ramon Füglister (ZAG)" userId="1f89c619-9803-46fd-93dd-c466b62c0a62" providerId="ADAL" clId="{CE037F9A-F6FE-41F9-94E1-9508EE4543C2}" dt="2021-02-20T14:10:41.615" v="18"/>
        <pc:sldMkLst>
          <pc:docMk/>
          <pc:sldMk cId="3866806417" sldId="415"/>
        </pc:sldMkLst>
      </pc:sldChg>
      <pc:sldChg chg="add">
        <pc:chgData name="Ramon Füglister (ZAG)" userId="1f89c619-9803-46fd-93dd-c466b62c0a62" providerId="ADAL" clId="{CE037F9A-F6FE-41F9-94E1-9508EE4543C2}" dt="2021-02-20T14:10:41.615" v="18"/>
        <pc:sldMkLst>
          <pc:docMk/>
          <pc:sldMk cId="1846843588" sldId="416"/>
        </pc:sldMkLst>
      </pc:sldChg>
      <pc:sldChg chg="add">
        <pc:chgData name="Ramon Füglister (ZAG)" userId="1f89c619-9803-46fd-93dd-c466b62c0a62" providerId="ADAL" clId="{CE037F9A-F6FE-41F9-94E1-9508EE4543C2}" dt="2021-02-20T14:10:41.615" v="18"/>
        <pc:sldMkLst>
          <pc:docMk/>
          <pc:sldMk cId="2436062947" sldId="417"/>
        </pc:sldMkLst>
      </pc:sldChg>
      <pc:sldChg chg="add">
        <pc:chgData name="Ramon Füglister (ZAG)" userId="1f89c619-9803-46fd-93dd-c466b62c0a62" providerId="ADAL" clId="{CE037F9A-F6FE-41F9-94E1-9508EE4543C2}" dt="2021-02-20T14:10:41.615" v="18"/>
        <pc:sldMkLst>
          <pc:docMk/>
          <pc:sldMk cId="397284687" sldId="418"/>
        </pc:sldMkLst>
      </pc:sldChg>
      <pc:sldChg chg="add">
        <pc:chgData name="Ramon Füglister (ZAG)" userId="1f89c619-9803-46fd-93dd-c466b62c0a62" providerId="ADAL" clId="{CE037F9A-F6FE-41F9-94E1-9508EE4543C2}" dt="2021-02-20T14:10:41.615" v="18"/>
        <pc:sldMkLst>
          <pc:docMk/>
          <pc:sldMk cId="1549255045" sldId="419"/>
        </pc:sldMkLst>
      </pc:sldChg>
      <pc:sldChg chg="add">
        <pc:chgData name="Ramon Füglister (ZAG)" userId="1f89c619-9803-46fd-93dd-c466b62c0a62" providerId="ADAL" clId="{CE037F9A-F6FE-41F9-94E1-9508EE4543C2}" dt="2021-02-20T14:10:41.615" v="18"/>
        <pc:sldMkLst>
          <pc:docMk/>
          <pc:sldMk cId="1323306067" sldId="420"/>
        </pc:sldMkLst>
      </pc:sldChg>
      <pc:sldChg chg="add">
        <pc:chgData name="Ramon Füglister (ZAG)" userId="1f89c619-9803-46fd-93dd-c466b62c0a62" providerId="ADAL" clId="{CE037F9A-F6FE-41F9-94E1-9508EE4543C2}" dt="2021-02-20T14:10:41.615" v="18"/>
        <pc:sldMkLst>
          <pc:docMk/>
          <pc:sldMk cId="3909696590" sldId="421"/>
        </pc:sldMkLst>
      </pc:sldChg>
      <pc:sldChg chg="addSp delSp modSp new mod ord">
        <pc:chgData name="Ramon Füglister (ZAG)" userId="1f89c619-9803-46fd-93dd-c466b62c0a62" providerId="ADAL" clId="{CE037F9A-F6FE-41F9-94E1-9508EE4543C2}" dt="2021-02-20T14:13:05.885" v="71" actId="14100"/>
        <pc:sldMkLst>
          <pc:docMk/>
          <pc:sldMk cId="438601858" sldId="422"/>
        </pc:sldMkLst>
        <pc:spChg chg="del">
          <ac:chgData name="Ramon Füglister (ZAG)" userId="1f89c619-9803-46fd-93dd-c466b62c0a62" providerId="ADAL" clId="{CE037F9A-F6FE-41F9-94E1-9508EE4543C2}" dt="2021-02-20T14:12:59.490" v="69" actId="478"/>
          <ac:spMkLst>
            <pc:docMk/>
            <pc:sldMk cId="438601858" sldId="422"/>
            <ac:spMk id="2" creationId="{D52C7156-0DBF-45A8-9739-0AE24096DD2F}"/>
          </ac:spMkLst>
        </pc:spChg>
        <pc:spChg chg="del">
          <ac:chgData name="Ramon Füglister (ZAG)" userId="1f89c619-9803-46fd-93dd-c466b62c0a62" providerId="ADAL" clId="{CE037F9A-F6FE-41F9-94E1-9508EE4543C2}" dt="2021-02-20T14:12:58.306" v="68" actId="478"/>
          <ac:spMkLst>
            <pc:docMk/>
            <pc:sldMk cId="438601858" sldId="422"/>
            <ac:spMk id="3" creationId="{63816D13-490A-4AB0-A2A1-095CCC9EB991}"/>
          </ac:spMkLst>
        </pc:spChg>
        <pc:spChg chg="add mod">
          <ac:chgData name="Ramon Füglister (ZAG)" userId="1f89c619-9803-46fd-93dd-c466b62c0a62" providerId="ADAL" clId="{CE037F9A-F6FE-41F9-94E1-9508EE4543C2}" dt="2021-02-20T14:13:05.885" v="71" actId="14100"/>
          <ac:spMkLst>
            <pc:docMk/>
            <pc:sldMk cId="438601858" sldId="422"/>
            <ac:spMk id="6" creationId="{3F860C9A-57C2-4717-8C87-3CADA4E37E0F}"/>
          </ac:spMkLst>
        </pc:spChg>
      </pc:sldChg>
      <pc:sldChg chg="new">
        <pc:chgData name="Ramon Füglister (ZAG)" userId="1f89c619-9803-46fd-93dd-c466b62c0a62" providerId="ADAL" clId="{CE037F9A-F6FE-41F9-94E1-9508EE4543C2}" dt="2021-02-20T14:12:09.762" v="30" actId="680"/>
        <pc:sldMkLst>
          <pc:docMk/>
          <pc:sldMk cId="3061181482" sldId="423"/>
        </pc:sldMkLst>
      </pc:sldChg>
      <pc:sldChg chg="addSp delSp modSp new">
        <pc:chgData name="Ramon Füglister (ZAG)" userId="1f89c619-9803-46fd-93dd-c466b62c0a62" providerId="ADAL" clId="{CE037F9A-F6FE-41F9-94E1-9508EE4543C2}" dt="2021-02-20T14:15:26.252" v="96"/>
        <pc:sldMkLst>
          <pc:docMk/>
          <pc:sldMk cId="165757503" sldId="424"/>
        </pc:sldMkLst>
        <pc:spChg chg="del">
          <ac:chgData name="Ramon Füglister (ZAG)" userId="1f89c619-9803-46fd-93dd-c466b62c0a62" providerId="ADAL" clId="{CE037F9A-F6FE-41F9-94E1-9508EE4543C2}" dt="2021-02-20T14:15:26.252" v="96"/>
          <ac:spMkLst>
            <pc:docMk/>
            <pc:sldMk cId="165757503" sldId="424"/>
            <ac:spMk id="3" creationId="{8E78827D-0819-4419-86FD-4D97C961E5BB}"/>
          </ac:spMkLst>
        </pc:spChg>
        <pc:spChg chg="add mod">
          <ac:chgData name="Ramon Füglister (ZAG)" userId="1f89c619-9803-46fd-93dd-c466b62c0a62" providerId="ADAL" clId="{CE037F9A-F6FE-41F9-94E1-9508EE4543C2}" dt="2021-02-20T14:15:26.252" v="96"/>
          <ac:spMkLst>
            <pc:docMk/>
            <pc:sldMk cId="165757503" sldId="424"/>
            <ac:spMk id="5" creationId="{E0EA2B53-2275-4EEC-B4DA-8D796DD72A4F}"/>
          </ac:spMkLst>
        </pc:spChg>
      </pc:sldChg>
      <pc:sldChg chg="new ord">
        <pc:chgData name="Ramon Füglister (ZAG)" userId="1f89c619-9803-46fd-93dd-c466b62c0a62" providerId="ADAL" clId="{CE037F9A-F6FE-41F9-94E1-9508EE4543C2}" dt="2021-02-20T14:16:05.639" v="106"/>
        <pc:sldMkLst>
          <pc:docMk/>
          <pc:sldMk cId="1063386324" sldId="425"/>
        </pc:sldMkLst>
      </pc:sldChg>
      <pc:sldChg chg="addSp delSp modSp add mod">
        <pc:chgData name="Ramon Füglister (ZAG)" userId="1f89c619-9803-46fd-93dd-c466b62c0a62" providerId="ADAL" clId="{CE037F9A-F6FE-41F9-94E1-9508EE4543C2}" dt="2021-02-20T14:18:35.959" v="212" actId="20577"/>
        <pc:sldMkLst>
          <pc:docMk/>
          <pc:sldMk cId="8491500" sldId="426"/>
        </pc:sldMkLst>
        <pc:spChg chg="mod">
          <ac:chgData name="Ramon Füglister (ZAG)" userId="1f89c619-9803-46fd-93dd-c466b62c0a62" providerId="ADAL" clId="{CE037F9A-F6FE-41F9-94E1-9508EE4543C2}" dt="2021-02-20T14:16:36.848" v="122" actId="20577"/>
          <ac:spMkLst>
            <pc:docMk/>
            <pc:sldMk cId="8491500" sldId="426"/>
            <ac:spMk id="2" creationId="{00000000-0000-0000-0000-000000000000}"/>
          </ac:spMkLst>
        </pc:spChg>
        <pc:spChg chg="add mod">
          <ac:chgData name="Ramon Füglister (ZAG)" userId="1f89c619-9803-46fd-93dd-c466b62c0a62" providerId="ADAL" clId="{CE037F9A-F6FE-41F9-94E1-9508EE4543C2}" dt="2021-02-20T14:18:35.959" v="212" actId="20577"/>
          <ac:spMkLst>
            <pc:docMk/>
            <pc:sldMk cId="8491500" sldId="426"/>
            <ac:spMk id="3" creationId="{3866095F-2109-47CC-BE23-20CA5710F7BF}"/>
          </ac:spMkLst>
        </pc:spChg>
        <pc:picChg chg="del">
          <ac:chgData name="Ramon Füglister (ZAG)" userId="1f89c619-9803-46fd-93dd-c466b62c0a62" providerId="ADAL" clId="{CE037F9A-F6FE-41F9-94E1-9508EE4543C2}" dt="2021-02-20T14:16:38.343" v="123" actId="478"/>
          <ac:picMkLst>
            <pc:docMk/>
            <pc:sldMk cId="8491500" sldId="426"/>
            <ac:picMk id="10" creationId="{B740C2BC-FA6B-4D92-980F-1F7B7C3CDC2F}"/>
          </ac:picMkLst>
        </pc:picChg>
      </pc:sldChg>
      <pc:sldChg chg="add del">
        <pc:chgData name="Ramon Füglister (ZAG)" userId="1f89c619-9803-46fd-93dd-c466b62c0a62" providerId="ADAL" clId="{CE037F9A-F6FE-41F9-94E1-9508EE4543C2}" dt="2021-03-01T09:09:39.860" v="215"/>
        <pc:sldMkLst>
          <pc:docMk/>
          <pc:sldMk cId="260575002" sldId="427"/>
        </pc:sldMkLst>
      </pc:sldChg>
      <pc:sldChg chg="add del">
        <pc:chgData name="Ramon Füglister (ZAG)" userId="1f89c619-9803-46fd-93dd-c466b62c0a62" providerId="ADAL" clId="{CE037F9A-F6FE-41F9-94E1-9508EE4543C2}" dt="2021-03-01T09:09:39.860" v="215"/>
        <pc:sldMkLst>
          <pc:docMk/>
          <pc:sldMk cId="2419224139" sldId="428"/>
        </pc:sldMkLst>
      </pc:sldChg>
      <pc:sldChg chg="add del">
        <pc:chgData name="Ramon Füglister (ZAG)" userId="1f89c619-9803-46fd-93dd-c466b62c0a62" providerId="ADAL" clId="{CE037F9A-F6FE-41F9-94E1-9508EE4543C2}" dt="2021-03-01T09:09:39.860" v="215"/>
        <pc:sldMkLst>
          <pc:docMk/>
          <pc:sldMk cId="1419784323" sldId="429"/>
        </pc:sldMkLst>
      </pc:sldChg>
      <pc:sldChg chg="modSp mod">
        <pc:chgData name="Ramon Füglister (ZAG)" userId="1f89c619-9803-46fd-93dd-c466b62c0a62" providerId="ADAL" clId="{CE037F9A-F6FE-41F9-94E1-9508EE4543C2}" dt="2021-03-15T10:25:46.848" v="637" actId="20577"/>
        <pc:sldMkLst>
          <pc:docMk/>
          <pc:sldMk cId="2386847726" sldId="429"/>
        </pc:sldMkLst>
        <pc:spChg chg="mod">
          <ac:chgData name="Ramon Füglister (ZAG)" userId="1f89c619-9803-46fd-93dd-c466b62c0a62" providerId="ADAL" clId="{CE037F9A-F6FE-41F9-94E1-9508EE4543C2}" dt="2021-03-15T10:25:46.848" v="637" actId="20577"/>
          <ac:spMkLst>
            <pc:docMk/>
            <pc:sldMk cId="2386847726" sldId="429"/>
            <ac:spMk id="4" creationId="{00000000-0000-0000-0000-000000000000}"/>
          </ac:spMkLst>
        </pc:spChg>
      </pc:sldChg>
      <pc:sldChg chg="add del">
        <pc:chgData name="Ramon Füglister (ZAG)" userId="1f89c619-9803-46fd-93dd-c466b62c0a62" providerId="ADAL" clId="{CE037F9A-F6FE-41F9-94E1-9508EE4543C2}" dt="2021-03-01T09:09:39.860" v="215"/>
        <pc:sldMkLst>
          <pc:docMk/>
          <pc:sldMk cId="3032214799" sldId="430"/>
        </pc:sldMkLst>
      </pc:sldChg>
      <pc:sldChg chg="add del">
        <pc:chgData name="Ramon Füglister (ZAG)" userId="1f89c619-9803-46fd-93dd-c466b62c0a62" providerId="ADAL" clId="{CE037F9A-F6FE-41F9-94E1-9508EE4543C2}" dt="2021-03-01T09:09:39.860" v="215"/>
        <pc:sldMkLst>
          <pc:docMk/>
          <pc:sldMk cId="137027821" sldId="431"/>
        </pc:sldMkLst>
      </pc:sldChg>
      <pc:sldChg chg="add del">
        <pc:chgData name="Ramon Füglister (ZAG)" userId="1f89c619-9803-46fd-93dd-c466b62c0a62" providerId="ADAL" clId="{CE037F9A-F6FE-41F9-94E1-9508EE4543C2}" dt="2021-03-01T09:09:39.860" v="215"/>
        <pc:sldMkLst>
          <pc:docMk/>
          <pc:sldMk cId="1211283728" sldId="432"/>
        </pc:sldMkLst>
      </pc:sldChg>
      <pc:sldChg chg="add del">
        <pc:chgData name="Ramon Füglister (ZAG)" userId="1f89c619-9803-46fd-93dd-c466b62c0a62" providerId="ADAL" clId="{CE037F9A-F6FE-41F9-94E1-9508EE4543C2}" dt="2021-03-01T09:09:39.860" v="215"/>
        <pc:sldMkLst>
          <pc:docMk/>
          <pc:sldMk cId="2738598257" sldId="433"/>
        </pc:sldMkLst>
      </pc:sldChg>
      <pc:sldChg chg="add del">
        <pc:chgData name="Ramon Füglister (ZAG)" userId="1f89c619-9803-46fd-93dd-c466b62c0a62" providerId="ADAL" clId="{CE037F9A-F6FE-41F9-94E1-9508EE4543C2}" dt="2021-03-01T09:09:39.860" v="215"/>
        <pc:sldMkLst>
          <pc:docMk/>
          <pc:sldMk cId="1790887098" sldId="434"/>
        </pc:sldMkLst>
      </pc:sldChg>
      <pc:sldChg chg="add del">
        <pc:chgData name="Ramon Füglister (ZAG)" userId="1f89c619-9803-46fd-93dd-c466b62c0a62" providerId="ADAL" clId="{CE037F9A-F6FE-41F9-94E1-9508EE4543C2}" dt="2021-03-01T09:09:39.860" v="215"/>
        <pc:sldMkLst>
          <pc:docMk/>
          <pc:sldMk cId="453338129" sldId="435"/>
        </pc:sldMkLst>
      </pc:sldChg>
      <pc:sldChg chg="add del">
        <pc:chgData name="Ramon Füglister (ZAG)" userId="1f89c619-9803-46fd-93dd-c466b62c0a62" providerId="ADAL" clId="{CE037F9A-F6FE-41F9-94E1-9508EE4543C2}" dt="2021-03-01T09:09:39.860" v="215"/>
        <pc:sldMkLst>
          <pc:docMk/>
          <pc:sldMk cId="4166433505" sldId="436"/>
        </pc:sldMkLst>
      </pc:sldChg>
      <pc:sldChg chg="add del">
        <pc:chgData name="Ramon Füglister (ZAG)" userId="1f89c619-9803-46fd-93dd-c466b62c0a62" providerId="ADAL" clId="{CE037F9A-F6FE-41F9-94E1-9508EE4543C2}" dt="2021-03-01T09:09:39.860" v="215"/>
        <pc:sldMkLst>
          <pc:docMk/>
          <pc:sldMk cId="3525236404" sldId="437"/>
        </pc:sldMkLst>
      </pc:sldChg>
      <pc:sldChg chg="delSp modSp new mod ord">
        <pc:chgData name="Ramon Füglister (ZAG)" userId="1f89c619-9803-46fd-93dd-c466b62c0a62" providerId="ADAL" clId="{CE037F9A-F6FE-41F9-94E1-9508EE4543C2}" dt="2021-03-15T10:15:43.452" v="301" actId="207"/>
        <pc:sldMkLst>
          <pc:docMk/>
          <pc:sldMk cId="3515008791" sldId="439"/>
        </pc:sldMkLst>
        <pc:spChg chg="mod">
          <ac:chgData name="Ramon Füglister (ZAG)" userId="1f89c619-9803-46fd-93dd-c466b62c0a62" providerId="ADAL" clId="{CE037F9A-F6FE-41F9-94E1-9508EE4543C2}" dt="2021-03-15T10:15:43.452" v="301" actId="207"/>
          <ac:spMkLst>
            <pc:docMk/>
            <pc:sldMk cId="3515008791" sldId="439"/>
            <ac:spMk id="2" creationId="{167EAFFF-CC92-4E05-8E44-6BC078B045F8}"/>
          </ac:spMkLst>
        </pc:spChg>
        <pc:spChg chg="del">
          <ac:chgData name="Ramon Füglister (ZAG)" userId="1f89c619-9803-46fd-93dd-c466b62c0a62" providerId="ADAL" clId="{CE037F9A-F6FE-41F9-94E1-9508EE4543C2}" dt="2021-03-15T10:15:28.874" v="289" actId="478"/>
          <ac:spMkLst>
            <pc:docMk/>
            <pc:sldMk cId="3515008791" sldId="439"/>
            <ac:spMk id="3" creationId="{8918BF1F-9F11-49C1-9888-5024BA006F18}"/>
          </ac:spMkLst>
        </pc:spChg>
      </pc:sldChg>
      <pc:sldChg chg="addSp delSp modSp new mod">
        <pc:chgData name="Ramon Füglister (ZAG)" userId="1f89c619-9803-46fd-93dd-c466b62c0a62" providerId="ADAL" clId="{CE037F9A-F6FE-41F9-94E1-9508EE4543C2}" dt="2021-03-15T10:43:17.939" v="905" actId="20577"/>
        <pc:sldMkLst>
          <pc:docMk/>
          <pc:sldMk cId="970940570" sldId="440"/>
        </pc:sldMkLst>
        <pc:spChg chg="del">
          <ac:chgData name="Ramon Füglister (ZAG)" userId="1f89c619-9803-46fd-93dd-c466b62c0a62" providerId="ADAL" clId="{CE037F9A-F6FE-41F9-94E1-9508EE4543C2}" dt="2021-03-15T10:18:18.170" v="312" actId="478"/>
          <ac:spMkLst>
            <pc:docMk/>
            <pc:sldMk cId="970940570" sldId="440"/>
            <ac:spMk id="2" creationId="{09195EA7-5F74-4909-BEAF-2FC1C3C2816C}"/>
          </ac:spMkLst>
        </pc:spChg>
        <pc:spChg chg="del">
          <ac:chgData name="Ramon Füglister (ZAG)" userId="1f89c619-9803-46fd-93dd-c466b62c0a62" providerId="ADAL" clId="{CE037F9A-F6FE-41F9-94E1-9508EE4543C2}" dt="2021-03-15T10:18:20.263" v="313" actId="478"/>
          <ac:spMkLst>
            <pc:docMk/>
            <pc:sldMk cId="970940570" sldId="440"/>
            <ac:spMk id="3" creationId="{8C0BBBD1-6480-43D9-80B0-C0E660FE7B3B}"/>
          </ac:spMkLst>
        </pc:spChg>
        <pc:spChg chg="add mod">
          <ac:chgData name="Ramon Füglister (ZAG)" userId="1f89c619-9803-46fd-93dd-c466b62c0a62" providerId="ADAL" clId="{CE037F9A-F6FE-41F9-94E1-9508EE4543C2}" dt="2021-03-15T10:43:02.784" v="891" actId="113"/>
          <ac:spMkLst>
            <pc:docMk/>
            <pc:sldMk cId="970940570" sldId="440"/>
            <ac:spMk id="7" creationId="{70B6F181-DC03-4604-94DA-9BF46F2F7768}"/>
          </ac:spMkLst>
        </pc:spChg>
        <pc:graphicFrameChg chg="add mod modGraphic">
          <ac:chgData name="Ramon Füglister (ZAG)" userId="1f89c619-9803-46fd-93dd-c466b62c0a62" providerId="ADAL" clId="{CE037F9A-F6FE-41F9-94E1-9508EE4543C2}" dt="2021-03-15T10:43:17.939" v="905" actId="20577"/>
          <ac:graphicFrameMkLst>
            <pc:docMk/>
            <pc:sldMk cId="970940570" sldId="440"/>
            <ac:graphicFrameMk id="5" creationId="{0ECE8C21-CBA0-4C1E-9E25-DB83C59CB24A}"/>
          </ac:graphicFrameMkLst>
        </pc:graphicFrameChg>
        <pc:picChg chg="add mod">
          <ac:chgData name="Ramon Füglister (ZAG)" userId="1f89c619-9803-46fd-93dd-c466b62c0a62" providerId="ADAL" clId="{CE037F9A-F6FE-41F9-94E1-9508EE4543C2}" dt="2021-03-15T10:20:47.063" v="382" actId="1076"/>
          <ac:picMkLst>
            <pc:docMk/>
            <pc:sldMk cId="970940570" sldId="440"/>
            <ac:picMk id="6" creationId="{AB67A0C6-3E1E-463F-BB82-2DFA5C897A6B}"/>
          </ac:picMkLst>
        </pc:picChg>
      </pc:sldChg>
      <pc:sldChg chg="modSp new mod ord">
        <pc:chgData name="Ramon Füglister (ZAG)" userId="1f89c619-9803-46fd-93dd-c466b62c0a62" providerId="ADAL" clId="{CE037F9A-F6FE-41F9-94E1-9508EE4543C2}" dt="2021-03-15T11:54:07.914" v="1323" actId="20577"/>
        <pc:sldMkLst>
          <pc:docMk/>
          <pc:sldMk cId="1759581054" sldId="441"/>
        </pc:sldMkLst>
        <pc:spChg chg="mod">
          <ac:chgData name="Ramon Füglister (ZAG)" userId="1f89c619-9803-46fd-93dd-c466b62c0a62" providerId="ADAL" clId="{CE037F9A-F6FE-41F9-94E1-9508EE4543C2}" dt="2021-03-15T11:54:07.914" v="1323" actId="20577"/>
          <ac:spMkLst>
            <pc:docMk/>
            <pc:sldMk cId="1759581054" sldId="441"/>
            <ac:spMk id="2" creationId="{760A647E-87BD-4D4E-B019-71B1ACC39A45}"/>
          </ac:spMkLst>
        </pc:spChg>
        <pc:spChg chg="mod">
          <ac:chgData name="Ramon Füglister (ZAG)" userId="1f89c619-9803-46fd-93dd-c466b62c0a62" providerId="ADAL" clId="{CE037F9A-F6FE-41F9-94E1-9508EE4543C2}" dt="2021-03-15T11:53:59.988" v="1306"/>
          <ac:spMkLst>
            <pc:docMk/>
            <pc:sldMk cId="1759581054" sldId="441"/>
            <ac:spMk id="3" creationId="{FD114FEF-E613-454C-9A7A-4F993880CE37}"/>
          </ac:spMkLst>
        </pc:spChg>
      </pc:sldChg>
      <pc:sldChg chg="addSp delSp modSp new mod modClrScheme chgLayout">
        <pc:chgData name="Ramon Füglister (ZAG)" userId="1f89c619-9803-46fd-93dd-c466b62c0a62" providerId="ADAL" clId="{CE037F9A-F6FE-41F9-94E1-9508EE4543C2}" dt="2021-03-17T08:21:24.124" v="1325" actId="1076"/>
        <pc:sldMkLst>
          <pc:docMk/>
          <pc:sldMk cId="2047938556" sldId="442"/>
        </pc:sldMkLst>
        <pc:spChg chg="del mod ord">
          <ac:chgData name="Ramon Füglister (ZAG)" userId="1f89c619-9803-46fd-93dd-c466b62c0a62" providerId="ADAL" clId="{CE037F9A-F6FE-41F9-94E1-9508EE4543C2}" dt="2021-03-15T10:18:44.714" v="317" actId="700"/>
          <ac:spMkLst>
            <pc:docMk/>
            <pc:sldMk cId="2047938556" sldId="442"/>
            <ac:spMk id="2" creationId="{9087F741-FC6F-4F05-AFAE-E7F51C509E41}"/>
          </ac:spMkLst>
        </pc:spChg>
        <pc:spChg chg="del mod ord">
          <ac:chgData name="Ramon Füglister (ZAG)" userId="1f89c619-9803-46fd-93dd-c466b62c0a62" providerId="ADAL" clId="{CE037F9A-F6FE-41F9-94E1-9508EE4543C2}" dt="2021-03-15T10:18:44.714" v="317" actId="700"/>
          <ac:spMkLst>
            <pc:docMk/>
            <pc:sldMk cId="2047938556" sldId="442"/>
            <ac:spMk id="3" creationId="{FC811698-8500-4D08-9E22-FACAFB55FC84}"/>
          </ac:spMkLst>
        </pc:spChg>
        <pc:spChg chg="mod ord">
          <ac:chgData name="Ramon Füglister (ZAG)" userId="1f89c619-9803-46fd-93dd-c466b62c0a62" providerId="ADAL" clId="{CE037F9A-F6FE-41F9-94E1-9508EE4543C2}" dt="2021-03-15T10:18:44.714" v="317" actId="700"/>
          <ac:spMkLst>
            <pc:docMk/>
            <pc:sldMk cId="2047938556" sldId="442"/>
            <ac:spMk id="4" creationId="{717B91B3-7FE0-4F72-AAD9-DBE347EB5FE7}"/>
          </ac:spMkLst>
        </pc:spChg>
        <pc:spChg chg="add mod ord">
          <ac:chgData name="Ramon Füglister (ZAG)" userId="1f89c619-9803-46fd-93dd-c466b62c0a62" providerId="ADAL" clId="{CE037F9A-F6FE-41F9-94E1-9508EE4543C2}" dt="2021-03-15T10:44:40.748" v="914" actId="1076"/>
          <ac:spMkLst>
            <pc:docMk/>
            <pc:sldMk cId="2047938556" sldId="442"/>
            <ac:spMk id="5" creationId="{8C08082D-8ECA-4F6E-BDBB-9F572872DE71}"/>
          </ac:spMkLst>
        </pc:spChg>
        <pc:spChg chg="add mod ord">
          <ac:chgData name="Ramon Füglister (ZAG)" userId="1f89c619-9803-46fd-93dd-c466b62c0a62" providerId="ADAL" clId="{CE037F9A-F6FE-41F9-94E1-9508EE4543C2}" dt="2021-03-15T10:44:46.260" v="918" actId="6549"/>
          <ac:spMkLst>
            <pc:docMk/>
            <pc:sldMk cId="2047938556" sldId="442"/>
            <ac:spMk id="6" creationId="{3A85441C-8DAC-4219-A8CD-DBBE925702AE}"/>
          </ac:spMkLst>
        </pc:spChg>
        <pc:spChg chg="add mod ord">
          <ac:chgData name="Ramon Füglister (ZAG)" userId="1f89c619-9803-46fd-93dd-c466b62c0a62" providerId="ADAL" clId="{CE037F9A-F6FE-41F9-94E1-9508EE4543C2}" dt="2021-03-17T08:21:22.531" v="1324" actId="1076"/>
          <ac:spMkLst>
            <pc:docMk/>
            <pc:sldMk cId="2047938556" sldId="442"/>
            <ac:spMk id="7" creationId="{D8756373-C973-4895-BC5C-173D2D785CB7}"/>
          </ac:spMkLst>
        </pc:spChg>
        <pc:picChg chg="add mod">
          <ac:chgData name="Ramon Füglister (ZAG)" userId="1f89c619-9803-46fd-93dd-c466b62c0a62" providerId="ADAL" clId="{CE037F9A-F6FE-41F9-94E1-9508EE4543C2}" dt="2021-03-17T08:21:24.124" v="1325" actId="1076"/>
          <ac:picMkLst>
            <pc:docMk/>
            <pc:sldMk cId="2047938556" sldId="442"/>
            <ac:picMk id="8" creationId="{436CFF0C-F20F-4215-ADD0-AFE8522BA5B6}"/>
          </ac:picMkLst>
        </pc:picChg>
        <pc:picChg chg="add mod">
          <ac:chgData name="Ramon Füglister (ZAG)" userId="1f89c619-9803-46fd-93dd-c466b62c0a62" providerId="ADAL" clId="{CE037F9A-F6FE-41F9-94E1-9508EE4543C2}" dt="2021-03-15T10:44:53.462" v="921" actId="1076"/>
          <ac:picMkLst>
            <pc:docMk/>
            <pc:sldMk cId="2047938556" sldId="442"/>
            <ac:picMk id="10" creationId="{2FD4AB3C-3983-4235-B45C-BE6990BA2017}"/>
          </ac:picMkLst>
        </pc:picChg>
      </pc:sldChg>
      <pc:sldChg chg="addSp delSp modSp new mod">
        <pc:chgData name="Ramon Füglister (ZAG)" userId="1f89c619-9803-46fd-93dd-c466b62c0a62" providerId="ADAL" clId="{CE037F9A-F6FE-41F9-94E1-9508EE4543C2}" dt="2021-03-15T10:48:19.747" v="1274" actId="1076"/>
        <pc:sldMkLst>
          <pc:docMk/>
          <pc:sldMk cId="2301256337" sldId="443"/>
        </pc:sldMkLst>
        <pc:spChg chg="mod">
          <ac:chgData name="Ramon Füglister (ZAG)" userId="1f89c619-9803-46fd-93dd-c466b62c0a62" providerId="ADAL" clId="{CE037F9A-F6FE-41F9-94E1-9508EE4543C2}" dt="2021-03-15T10:48:19.747" v="1274" actId="1076"/>
          <ac:spMkLst>
            <pc:docMk/>
            <pc:sldMk cId="2301256337" sldId="443"/>
            <ac:spMk id="2" creationId="{BA42FF01-2388-4E85-8A51-D1284B5E6F7B}"/>
          </ac:spMkLst>
        </pc:spChg>
        <pc:spChg chg="del">
          <ac:chgData name="Ramon Füglister (ZAG)" userId="1f89c619-9803-46fd-93dd-c466b62c0a62" providerId="ADAL" clId="{CE037F9A-F6FE-41F9-94E1-9508EE4543C2}" dt="2021-03-15T10:36:32.972" v="714" actId="478"/>
          <ac:spMkLst>
            <pc:docMk/>
            <pc:sldMk cId="2301256337" sldId="443"/>
            <ac:spMk id="3" creationId="{1C8D2E98-BB7E-46F6-8875-6C6E0733AA1D}"/>
          </ac:spMkLst>
        </pc:spChg>
        <pc:spChg chg="del">
          <ac:chgData name="Ramon Füglister (ZAG)" userId="1f89c619-9803-46fd-93dd-c466b62c0a62" providerId="ADAL" clId="{CE037F9A-F6FE-41F9-94E1-9508EE4543C2}" dt="2021-03-15T10:36:34.242" v="715" actId="478"/>
          <ac:spMkLst>
            <pc:docMk/>
            <pc:sldMk cId="2301256337" sldId="443"/>
            <ac:spMk id="4" creationId="{053AAF74-63A2-44E8-812A-C93EEA54CA87}"/>
          </ac:spMkLst>
        </pc:spChg>
        <pc:spChg chg="add mod">
          <ac:chgData name="Ramon Füglister (ZAG)" userId="1f89c619-9803-46fd-93dd-c466b62c0a62" providerId="ADAL" clId="{CE037F9A-F6FE-41F9-94E1-9508EE4543C2}" dt="2021-03-15T10:40:15.161" v="871" actId="1076"/>
          <ac:spMkLst>
            <pc:docMk/>
            <pc:sldMk cId="2301256337" sldId="443"/>
            <ac:spMk id="8" creationId="{39071E11-A96D-43BC-8F88-BE60F68479E7}"/>
          </ac:spMkLst>
        </pc:spChg>
        <pc:picChg chg="add mod">
          <ac:chgData name="Ramon Füglister (ZAG)" userId="1f89c619-9803-46fd-93dd-c466b62c0a62" providerId="ADAL" clId="{CE037F9A-F6FE-41F9-94E1-9508EE4543C2}" dt="2021-03-15T10:39:46.975" v="809" actId="1076"/>
          <ac:picMkLst>
            <pc:docMk/>
            <pc:sldMk cId="2301256337" sldId="443"/>
            <ac:picMk id="7" creationId="{7BEE0DC7-789E-4758-B10D-150CA5566397}"/>
          </ac:picMkLst>
        </pc:picChg>
      </pc:sldChg>
      <pc:sldChg chg="addSp delSp modSp new mod ord">
        <pc:chgData name="Ramon Füglister (ZAG)" userId="1f89c619-9803-46fd-93dd-c466b62c0a62" providerId="ADAL" clId="{CE037F9A-F6FE-41F9-94E1-9508EE4543C2}" dt="2021-03-15T10:38:48.426" v="790" actId="20577"/>
        <pc:sldMkLst>
          <pc:docMk/>
          <pc:sldMk cId="264810708" sldId="444"/>
        </pc:sldMkLst>
        <pc:spChg chg="mod">
          <ac:chgData name="Ramon Füglister (ZAG)" userId="1f89c619-9803-46fd-93dd-c466b62c0a62" providerId="ADAL" clId="{CE037F9A-F6FE-41F9-94E1-9508EE4543C2}" dt="2021-03-15T10:38:39.887" v="787" actId="20577"/>
          <ac:spMkLst>
            <pc:docMk/>
            <pc:sldMk cId="264810708" sldId="444"/>
            <ac:spMk id="2" creationId="{E51E178D-D85C-47B2-9F89-0180179FE7C4}"/>
          </ac:spMkLst>
        </pc:spChg>
        <pc:spChg chg="del">
          <ac:chgData name="Ramon Füglister (ZAG)" userId="1f89c619-9803-46fd-93dd-c466b62c0a62" providerId="ADAL" clId="{CE037F9A-F6FE-41F9-94E1-9508EE4543C2}" dt="2021-03-15T10:37:33.107" v="738" actId="478"/>
          <ac:spMkLst>
            <pc:docMk/>
            <pc:sldMk cId="264810708" sldId="444"/>
            <ac:spMk id="3" creationId="{B7807A20-45A1-45DF-927E-34DD40C07CF6}"/>
          </ac:spMkLst>
        </pc:spChg>
        <pc:spChg chg="del">
          <ac:chgData name="Ramon Füglister (ZAG)" userId="1f89c619-9803-46fd-93dd-c466b62c0a62" providerId="ADAL" clId="{CE037F9A-F6FE-41F9-94E1-9508EE4543C2}" dt="2021-03-15T10:37:34.571" v="739" actId="478"/>
          <ac:spMkLst>
            <pc:docMk/>
            <pc:sldMk cId="264810708" sldId="444"/>
            <ac:spMk id="4" creationId="{072A19DE-A417-447B-B196-40B3BABAF086}"/>
          </ac:spMkLst>
        </pc:spChg>
        <pc:spChg chg="add mod">
          <ac:chgData name="Ramon Füglister (ZAG)" userId="1f89c619-9803-46fd-93dd-c466b62c0a62" providerId="ADAL" clId="{CE037F9A-F6FE-41F9-94E1-9508EE4543C2}" dt="2021-03-15T10:38:48.426" v="790" actId="20577"/>
          <ac:spMkLst>
            <pc:docMk/>
            <pc:sldMk cId="264810708" sldId="444"/>
            <ac:spMk id="12" creationId="{C7FB824E-66D5-42CB-B2CB-ED0F7DC1B65E}"/>
          </ac:spMkLst>
        </pc:spChg>
        <pc:picChg chg="add del mod">
          <ac:chgData name="Ramon Füglister (ZAG)" userId="1f89c619-9803-46fd-93dd-c466b62c0a62" providerId="ADAL" clId="{CE037F9A-F6FE-41F9-94E1-9508EE4543C2}" dt="2021-03-15T10:37:54.955" v="742" actId="478"/>
          <ac:picMkLst>
            <pc:docMk/>
            <pc:sldMk cId="264810708" sldId="444"/>
            <ac:picMk id="7" creationId="{20078D99-E644-4639-AF29-C49875B59077}"/>
          </ac:picMkLst>
        </pc:picChg>
        <pc:picChg chg="add del">
          <ac:chgData name="Ramon Füglister (ZAG)" userId="1f89c619-9803-46fd-93dd-c466b62c0a62" providerId="ADAL" clId="{CE037F9A-F6FE-41F9-94E1-9508EE4543C2}" dt="2021-03-15T10:38:06.489" v="744" actId="478"/>
          <ac:picMkLst>
            <pc:docMk/>
            <pc:sldMk cId="264810708" sldId="444"/>
            <ac:picMk id="9" creationId="{66D59C4D-1840-42B7-A9F2-B634A64C6B40}"/>
          </ac:picMkLst>
        </pc:picChg>
        <pc:picChg chg="add mod">
          <ac:chgData name="Ramon Füglister (ZAG)" userId="1f89c619-9803-46fd-93dd-c466b62c0a62" providerId="ADAL" clId="{CE037F9A-F6FE-41F9-94E1-9508EE4543C2}" dt="2021-03-15T10:38:08.626" v="746" actId="1076"/>
          <ac:picMkLst>
            <pc:docMk/>
            <pc:sldMk cId="264810708" sldId="444"/>
            <ac:picMk id="11" creationId="{262E2470-912A-4A99-937A-71E7D5DE2ED4}"/>
          </ac:picMkLst>
        </pc:picChg>
      </pc:sldChg>
      <pc:sldChg chg="addSp delSp modSp new mod">
        <pc:chgData name="Ramon Füglister (ZAG)" userId="1f89c619-9803-46fd-93dd-c466b62c0a62" providerId="ADAL" clId="{CE037F9A-F6FE-41F9-94E1-9508EE4543C2}" dt="2021-03-15T10:52:04.372" v="1299" actId="20577"/>
        <pc:sldMkLst>
          <pc:docMk/>
          <pc:sldMk cId="2658107501" sldId="445"/>
        </pc:sldMkLst>
        <pc:spChg chg="mod">
          <ac:chgData name="Ramon Füglister (ZAG)" userId="1f89c619-9803-46fd-93dd-c466b62c0a62" providerId="ADAL" clId="{CE037F9A-F6FE-41F9-94E1-9508EE4543C2}" dt="2021-03-15T10:46:35.756" v="941" actId="1076"/>
          <ac:spMkLst>
            <pc:docMk/>
            <pc:sldMk cId="2658107501" sldId="445"/>
            <ac:spMk id="2" creationId="{591FB647-7885-4567-9812-7D69B823DFF6}"/>
          </ac:spMkLst>
        </pc:spChg>
        <pc:spChg chg="del">
          <ac:chgData name="Ramon Füglister (ZAG)" userId="1f89c619-9803-46fd-93dd-c466b62c0a62" providerId="ADAL" clId="{CE037F9A-F6FE-41F9-94E1-9508EE4543C2}" dt="2021-03-15T10:46:26.982" v="923" actId="478"/>
          <ac:spMkLst>
            <pc:docMk/>
            <pc:sldMk cId="2658107501" sldId="445"/>
            <ac:spMk id="3" creationId="{83A6D82A-FA5D-4390-9C1B-5899AA62B988}"/>
          </ac:spMkLst>
        </pc:spChg>
        <pc:spChg chg="del">
          <ac:chgData name="Ramon Füglister (ZAG)" userId="1f89c619-9803-46fd-93dd-c466b62c0a62" providerId="ADAL" clId="{CE037F9A-F6FE-41F9-94E1-9508EE4543C2}" dt="2021-03-15T10:46:28.253" v="924" actId="478"/>
          <ac:spMkLst>
            <pc:docMk/>
            <pc:sldMk cId="2658107501" sldId="445"/>
            <ac:spMk id="4" creationId="{A119EA6D-BB52-48B9-9ADA-26A34D547878}"/>
          </ac:spMkLst>
        </pc:spChg>
        <pc:spChg chg="add mod">
          <ac:chgData name="Ramon Füglister (ZAG)" userId="1f89c619-9803-46fd-93dd-c466b62c0a62" providerId="ADAL" clId="{CE037F9A-F6FE-41F9-94E1-9508EE4543C2}" dt="2021-03-15T10:52:04.372" v="1299" actId="20577"/>
          <ac:spMkLst>
            <pc:docMk/>
            <pc:sldMk cId="2658107501" sldId="445"/>
            <ac:spMk id="8" creationId="{31A43326-4F82-44C1-A403-565ED1B22FAC}"/>
          </ac:spMkLst>
        </pc:spChg>
        <pc:picChg chg="add mod">
          <ac:chgData name="Ramon Füglister (ZAG)" userId="1f89c619-9803-46fd-93dd-c466b62c0a62" providerId="ADAL" clId="{CE037F9A-F6FE-41F9-94E1-9508EE4543C2}" dt="2021-03-15T10:48:14.248" v="1273" actId="14100"/>
          <ac:picMkLst>
            <pc:docMk/>
            <pc:sldMk cId="2658107501" sldId="445"/>
            <ac:picMk id="7" creationId="{DE806729-24B2-41A0-BD49-F376D69F19FD}"/>
          </ac:picMkLst>
        </pc:picChg>
      </pc:sldChg>
      <pc:sldChg chg="addSp delSp modSp new mod">
        <pc:chgData name="Ramon Füglister (ZAG)" userId="1f89c619-9803-46fd-93dd-c466b62c0a62" providerId="ADAL" clId="{CE037F9A-F6FE-41F9-94E1-9508EE4543C2}" dt="2021-03-15T11:53:48.357" v="1305" actId="962"/>
        <pc:sldMkLst>
          <pc:docMk/>
          <pc:sldMk cId="3529926595" sldId="446"/>
        </pc:sldMkLst>
        <pc:spChg chg="del">
          <ac:chgData name="Ramon Füglister (ZAG)" userId="1f89c619-9803-46fd-93dd-c466b62c0a62" providerId="ADAL" clId="{CE037F9A-F6FE-41F9-94E1-9508EE4543C2}" dt="2021-03-15T11:53:43.941" v="1301" actId="478"/>
          <ac:spMkLst>
            <pc:docMk/>
            <pc:sldMk cId="3529926595" sldId="446"/>
            <ac:spMk id="2" creationId="{6C8BC563-8055-4B20-9E9F-C9010975340B}"/>
          </ac:spMkLst>
        </pc:spChg>
        <pc:spChg chg="del">
          <ac:chgData name="Ramon Füglister (ZAG)" userId="1f89c619-9803-46fd-93dd-c466b62c0a62" providerId="ADAL" clId="{CE037F9A-F6FE-41F9-94E1-9508EE4543C2}" dt="2021-03-15T11:53:45.181" v="1302" actId="478"/>
          <ac:spMkLst>
            <pc:docMk/>
            <pc:sldMk cId="3529926595" sldId="446"/>
            <ac:spMk id="3" creationId="{0D82AC26-5E8C-4138-8ADE-AB7F88A8E0F9}"/>
          </ac:spMkLst>
        </pc:spChg>
        <pc:picChg chg="add mod">
          <ac:chgData name="Ramon Füglister (ZAG)" userId="1f89c619-9803-46fd-93dd-c466b62c0a62" providerId="ADAL" clId="{CE037F9A-F6FE-41F9-94E1-9508EE4543C2}" dt="2021-03-15T11:53:48.357" v="1305" actId="962"/>
          <ac:picMkLst>
            <pc:docMk/>
            <pc:sldMk cId="3529926595" sldId="446"/>
            <ac:picMk id="6" creationId="{F5CAD2B0-9C3E-472A-86F6-837245E9726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4709" tIns="47354" rIns="94709" bIns="47354" rtlCol="0"/>
          <a:lstStyle>
            <a:lvl1pPr algn="l">
              <a:defRPr sz="11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2"/>
            <a:ext cx="3076363" cy="511731"/>
          </a:xfrm>
          <a:prstGeom prst="rect">
            <a:avLst/>
          </a:prstGeom>
        </p:spPr>
        <p:txBody>
          <a:bodyPr vert="horz" lIns="94709" tIns="47354" rIns="94709" bIns="47354" rtlCol="0"/>
          <a:lstStyle>
            <a:lvl1pPr algn="r">
              <a:defRPr sz="1100"/>
            </a:lvl1pPr>
          </a:lstStyle>
          <a:p>
            <a:fld id="{5FD5097D-E4B0-4C54-95F7-3615B935DE1F}" type="datetimeFigureOut">
              <a:rPr lang="de-CH" smtClean="0"/>
              <a:pPr/>
              <a:t>16.04.2024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9"/>
            <a:ext cx="3076363" cy="511731"/>
          </a:xfrm>
          <a:prstGeom prst="rect">
            <a:avLst/>
          </a:prstGeom>
        </p:spPr>
        <p:txBody>
          <a:bodyPr vert="horz" lIns="94709" tIns="47354" rIns="94709" bIns="47354" rtlCol="0" anchor="b"/>
          <a:lstStyle>
            <a:lvl1pPr algn="l">
              <a:defRPr sz="11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9"/>
            <a:ext cx="3076363" cy="511731"/>
          </a:xfrm>
          <a:prstGeom prst="rect">
            <a:avLst/>
          </a:prstGeom>
        </p:spPr>
        <p:txBody>
          <a:bodyPr vert="horz" lIns="94709" tIns="47354" rIns="94709" bIns="47354" rtlCol="0" anchor="b"/>
          <a:lstStyle>
            <a:lvl1pPr algn="r">
              <a:defRPr sz="1100"/>
            </a:lvl1pPr>
          </a:lstStyle>
          <a:p>
            <a:fld id="{FBDFA99F-4557-45E1-AEC7-9C3A1787F144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535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1731"/>
          </a:xfrm>
          <a:prstGeom prst="rect">
            <a:avLst/>
          </a:prstGeom>
        </p:spPr>
        <p:txBody>
          <a:bodyPr vert="horz" lIns="94709" tIns="47354" rIns="94709" bIns="47354" rtlCol="0"/>
          <a:lstStyle>
            <a:lvl1pPr algn="l">
              <a:defRPr sz="11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2"/>
            <a:ext cx="3076363" cy="511731"/>
          </a:xfrm>
          <a:prstGeom prst="rect">
            <a:avLst/>
          </a:prstGeom>
        </p:spPr>
        <p:txBody>
          <a:bodyPr vert="horz" lIns="94709" tIns="47354" rIns="94709" bIns="47354" rtlCol="0"/>
          <a:lstStyle>
            <a:lvl1pPr algn="r">
              <a:defRPr sz="1100"/>
            </a:lvl1pPr>
          </a:lstStyle>
          <a:p>
            <a:fld id="{4166AA17-CD84-4F7D-ACED-B57670F04087}" type="datetimeFigureOut">
              <a:rPr lang="de-CH" smtClean="0"/>
              <a:pPr/>
              <a:t>16.04.2024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9" tIns="47354" rIns="94709" bIns="4735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09" tIns="47354" rIns="94709" bIns="4735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6363" cy="511731"/>
          </a:xfrm>
          <a:prstGeom prst="rect">
            <a:avLst/>
          </a:prstGeom>
        </p:spPr>
        <p:txBody>
          <a:bodyPr vert="horz" lIns="94709" tIns="47354" rIns="94709" bIns="47354" rtlCol="0" anchor="b"/>
          <a:lstStyle>
            <a:lvl1pPr algn="l">
              <a:defRPr sz="11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9"/>
            <a:ext cx="3076363" cy="511731"/>
          </a:xfrm>
          <a:prstGeom prst="rect">
            <a:avLst/>
          </a:prstGeom>
        </p:spPr>
        <p:txBody>
          <a:bodyPr vert="horz" lIns="94709" tIns="47354" rIns="94709" bIns="47354" rtlCol="0" anchor="b"/>
          <a:lstStyle>
            <a:lvl1pPr algn="r">
              <a:defRPr sz="1100"/>
            </a:lvl1pPr>
          </a:lstStyle>
          <a:p>
            <a:fld id="{1F350AB9-6D0E-40BD-A511-77AA57FADD7C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753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350AB9-6D0E-40BD-A511-77AA57FADD7C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393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>
            <a:spLocks/>
          </p:cNvSpPr>
          <p:nvPr userDrawn="1"/>
        </p:nvSpPr>
        <p:spPr bwMode="auto">
          <a:xfrm>
            <a:off x="0" y="1962000"/>
            <a:ext cx="4894263" cy="4894263"/>
          </a:xfrm>
          <a:custGeom>
            <a:avLst/>
            <a:gdLst>
              <a:gd name="T0" fmla="*/ 0 w 18502"/>
              <a:gd name="T1" fmla="*/ 18502 h 18502"/>
              <a:gd name="T2" fmla="*/ 18502 w 18502"/>
              <a:gd name="T3" fmla="*/ 18502 h 18502"/>
              <a:gd name="T4" fmla="*/ 0 w 18502"/>
              <a:gd name="T5" fmla="*/ 0 h 18502"/>
              <a:gd name="T6" fmla="*/ 0 w 18502"/>
              <a:gd name="T7" fmla="*/ 18502 h 18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502" h="18502">
                <a:moveTo>
                  <a:pt x="0" y="18502"/>
                </a:moveTo>
                <a:lnTo>
                  <a:pt x="18502" y="18502"/>
                </a:lnTo>
                <a:lnTo>
                  <a:pt x="0" y="0"/>
                </a:lnTo>
                <a:lnTo>
                  <a:pt x="0" y="18502"/>
                </a:lnTo>
                <a:close/>
              </a:path>
            </a:pathLst>
          </a:custGeom>
          <a:solidFill>
            <a:srgbClr val="009E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494000" y="1412876"/>
            <a:ext cx="7164388" cy="4868462"/>
          </a:xfrm>
        </p:spPr>
        <p:txBody>
          <a:bodyPr/>
          <a:lstStyle>
            <a:lvl1pPr marL="0" indent="0">
              <a:lnSpc>
                <a:spcPts val="4400"/>
              </a:lnSpc>
              <a:buNone/>
              <a:defRPr sz="5400" spc="-220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2500"/>
              </a:lnSpc>
              <a:buNone/>
              <a:defRPr sz="3100" spc="-150" baseline="0">
                <a:solidFill>
                  <a:schemeClr val="tx2"/>
                </a:solidFill>
                <a:latin typeface="+mj-lt"/>
              </a:defRPr>
            </a:lvl2pPr>
            <a:lvl3pPr marL="0" indent="0">
              <a:lnSpc>
                <a:spcPts val="1370"/>
              </a:lnSpc>
              <a:buNone/>
              <a:defRPr sz="1700" spc="-80" baseline="0">
                <a:solidFill>
                  <a:schemeClr val="tx2"/>
                </a:solidFill>
                <a:latin typeface="+mj-lt"/>
              </a:defRPr>
            </a:lvl3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grpSp>
        <p:nvGrpSpPr>
          <p:cNvPr id="29" name="Gruppieren 28"/>
          <p:cNvGrpSpPr/>
          <p:nvPr userDrawn="1"/>
        </p:nvGrpSpPr>
        <p:grpSpPr bwMode="auto">
          <a:xfrm>
            <a:off x="432000" y="323999"/>
            <a:ext cx="962026" cy="1296000"/>
            <a:chOff x="576263" y="654050"/>
            <a:chExt cx="801688" cy="1081087"/>
          </a:xfrm>
          <a:solidFill>
            <a:schemeClr val="tx2"/>
          </a:solidFill>
        </p:grpSpPr>
        <p:sp>
          <p:nvSpPr>
            <p:cNvPr id="30" name="Freeform 5"/>
            <p:cNvSpPr>
              <a:spLocks noEditPoints="1"/>
            </p:cNvSpPr>
            <p:nvPr userDrawn="1"/>
          </p:nvSpPr>
          <p:spPr bwMode="auto">
            <a:xfrm>
              <a:off x="576263" y="654050"/>
              <a:ext cx="801688" cy="1081087"/>
            </a:xfrm>
            <a:custGeom>
              <a:avLst/>
              <a:gdLst>
                <a:gd name="T0" fmla="*/ 7635 w 11633"/>
                <a:gd name="T1" fmla="*/ 2619 h 15660"/>
                <a:gd name="T2" fmla="*/ 9323 w 11633"/>
                <a:gd name="T3" fmla="*/ 3771 h 15660"/>
                <a:gd name="T4" fmla="*/ 9587 w 11633"/>
                <a:gd name="T5" fmla="*/ 5335 h 15660"/>
                <a:gd name="T6" fmla="*/ 9787 w 11633"/>
                <a:gd name="T7" fmla="*/ 7091 h 15660"/>
                <a:gd name="T8" fmla="*/ 9949 w 11633"/>
                <a:gd name="T9" fmla="*/ 8556 h 15660"/>
                <a:gd name="T10" fmla="*/ 7442 w 11633"/>
                <a:gd name="T11" fmla="*/ 8418 h 15660"/>
                <a:gd name="T12" fmla="*/ 7984 w 11633"/>
                <a:gd name="T13" fmla="*/ 13466 h 15660"/>
                <a:gd name="T14" fmla="*/ 7225 w 11633"/>
                <a:gd name="T15" fmla="*/ 14609 h 15660"/>
                <a:gd name="T16" fmla="*/ 5569 w 11633"/>
                <a:gd name="T17" fmla="*/ 12988 h 15660"/>
                <a:gd name="T18" fmla="*/ 4743 w 11633"/>
                <a:gd name="T19" fmla="*/ 12378 h 15660"/>
                <a:gd name="T20" fmla="*/ 4773 w 11633"/>
                <a:gd name="T21" fmla="*/ 15352 h 15660"/>
                <a:gd name="T22" fmla="*/ 1560 w 11633"/>
                <a:gd name="T23" fmla="*/ 14158 h 15660"/>
                <a:gd name="T24" fmla="*/ 2019 w 11633"/>
                <a:gd name="T25" fmla="*/ 12042 h 15660"/>
                <a:gd name="T26" fmla="*/ 2145 w 11633"/>
                <a:gd name="T27" fmla="*/ 3709 h 15660"/>
                <a:gd name="T28" fmla="*/ 896 w 11633"/>
                <a:gd name="T29" fmla="*/ 5175 h 15660"/>
                <a:gd name="T30" fmla="*/ 1736 w 11633"/>
                <a:gd name="T31" fmla="*/ 6921 h 15660"/>
                <a:gd name="T32" fmla="*/ 3744 w 11633"/>
                <a:gd name="T33" fmla="*/ 6928 h 15660"/>
                <a:gd name="T34" fmla="*/ 3288 w 11633"/>
                <a:gd name="T35" fmla="*/ 4145 h 15660"/>
                <a:gd name="T36" fmla="*/ 3031 w 11633"/>
                <a:gd name="T37" fmla="*/ 651 h 15660"/>
                <a:gd name="T38" fmla="*/ 7834 w 11633"/>
                <a:gd name="T39" fmla="*/ 1078 h 15660"/>
                <a:gd name="T40" fmla="*/ 3027 w 11633"/>
                <a:gd name="T41" fmla="*/ 1719 h 15660"/>
                <a:gd name="T42" fmla="*/ 3781 w 11633"/>
                <a:gd name="T43" fmla="*/ 4478 h 15660"/>
                <a:gd name="T44" fmla="*/ 4174 w 11633"/>
                <a:gd name="T45" fmla="*/ 6499 h 15660"/>
                <a:gd name="T46" fmla="*/ 5485 w 11633"/>
                <a:gd name="T47" fmla="*/ 6680 h 15660"/>
                <a:gd name="T48" fmla="*/ 2984 w 11633"/>
                <a:gd name="T49" fmla="*/ 9141 h 15660"/>
                <a:gd name="T50" fmla="*/ 616 w 11633"/>
                <a:gd name="T51" fmla="*/ 4156 h 15660"/>
                <a:gd name="T52" fmla="*/ 1120 w 11633"/>
                <a:gd name="T53" fmla="*/ 3349 h 15660"/>
                <a:gd name="T54" fmla="*/ 2788 w 11633"/>
                <a:gd name="T55" fmla="*/ 9829 h 15660"/>
                <a:gd name="T56" fmla="*/ 1570 w 11633"/>
                <a:gd name="T57" fmla="*/ 13014 h 15660"/>
                <a:gd name="T58" fmla="*/ 1778 w 11633"/>
                <a:gd name="T59" fmla="*/ 13779 h 15660"/>
                <a:gd name="T60" fmla="*/ 4198 w 11633"/>
                <a:gd name="T61" fmla="*/ 15169 h 15660"/>
                <a:gd name="T62" fmla="*/ 3993 w 11633"/>
                <a:gd name="T63" fmla="*/ 14376 h 15660"/>
                <a:gd name="T64" fmla="*/ 2938 w 11633"/>
                <a:gd name="T65" fmla="*/ 12850 h 15660"/>
                <a:gd name="T66" fmla="*/ 5541 w 11633"/>
                <a:gd name="T67" fmla="*/ 9246 h 15660"/>
                <a:gd name="T68" fmla="*/ 5797 w 11633"/>
                <a:gd name="T69" fmla="*/ 5988 h 15660"/>
                <a:gd name="T70" fmla="*/ 7552 w 11633"/>
                <a:gd name="T71" fmla="*/ 8287 h 15660"/>
                <a:gd name="T72" fmla="*/ 8494 w 11633"/>
                <a:gd name="T73" fmla="*/ 7914 h 15660"/>
                <a:gd name="T74" fmla="*/ 10553 w 11633"/>
                <a:gd name="T75" fmla="*/ 7448 h 15660"/>
                <a:gd name="T76" fmla="*/ 11237 w 11633"/>
                <a:gd name="T77" fmla="*/ 6857 h 15660"/>
                <a:gd name="T78" fmla="*/ 7825 w 11633"/>
                <a:gd name="T79" fmla="*/ 6543 h 15660"/>
                <a:gd name="T80" fmla="*/ 7955 w 11633"/>
                <a:gd name="T81" fmla="*/ 5318 h 15660"/>
                <a:gd name="T82" fmla="*/ 6631 w 11633"/>
                <a:gd name="T83" fmla="*/ 3794 h 15660"/>
                <a:gd name="T84" fmla="*/ 5100 w 11633"/>
                <a:gd name="T85" fmla="*/ 2018 h 15660"/>
                <a:gd name="T86" fmla="*/ 6758 w 11633"/>
                <a:gd name="T87" fmla="*/ 2969 h 15660"/>
                <a:gd name="T88" fmla="*/ 7667 w 11633"/>
                <a:gd name="T89" fmla="*/ 1657 h 15660"/>
                <a:gd name="T90" fmla="*/ 6522 w 11633"/>
                <a:gd name="T91" fmla="*/ 1164 h 15660"/>
                <a:gd name="T92" fmla="*/ 5476 w 11633"/>
                <a:gd name="T93" fmla="*/ 885 h 15660"/>
                <a:gd name="T94" fmla="*/ 4399 w 11633"/>
                <a:gd name="T95" fmla="*/ 883 h 15660"/>
                <a:gd name="T96" fmla="*/ 7368 w 11633"/>
                <a:gd name="T97" fmla="*/ 1919 h 15660"/>
                <a:gd name="T98" fmla="*/ 9827 w 11633"/>
                <a:gd name="T99" fmla="*/ 2671 h 15660"/>
                <a:gd name="T100" fmla="*/ 8586 w 11633"/>
                <a:gd name="T101" fmla="*/ 5414 h 15660"/>
                <a:gd name="T102" fmla="*/ 9529 w 11633"/>
                <a:gd name="T103" fmla="*/ 5166 h 15660"/>
                <a:gd name="T104" fmla="*/ 10118 w 11633"/>
                <a:gd name="T105" fmla="*/ 3102 h 15660"/>
                <a:gd name="T106" fmla="*/ 10408 w 11633"/>
                <a:gd name="T107" fmla="*/ 3198 h 15660"/>
                <a:gd name="T108" fmla="*/ 11073 w 11633"/>
                <a:gd name="T109" fmla="*/ 7796 h 15660"/>
                <a:gd name="T110" fmla="*/ 8735 w 11633"/>
                <a:gd name="T111" fmla="*/ 10761 h 15660"/>
                <a:gd name="T112" fmla="*/ 6708 w 11633"/>
                <a:gd name="T113" fmla="*/ 10775 h 15660"/>
                <a:gd name="T114" fmla="*/ 6214 w 11633"/>
                <a:gd name="T115" fmla="*/ 12813 h 15660"/>
                <a:gd name="T116" fmla="*/ 6771 w 11633"/>
                <a:gd name="T117" fmla="*/ 13538 h 15660"/>
                <a:gd name="T118" fmla="*/ 8321 w 11633"/>
                <a:gd name="T119" fmla="*/ 14058 h 15660"/>
                <a:gd name="T120" fmla="*/ 9220 w 11633"/>
                <a:gd name="T121" fmla="*/ 13646 h 15660"/>
                <a:gd name="T122" fmla="*/ 9133 w 11633"/>
                <a:gd name="T123" fmla="*/ 14398 h 15660"/>
                <a:gd name="T124" fmla="*/ 4639 w 11633"/>
                <a:gd name="T125" fmla="*/ 14863 h 15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633" h="15660">
                  <a:moveTo>
                    <a:pt x="7646" y="1853"/>
                  </a:moveTo>
                  <a:lnTo>
                    <a:pt x="7628" y="1888"/>
                  </a:lnTo>
                  <a:lnTo>
                    <a:pt x="7606" y="1925"/>
                  </a:lnTo>
                  <a:lnTo>
                    <a:pt x="7595" y="1944"/>
                  </a:lnTo>
                  <a:lnTo>
                    <a:pt x="7583" y="1962"/>
                  </a:lnTo>
                  <a:lnTo>
                    <a:pt x="7570" y="1980"/>
                  </a:lnTo>
                  <a:lnTo>
                    <a:pt x="7557" y="1998"/>
                  </a:lnTo>
                  <a:lnTo>
                    <a:pt x="7544" y="2015"/>
                  </a:lnTo>
                  <a:lnTo>
                    <a:pt x="7529" y="2031"/>
                  </a:lnTo>
                  <a:lnTo>
                    <a:pt x="7516" y="2046"/>
                  </a:lnTo>
                  <a:lnTo>
                    <a:pt x="7500" y="2060"/>
                  </a:lnTo>
                  <a:lnTo>
                    <a:pt x="7485" y="2073"/>
                  </a:lnTo>
                  <a:lnTo>
                    <a:pt x="7470" y="2084"/>
                  </a:lnTo>
                  <a:lnTo>
                    <a:pt x="7454" y="2095"/>
                  </a:lnTo>
                  <a:lnTo>
                    <a:pt x="7439" y="2103"/>
                  </a:lnTo>
                  <a:lnTo>
                    <a:pt x="7493" y="2114"/>
                  </a:lnTo>
                  <a:lnTo>
                    <a:pt x="7554" y="2124"/>
                  </a:lnTo>
                  <a:lnTo>
                    <a:pt x="7620" y="2135"/>
                  </a:lnTo>
                  <a:lnTo>
                    <a:pt x="7689" y="2146"/>
                  </a:lnTo>
                  <a:lnTo>
                    <a:pt x="7725" y="2150"/>
                  </a:lnTo>
                  <a:lnTo>
                    <a:pt x="7760" y="2154"/>
                  </a:lnTo>
                  <a:lnTo>
                    <a:pt x="7796" y="2156"/>
                  </a:lnTo>
                  <a:lnTo>
                    <a:pt x="7831" y="2159"/>
                  </a:lnTo>
                  <a:lnTo>
                    <a:pt x="7865" y="2160"/>
                  </a:lnTo>
                  <a:lnTo>
                    <a:pt x="7900" y="2160"/>
                  </a:lnTo>
                  <a:lnTo>
                    <a:pt x="7933" y="2158"/>
                  </a:lnTo>
                  <a:lnTo>
                    <a:pt x="7964" y="2156"/>
                  </a:lnTo>
                  <a:lnTo>
                    <a:pt x="7984" y="2153"/>
                  </a:lnTo>
                  <a:lnTo>
                    <a:pt x="8003" y="2150"/>
                  </a:lnTo>
                  <a:lnTo>
                    <a:pt x="8020" y="2146"/>
                  </a:lnTo>
                  <a:lnTo>
                    <a:pt x="8038" y="2140"/>
                  </a:lnTo>
                  <a:lnTo>
                    <a:pt x="8056" y="2133"/>
                  </a:lnTo>
                  <a:lnTo>
                    <a:pt x="8071" y="2126"/>
                  </a:lnTo>
                  <a:lnTo>
                    <a:pt x="8088" y="2119"/>
                  </a:lnTo>
                  <a:lnTo>
                    <a:pt x="8102" y="2109"/>
                  </a:lnTo>
                  <a:lnTo>
                    <a:pt x="8117" y="2100"/>
                  </a:lnTo>
                  <a:lnTo>
                    <a:pt x="8131" y="2090"/>
                  </a:lnTo>
                  <a:lnTo>
                    <a:pt x="8143" y="2079"/>
                  </a:lnTo>
                  <a:lnTo>
                    <a:pt x="8156" y="2068"/>
                  </a:lnTo>
                  <a:lnTo>
                    <a:pt x="8167" y="2055"/>
                  </a:lnTo>
                  <a:lnTo>
                    <a:pt x="8177" y="2043"/>
                  </a:lnTo>
                  <a:lnTo>
                    <a:pt x="8187" y="2029"/>
                  </a:lnTo>
                  <a:lnTo>
                    <a:pt x="8195" y="2015"/>
                  </a:lnTo>
                  <a:lnTo>
                    <a:pt x="8203" y="2001"/>
                  </a:lnTo>
                  <a:lnTo>
                    <a:pt x="8210" y="1985"/>
                  </a:lnTo>
                  <a:lnTo>
                    <a:pt x="8216" y="1970"/>
                  </a:lnTo>
                  <a:lnTo>
                    <a:pt x="8220" y="1954"/>
                  </a:lnTo>
                  <a:lnTo>
                    <a:pt x="8224" y="1938"/>
                  </a:lnTo>
                  <a:lnTo>
                    <a:pt x="8226" y="1922"/>
                  </a:lnTo>
                  <a:lnTo>
                    <a:pt x="8228" y="1905"/>
                  </a:lnTo>
                  <a:lnTo>
                    <a:pt x="8228" y="1887"/>
                  </a:lnTo>
                  <a:lnTo>
                    <a:pt x="8227" y="1870"/>
                  </a:lnTo>
                  <a:lnTo>
                    <a:pt x="8225" y="1852"/>
                  </a:lnTo>
                  <a:lnTo>
                    <a:pt x="8222" y="1834"/>
                  </a:lnTo>
                  <a:lnTo>
                    <a:pt x="8218" y="1816"/>
                  </a:lnTo>
                  <a:lnTo>
                    <a:pt x="8212" y="1799"/>
                  </a:lnTo>
                  <a:lnTo>
                    <a:pt x="8205" y="1780"/>
                  </a:lnTo>
                  <a:lnTo>
                    <a:pt x="8197" y="1761"/>
                  </a:lnTo>
                  <a:lnTo>
                    <a:pt x="8187" y="1744"/>
                  </a:lnTo>
                  <a:lnTo>
                    <a:pt x="8185" y="1737"/>
                  </a:lnTo>
                  <a:lnTo>
                    <a:pt x="8184" y="1729"/>
                  </a:lnTo>
                  <a:lnTo>
                    <a:pt x="8184" y="1726"/>
                  </a:lnTo>
                  <a:lnTo>
                    <a:pt x="8185" y="1722"/>
                  </a:lnTo>
                  <a:lnTo>
                    <a:pt x="8187" y="1719"/>
                  </a:lnTo>
                  <a:lnTo>
                    <a:pt x="8189" y="1715"/>
                  </a:lnTo>
                  <a:lnTo>
                    <a:pt x="8191" y="1712"/>
                  </a:lnTo>
                  <a:lnTo>
                    <a:pt x="8195" y="1710"/>
                  </a:lnTo>
                  <a:lnTo>
                    <a:pt x="8199" y="1709"/>
                  </a:lnTo>
                  <a:lnTo>
                    <a:pt x="8204" y="1708"/>
                  </a:lnTo>
                  <a:lnTo>
                    <a:pt x="8210" y="1709"/>
                  </a:lnTo>
                  <a:lnTo>
                    <a:pt x="8217" y="1710"/>
                  </a:lnTo>
                  <a:lnTo>
                    <a:pt x="8225" y="1713"/>
                  </a:lnTo>
                  <a:lnTo>
                    <a:pt x="8235" y="1717"/>
                  </a:lnTo>
                  <a:lnTo>
                    <a:pt x="8257" y="1732"/>
                  </a:lnTo>
                  <a:lnTo>
                    <a:pt x="8279" y="1747"/>
                  </a:lnTo>
                  <a:lnTo>
                    <a:pt x="8299" y="1763"/>
                  </a:lnTo>
                  <a:lnTo>
                    <a:pt x="8317" y="1781"/>
                  </a:lnTo>
                  <a:lnTo>
                    <a:pt x="8332" y="1799"/>
                  </a:lnTo>
                  <a:lnTo>
                    <a:pt x="8347" y="1819"/>
                  </a:lnTo>
                  <a:lnTo>
                    <a:pt x="8359" y="1838"/>
                  </a:lnTo>
                  <a:lnTo>
                    <a:pt x="8371" y="1859"/>
                  </a:lnTo>
                  <a:lnTo>
                    <a:pt x="8380" y="1881"/>
                  </a:lnTo>
                  <a:lnTo>
                    <a:pt x="8388" y="1903"/>
                  </a:lnTo>
                  <a:lnTo>
                    <a:pt x="8394" y="1926"/>
                  </a:lnTo>
                  <a:lnTo>
                    <a:pt x="8398" y="1948"/>
                  </a:lnTo>
                  <a:lnTo>
                    <a:pt x="8401" y="1972"/>
                  </a:lnTo>
                  <a:lnTo>
                    <a:pt x="8402" y="1995"/>
                  </a:lnTo>
                  <a:lnTo>
                    <a:pt x="8401" y="2018"/>
                  </a:lnTo>
                  <a:lnTo>
                    <a:pt x="8400" y="2041"/>
                  </a:lnTo>
                  <a:lnTo>
                    <a:pt x="8396" y="2065"/>
                  </a:lnTo>
                  <a:lnTo>
                    <a:pt x="8391" y="2087"/>
                  </a:lnTo>
                  <a:lnTo>
                    <a:pt x="8384" y="2109"/>
                  </a:lnTo>
                  <a:lnTo>
                    <a:pt x="8376" y="2132"/>
                  </a:lnTo>
                  <a:lnTo>
                    <a:pt x="8367" y="2154"/>
                  </a:lnTo>
                  <a:lnTo>
                    <a:pt x="8355" y="2175"/>
                  </a:lnTo>
                  <a:lnTo>
                    <a:pt x="8344" y="2195"/>
                  </a:lnTo>
                  <a:lnTo>
                    <a:pt x="8329" y="2215"/>
                  </a:lnTo>
                  <a:lnTo>
                    <a:pt x="8315" y="2233"/>
                  </a:lnTo>
                  <a:lnTo>
                    <a:pt x="8298" y="2251"/>
                  </a:lnTo>
                  <a:lnTo>
                    <a:pt x="8279" y="2268"/>
                  </a:lnTo>
                  <a:lnTo>
                    <a:pt x="8261" y="2283"/>
                  </a:lnTo>
                  <a:lnTo>
                    <a:pt x="8240" y="2298"/>
                  </a:lnTo>
                  <a:lnTo>
                    <a:pt x="8218" y="2310"/>
                  </a:lnTo>
                  <a:lnTo>
                    <a:pt x="8194" y="2322"/>
                  </a:lnTo>
                  <a:lnTo>
                    <a:pt x="8170" y="2331"/>
                  </a:lnTo>
                  <a:lnTo>
                    <a:pt x="8145" y="2340"/>
                  </a:lnTo>
                  <a:lnTo>
                    <a:pt x="8121" y="2346"/>
                  </a:lnTo>
                  <a:lnTo>
                    <a:pt x="8096" y="2352"/>
                  </a:lnTo>
                  <a:lnTo>
                    <a:pt x="8071" y="2356"/>
                  </a:lnTo>
                  <a:lnTo>
                    <a:pt x="8045" y="2359"/>
                  </a:lnTo>
                  <a:lnTo>
                    <a:pt x="8019" y="2362"/>
                  </a:lnTo>
                  <a:lnTo>
                    <a:pt x="7994" y="2363"/>
                  </a:lnTo>
                  <a:lnTo>
                    <a:pt x="7968" y="2363"/>
                  </a:lnTo>
                  <a:lnTo>
                    <a:pt x="7941" y="2363"/>
                  </a:lnTo>
                  <a:lnTo>
                    <a:pt x="7915" y="2361"/>
                  </a:lnTo>
                  <a:lnTo>
                    <a:pt x="7889" y="2358"/>
                  </a:lnTo>
                  <a:lnTo>
                    <a:pt x="7862" y="2355"/>
                  </a:lnTo>
                  <a:lnTo>
                    <a:pt x="7810" y="2348"/>
                  </a:lnTo>
                  <a:lnTo>
                    <a:pt x="7757" y="2339"/>
                  </a:lnTo>
                  <a:lnTo>
                    <a:pt x="7705" y="2327"/>
                  </a:lnTo>
                  <a:lnTo>
                    <a:pt x="7653" y="2316"/>
                  </a:lnTo>
                  <a:lnTo>
                    <a:pt x="7602" y="2302"/>
                  </a:lnTo>
                  <a:lnTo>
                    <a:pt x="7552" y="2290"/>
                  </a:lnTo>
                  <a:lnTo>
                    <a:pt x="7504" y="2277"/>
                  </a:lnTo>
                  <a:lnTo>
                    <a:pt x="7456" y="2266"/>
                  </a:lnTo>
                  <a:lnTo>
                    <a:pt x="7412" y="2256"/>
                  </a:lnTo>
                  <a:lnTo>
                    <a:pt x="7368" y="2248"/>
                  </a:lnTo>
                  <a:lnTo>
                    <a:pt x="7380" y="2271"/>
                  </a:lnTo>
                  <a:lnTo>
                    <a:pt x="7391" y="2296"/>
                  </a:lnTo>
                  <a:lnTo>
                    <a:pt x="7401" y="2321"/>
                  </a:lnTo>
                  <a:lnTo>
                    <a:pt x="7410" y="2345"/>
                  </a:lnTo>
                  <a:lnTo>
                    <a:pt x="7417" y="2369"/>
                  </a:lnTo>
                  <a:lnTo>
                    <a:pt x="7423" y="2391"/>
                  </a:lnTo>
                  <a:lnTo>
                    <a:pt x="7427" y="2412"/>
                  </a:lnTo>
                  <a:lnTo>
                    <a:pt x="7429" y="2429"/>
                  </a:lnTo>
                  <a:lnTo>
                    <a:pt x="7457" y="2438"/>
                  </a:lnTo>
                  <a:lnTo>
                    <a:pt x="7491" y="2447"/>
                  </a:lnTo>
                  <a:lnTo>
                    <a:pt x="7527" y="2460"/>
                  </a:lnTo>
                  <a:lnTo>
                    <a:pt x="7562" y="2474"/>
                  </a:lnTo>
                  <a:lnTo>
                    <a:pt x="7579" y="2482"/>
                  </a:lnTo>
                  <a:lnTo>
                    <a:pt x="7596" y="2491"/>
                  </a:lnTo>
                  <a:lnTo>
                    <a:pt x="7609" y="2500"/>
                  </a:lnTo>
                  <a:lnTo>
                    <a:pt x="7622" y="2510"/>
                  </a:lnTo>
                  <a:lnTo>
                    <a:pt x="7627" y="2514"/>
                  </a:lnTo>
                  <a:lnTo>
                    <a:pt x="7632" y="2519"/>
                  </a:lnTo>
                  <a:lnTo>
                    <a:pt x="7635" y="2524"/>
                  </a:lnTo>
                  <a:lnTo>
                    <a:pt x="7639" y="2529"/>
                  </a:lnTo>
                  <a:lnTo>
                    <a:pt x="7642" y="2535"/>
                  </a:lnTo>
                  <a:lnTo>
                    <a:pt x="7644" y="2540"/>
                  </a:lnTo>
                  <a:lnTo>
                    <a:pt x="7644" y="2545"/>
                  </a:lnTo>
                  <a:lnTo>
                    <a:pt x="7644" y="2550"/>
                  </a:lnTo>
                  <a:lnTo>
                    <a:pt x="7635" y="2619"/>
                  </a:lnTo>
                  <a:lnTo>
                    <a:pt x="7625" y="2690"/>
                  </a:lnTo>
                  <a:lnTo>
                    <a:pt x="7612" y="2762"/>
                  </a:lnTo>
                  <a:lnTo>
                    <a:pt x="7598" y="2835"/>
                  </a:lnTo>
                  <a:lnTo>
                    <a:pt x="7590" y="2870"/>
                  </a:lnTo>
                  <a:lnTo>
                    <a:pt x="7581" y="2907"/>
                  </a:lnTo>
                  <a:lnTo>
                    <a:pt x="7572" y="2942"/>
                  </a:lnTo>
                  <a:lnTo>
                    <a:pt x="7561" y="2976"/>
                  </a:lnTo>
                  <a:lnTo>
                    <a:pt x="7551" y="3011"/>
                  </a:lnTo>
                  <a:lnTo>
                    <a:pt x="7540" y="3044"/>
                  </a:lnTo>
                  <a:lnTo>
                    <a:pt x="7527" y="3076"/>
                  </a:lnTo>
                  <a:lnTo>
                    <a:pt x="7514" y="3109"/>
                  </a:lnTo>
                  <a:lnTo>
                    <a:pt x="7501" y="3136"/>
                  </a:lnTo>
                  <a:lnTo>
                    <a:pt x="7487" y="3164"/>
                  </a:lnTo>
                  <a:lnTo>
                    <a:pt x="7471" y="3192"/>
                  </a:lnTo>
                  <a:lnTo>
                    <a:pt x="7454" y="3220"/>
                  </a:lnTo>
                  <a:lnTo>
                    <a:pt x="7437" y="3248"/>
                  </a:lnTo>
                  <a:lnTo>
                    <a:pt x="7419" y="3275"/>
                  </a:lnTo>
                  <a:lnTo>
                    <a:pt x="7399" y="3301"/>
                  </a:lnTo>
                  <a:lnTo>
                    <a:pt x="7378" y="3325"/>
                  </a:lnTo>
                  <a:lnTo>
                    <a:pt x="7356" y="3347"/>
                  </a:lnTo>
                  <a:lnTo>
                    <a:pt x="7335" y="3369"/>
                  </a:lnTo>
                  <a:lnTo>
                    <a:pt x="7323" y="3379"/>
                  </a:lnTo>
                  <a:lnTo>
                    <a:pt x="7311" y="3388"/>
                  </a:lnTo>
                  <a:lnTo>
                    <a:pt x="7299" y="3397"/>
                  </a:lnTo>
                  <a:lnTo>
                    <a:pt x="7287" y="3406"/>
                  </a:lnTo>
                  <a:lnTo>
                    <a:pt x="7274" y="3413"/>
                  </a:lnTo>
                  <a:lnTo>
                    <a:pt x="7262" y="3419"/>
                  </a:lnTo>
                  <a:lnTo>
                    <a:pt x="7249" y="3426"/>
                  </a:lnTo>
                  <a:lnTo>
                    <a:pt x="7237" y="3432"/>
                  </a:lnTo>
                  <a:lnTo>
                    <a:pt x="7223" y="3436"/>
                  </a:lnTo>
                  <a:lnTo>
                    <a:pt x="7210" y="3440"/>
                  </a:lnTo>
                  <a:lnTo>
                    <a:pt x="7196" y="3443"/>
                  </a:lnTo>
                  <a:lnTo>
                    <a:pt x="7184" y="3445"/>
                  </a:lnTo>
                  <a:lnTo>
                    <a:pt x="7184" y="3401"/>
                  </a:lnTo>
                  <a:lnTo>
                    <a:pt x="7182" y="3360"/>
                  </a:lnTo>
                  <a:lnTo>
                    <a:pt x="7176" y="3323"/>
                  </a:lnTo>
                  <a:lnTo>
                    <a:pt x="7168" y="3292"/>
                  </a:lnTo>
                  <a:lnTo>
                    <a:pt x="7157" y="3264"/>
                  </a:lnTo>
                  <a:lnTo>
                    <a:pt x="7142" y="3241"/>
                  </a:lnTo>
                  <a:lnTo>
                    <a:pt x="7125" y="3220"/>
                  </a:lnTo>
                  <a:lnTo>
                    <a:pt x="7107" y="3204"/>
                  </a:lnTo>
                  <a:lnTo>
                    <a:pt x="7085" y="3190"/>
                  </a:lnTo>
                  <a:lnTo>
                    <a:pt x="7062" y="3180"/>
                  </a:lnTo>
                  <a:lnTo>
                    <a:pt x="7036" y="3171"/>
                  </a:lnTo>
                  <a:lnTo>
                    <a:pt x="7009" y="3165"/>
                  </a:lnTo>
                  <a:lnTo>
                    <a:pt x="6980" y="3162"/>
                  </a:lnTo>
                  <a:lnTo>
                    <a:pt x="6950" y="3160"/>
                  </a:lnTo>
                  <a:lnTo>
                    <a:pt x="6918" y="3160"/>
                  </a:lnTo>
                  <a:lnTo>
                    <a:pt x="6885" y="3162"/>
                  </a:lnTo>
                  <a:lnTo>
                    <a:pt x="6852" y="3164"/>
                  </a:lnTo>
                  <a:lnTo>
                    <a:pt x="6816" y="3168"/>
                  </a:lnTo>
                  <a:lnTo>
                    <a:pt x="6781" y="3172"/>
                  </a:lnTo>
                  <a:lnTo>
                    <a:pt x="6746" y="3177"/>
                  </a:lnTo>
                  <a:lnTo>
                    <a:pt x="6672" y="3187"/>
                  </a:lnTo>
                  <a:lnTo>
                    <a:pt x="6599" y="3195"/>
                  </a:lnTo>
                  <a:lnTo>
                    <a:pt x="6562" y="3199"/>
                  </a:lnTo>
                  <a:lnTo>
                    <a:pt x="6526" y="3202"/>
                  </a:lnTo>
                  <a:lnTo>
                    <a:pt x="6490" y="3203"/>
                  </a:lnTo>
                  <a:lnTo>
                    <a:pt x="6455" y="3203"/>
                  </a:lnTo>
                  <a:lnTo>
                    <a:pt x="6421" y="3201"/>
                  </a:lnTo>
                  <a:lnTo>
                    <a:pt x="6388" y="3196"/>
                  </a:lnTo>
                  <a:lnTo>
                    <a:pt x="6356" y="3190"/>
                  </a:lnTo>
                  <a:lnTo>
                    <a:pt x="6325" y="3182"/>
                  </a:lnTo>
                  <a:lnTo>
                    <a:pt x="6324" y="3215"/>
                  </a:lnTo>
                  <a:lnTo>
                    <a:pt x="6326" y="3246"/>
                  </a:lnTo>
                  <a:lnTo>
                    <a:pt x="6333" y="3277"/>
                  </a:lnTo>
                  <a:lnTo>
                    <a:pt x="6341" y="3306"/>
                  </a:lnTo>
                  <a:lnTo>
                    <a:pt x="6353" y="3334"/>
                  </a:lnTo>
                  <a:lnTo>
                    <a:pt x="6368" y="3361"/>
                  </a:lnTo>
                  <a:lnTo>
                    <a:pt x="6386" y="3386"/>
                  </a:lnTo>
                  <a:lnTo>
                    <a:pt x="6406" y="3411"/>
                  </a:lnTo>
                  <a:lnTo>
                    <a:pt x="6430" y="3434"/>
                  </a:lnTo>
                  <a:lnTo>
                    <a:pt x="6455" y="3457"/>
                  </a:lnTo>
                  <a:lnTo>
                    <a:pt x="6485" y="3479"/>
                  </a:lnTo>
                  <a:lnTo>
                    <a:pt x="6515" y="3500"/>
                  </a:lnTo>
                  <a:lnTo>
                    <a:pt x="6548" y="3520"/>
                  </a:lnTo>
                  <a:lnTo>
                    <a:pt x="6583" y="3541"/>
                  </a:lnTo>
                  <a:lnTo>
                    <a:pt x="6621" y="3560"/>
                  </a:lnTo>
                  <a:lnTo>
                    <a:pt x="6659" y="3580"/>
                  </a:lnTo>
                  <a:lnTo>
                    <a:pt x="6701" y="3599"/>
                  </a:lnTo>
                  <a:lnTo>
                    <a:pt x="6744" y="3617"/>
                  </a:lnTo>
                  <a:lnTo>
                    <a:pt x="6788" y="3636"/>
                  </a:lnTo>
                  <a:lnTo>
                    <a:pt x="6834" y="3655"/>
                  </a:lnTo>
                  <a:lnTo>
                    <a:pt x="6930" y="3692"/>
                  </a:lnTo>
                  <a:lnTo>
                    <a:pt x="7032" y="3730"/>
                  </a:lnTo>
                  <a:lnTo>
                    <a:pt x="7137" y="3770"/>
                  </a:lnTo>
                  <a:lnTo>
                    <a:pt x="7246" y="3810"/>
                  </a:lnTo>
                  <a:lnTo>
                    <a:pt x="7301" y="3832"/>
                  </a:lnTo>
                  <a:lnTo>
                    <a:pt x="7357" y="3854"/>
                  </a:lnTo>
                  <a:lnTo>
                    <a:pt x="7414" y="3877"/>
                  </a:lnTo>
                  <a:lnTo>
                    <a:pt x="7471" y="3901"/>
                  </a:lnTo>
                  <a:lnTo>
                    <a:pt x="7529" y="3927"/>
                  </a:lnTo>
                  <a:lnTo>
                    <a:pt x="7588" y="3954"/>
                  </a:lnTo>
                  <a:lnTo>
                    <a:pt x="7647" y="3981"/>
                  </a:lnTo>
                  <a:lnTo>
                    <a:pt x="7705" y="4010"/>
                  </a:lnTo>
                  <a:lnTo>
                    <a:pt x="7762" y="4042"/>
                  </a:lnTo>
                  <a:lnTo>
                    <a:pt x="7818" y="4073"/>
                  </a:lnTo>
                  <a:lnTo>
                    <a:pt x="7845" y="4091"/>
                  </a:lnTo>
                  <a:lnTo>
                    <a:pt x="7874" y="4107"/>
                  </a:lnTo>
                  <a:lnTo>
                    <a:pt x="7901" y="4125"/>
                  </a:lnTo>
                  <a:lnTo>
                    <a:pt x="7928" y="4143"/>
                  </a:lnTo>
                  <a:lnTo>
                    <a:pt x="7954" y="4161"/>
                  </a:lnTo>
                  <a:lnTo>
                    <a:pt x="7981" y="4181"/>
                  </a:lnTo>
                  <a:lnTo>
                    <a:pt x="8006" y="4201"/>
                  </a:lnTo>
                  <a:lnTo>
                    <a:pt x="8032" y="4221"/>
                  </a:lnTo>
                  <a:lnTo>
                    <a:pt x="8057" y="4243"/>
                  </a:lnTo>
                  <a:lnTo>
                    <a:pt x="8082" y="4264"/>
                  </a:lnTo>
                  <a:lnTo>
                    <a:pt x="8106" y="4286"/>
                  </a:lnTo>
                  <a:lnTo>
                    <a:pt x="8130" y="4309"/>
                  </a:lnTo>
                  <a:lnTo>
                    <a:pt x="8152" y="4332"/>
                  </a:lnTo>
                  <a:lnTo>
                    <a:pt x="8175" y="4357"/>
                  </a:lnTo>
                  <a:lnTo>
                    <a:pt x="8198" y="4382"/>
                  </a:lnTo>
                  <a:lnTo>
                    <a:pt x="8220" y="4408"/>
                  </a:lnTo>
                  <a:lnTo>
                    <a:pt x="8241" y="4434"/>
                  </a:lnTo>
                  <a:lnTo>
                    <a:pt x="8262" y="4462"/>
                  </a:lnTo>
                  <a:lnTo>
                    <a:pt x="8282" y="4491"/>
                  </a:lnTo>
                  <a:lnTo>
                    <a:pt x="8302" y="4519"/>
                  </a:lnTo>
                  <a:lnTo>
                    <a:pt x="8346" y="4486"/>
                  </a:lnTo>
                  <a:lnTo>
                    <a:pt x="8391" y="4454"/>
                  </a:lnTo>
                  <a:lnTo>
                    <a:pt x="8434" y="4423"/>
                  </a:lnTo>
                  <a:lnTo>
                    <a:pt x="8477" y="4394"/>
                  </a:lnTo>
                  <a:lnTo>
                    <a:pt x="8521" y="4366"/>
                  </a:lnTo>
                  <a:lnTo>
                    <a:pt x="8564" y="4338"/>
                  </a:lnTo>
                  <a:lnTo>
                    <a:pt x="8608" y="4310"/>
                  </a:lnTo>
                  <a:lnTo>
                    <a:pt x="8653" y="4284"/>
                  </a:lnTo>
                  <a:lnTo>
                    <a:pt x="8699" y="4258"/>
                  </a:lnTo>
                  <a:lnTo>
                    <a:pt x="8745" y="4231"/>
                  </a:lnTo>
                  <a:lnTo>
                    <a:pt x="8794" y="4205"/>
                  </a:lnTo>
                  <a:lnTo>
                    <a:pt x="8843" y="4178"/>
                  </a:lnTo>
                  <a:lnTo>
                    <a:pt x="8895" y="4151"/>
                  </a:lnTo>
                  <a:lnTo>
                    <a:pt x="8948" y="4124"/>
                  </a:lnTo>
                  <a:lnTo>
                    <a:pt x="9005" y="4095"/>
                  </a:lnTo>
                  <a:lnTo>
                    <a:pt x="9063" y="4064"/>
                  </a:lnTo>
                  <a:lnTo>
                    <a:pt x="9108" y="4043"/>
                  </a:lnTo>
                  <a:lnTo>
                    <a:pt x="9149" y="4020"/>
                  </a:lnTo>
                  <a:lnTo>
                    <a:pt x="9170" y="4007"/>
                  </a:lnTo>
                  <a:lnTo>
                    <a:pt x="9189" y="3996"/>
                  </a:lnTo>
                  <a:lnTo>
                    <a:pt x="9207" y="3983"/>
                  </a:lnTo>
                  <a:lnTo>
                    <a:pt x="9225" y="3970"/>
                  </a:lnTo>
                  <a:lnTo>
                    <a:pt x="9242" y="3956"/>
                  </a:lnTo>
                  <a:lnTo>
                    <a:pt x="9256" y="3942"/>
                  </a:lnTo>
                  <a:lnTo>
                    <a:pt x="9271" y="3927"/>
                  </a:lnTo>
                  <a:lnTo>
                    <a:pt x="9282" y="3910"/>
                  </a:lnTo>
                  <a:lnTo>
                    <a:pt x="9294" y="3894"/>
                  </a:lnTo>
                  <a:lnTo>
                    <a:pt x="9302" y="3875"/>
                  </a:lnTo>
                  <a:lnTo>
                    <a:pt x="9306" y="3865"/>
                  </a:lnTo>
                  <a:lnTo>
                    <a:pt x="9309" y="3856"/>
                  </a:lnTo>
                  <a:lnTo>
                    <a:pt x="9313" y="3846"/>
                  </a:lnTo>
                  <a:lnTo>
                    <a:pt x="9316" y="3835"/>
                  </a:lnTo>
                  <a:lnTo>
                    <a:pt x="9319" y="3816"/>
                  </a:lnTo>
                  <a:lnTo>
                    <a:pt x="9321" y="3795"/>
                  </a:lnTo>
                  <a:lnTo>
                    <a:pt x="9323" y="3771"/>
                  </a:lnTo>
                  <a:lnTo>
                    <a:pt x="9324" y="3743"/>
                  </a:lnTo>
                  <a:lnTo>
                    <a:pt x="9325" y="3685"/>
                  </a:lnTo>
                  <a:lnTo>
                    <a:pt x="9324" y="3621"/>
                  </a:lnTo>
                  <a:lnTo>
                    <a:pt x="9321" y="3554"/>
                  </a:lnTo>
                  <a:lnTo>
                    <a:pt x="9317" y="3487"/>
                  </a:lnTo>
                  <a:lnTo>
                    <a:pt x="9312" y="3424"/>
                  </a:lnTo>
                  <a:lnTo>
                    <a:pt x="9305" y="3367"/>
                  </a:lnTo>
                  <a:lnTo>
                    <a:pt x="9298" y="3302"/>
                  </a:lnTo>
                  <a:lnTo>
                    <a:pt x="9296" y="3238"/>
                  </a:lnTo>
                  <a:lnTo>
                    <a:pt x="9298" y="3177"/>
                  </a:lnTo>
                  <a:lnTo>
                    <a:pt x="9304" y="3117"/>
                  </a:lnTo>
                  <a:lnTo>
                    <a:pt x="9314" y="3060"/>
                  </a:lnTo>
                  <a:lnTo>
                    <a:pt x="9327" y="3005"/>
                  </a:lnTo>
                  <a:lnTo>
                    <a:pt x="9344" y="2952"/>
                  </a:lnTo>
                  <a:lnTo>
                    <a:pt x="9365" y="2902"/>
                  </a:lnTo>
                  <a:lnTo>
                    <a:pt x="9387" y="2855"/>
                  </a:lnTo>
                  <a:lnTo>
                    <a:pt x="9415" y="2810"/>
                  </a:lnTo>
                  <a:lnTo>
                    <a:pt x="9443" y="2767"/>
                  </a:lnTo>
                  <a:lnTo>
                    <a:pt x="9475" y="2727"/>
                  </a:lnTo>
                  <a:lnTo>
                    <a:pt x="9508" y="2690"/>
                  </a:lnTo>
                  <a:lnTo>
                    <a:pt x="9545" y="2656"/>
                  </a:lnTo>
                  <a:lnTo>
                    <a:pt x="9583" y="2625"/>
                  </a:lnTo>
                  <a:lnTo>
                    <a:pt x="9623" y="2597"/>
                  </a:lnTo>
                  <a:lnTo>
                    <a:pt x="9664" y="2572"/>
                  </a:lnTo>
                  <a:lnTo>
                    <a:pt x="9707" y="2550"/>
                  </a:lnTo>
                  <a:lnTo>
                    <a:pt x="9752" y="2532"/>
                  </a:lnTo>
                  <a:lnTo>
                    <a:pt x="9796" y="2517"/>
                  </a:lnTo>
                  <a:lnTo>
                    <a:pt x="9843" y="2505"/>
                  </a:lnTo>
                  <a:lnTo>
                    <a:pt x="9890" y="2497"/>
                  </a:lnTo>
                  <a:lnTo>
                    <a:pt x="9938" y="2493"/>
                  </a:lnTo>
                  <a:lnTo>
                    <a:pt x="9986" y="2492"/>
                  </a:lnTo>
                  <a:lnTo>
                    <a:pt x="10034" y="2495"/>
                  </a:lnTo>
                  <a:lnTo>
                    <a:pt x="10081" y="2502"/>
                  </a:lnTo>
                  <a:lnTo>
                    <a:pt x="10129" y="2513"/>
                  </a:lnTo>
                  <a:lnTo>
                    <a:pt x="10176" y="2527"/>
                  </a:lnTo>
                  <a:lnTo>
                    <a:pt x="10223" y="2546"/>
                  </a:lnTo>
                  <a:lnTo>
                    <a:pt x="10269" y="2569"/>
                  </a:lnTo>
                  <a:lnTo>
                    <a:pt x="10315" y="2596"/>
                  </a:lnTo>
                  <a:lnTo>
                    <a:pt x="10358" y="2627"/>
                  </a:lnTo>
                  <a:lnTo>
                    <a:pt x="10354" y="2636"/>
                  </a:lnTo>
                  <a:lnTo>
                    <a:pt x="10349" y="2645"/>
                  </a:lnTo>
                  <a:lnTo>
                    <a:pt x="10345" y="2655"/>
                  </a:lnTo>
                  <a:lnTo>
                    <a:pt x="10341" y="2667"/>
                  </a:lnTo>
                  <a:lnTo>
                    <a:pt x="10336" y="2678"/>
                  </a:lnTo>
                  <a:lnTo>
                    <a:pt x="10333" y="2690"/>
                  </a:lnTo>
                  <a:lnTo>
                    <a:pt x="10331" y="2702"/>
                  </a:lnTo>
                  <a:lnTo>
                    <a:pt x="10329" y="2716"/>
                  </a:lnTo>
                  <a:lnTo>
                    <a:pt x="10356" y="2723"/>
                  </a:lnTo>
                  <a:lnTo>
                    <a:pt x="10383" y="2732"/>
                  </a:lnTo>
                  <a:lnTo>
                    <a:pt x="10410" y="2742"/>
                  </a:lnTo>
                  <a:lnTo>
                    <a:pt x="10437" y="2752"/>
                  </a:lnTo>
                  <a:lnTo>
                    <a:pt x="10464" y="2765"/>
                  </a:lnTo>
                  <a:lnTo>
                    <a:pt x="10490" y="2777"/>
                  </a:lnTo>
                  <a:lnTo>
                    <a:pt x="10516" y="2791"/>
                  </a:lnTo>
                  <a:lnTo>
                    <a:pt x="10542" y="2806"/>
                  </a:lnTo>
                  <a:lnTo>
                    <a:pt x="10567" y="2821"/>
                  </a:lnTo>
                  <a:lnTo>
                    <a:pt x="10592" y="2837"/>
                  </a:lnTo>
                  <a:lnTo>
                    <a:pt x="10616" y="2852"/>
                  </a:lnTo>
                  <a:lnTo>
                    <a:pt x="10639" y="2869"/>
                  </a:lnTo>
                  <a:lnTo>
                    <a:pt x="10661" y="2887"/>
                  </a:lnTo>
                  <a:lnTo>
                    <a:pt x="10682" y="2903"/>
                  </a:lnTo>
                  <a:lnTo>
                    <a:pt x="10703" y="2921"/>
                  </a:lnTo>
                  <a:lnTo>
                    <a:pt x="10721" y="2939"/>
                  </a:lnTo>
                  <a:lnTo>
                    <a:pt x="10710" y="2952"/>
                  </a:lnTo>
                  <a:lnTo>
                    <a:pt x="10699" y="2966"/>
                  </a:lnTo>
                  <a:lnTo>
                    <a:pt x="10690" y="2980"/>
                  </a:lnTo>
                  <a:lnTo>
                    <a:pt x="10681" y="2993"/>
                  </a:lnTo>
                  <a:lnTo>
                    <a:pt x="10672" y="3008"/>
                  </a:lnTo>
                  <a:lnTo>
                    <a:pt x="10665" y="3022"/>
                  </a:lnTo>
                  <a:lnTo>
                    <a:pt x="10659" y="3037"/>
                  </a:lnTo>
                  <a:lnTo>
                    <a:pt x="10653" y="3053"/>
                  </a:lnTo>
                  <a:lnTo>
                    <a:pt x="10675" y="3063"/>
                  </a:lnTo>
                  <a:lnTo>
                    <a:pt x="10697" y="3074"/>
                  </a:lnTo>
                  <a:lnTo>
                    <a:pt x="10720" y="3088"/>
                  </a:lnTo>
                  <a:lnTo>
                    <a:pt x="10744" y="3103"/>
                  </a:lnTo>
                  <a:lnTo>
                    <a:pt x="10767" y="3119"/>
                  </a:lnTo>
                  <a:lnTo>
                    <a:pt x="10790" y="3136"/>
                  </a:lnTo>
                  <a:lnTo>
                    <a:pt x="10813" y="3155"/>
                  </a:lnTo>
                  <a:lnTo>
                    <a:pt x="10835" y="3174"/>
                  </a:lnTo>
                  <a:lnTo>
                    <a:pt x="10857" y="3194"/>
                  </a:lnTo>
                  <a:lnTo>
                    <a:pt x="10876" y="3215"/>
                  </a:lnTo>
                  <a:lnTo>
                    <a:pt x="10896" y="3237"/>
                  </a:lnTo>
                  <a:lnTo>
                    <a:pt x="10914" y="3260"/>
                  </a:lnTo>
                  <a:lnTo>
                    <a:pt x="10929" y="3282"/>
                  </a:lnTo>
                  <a:lnTo>
                    <a:pt x="10944" y="3306"/>
                  </a:lnTo>
                  <a:lnTo>
                    <a:pt x="10956" y="3329"/>
                  </a:lnTo>
                  <a:lnTo>
                    <a:pt x="10967" y="3352"/>
                  </a:lnTo>
                  <a:lnTo>
                    <a:pt x="10956" y="3362"/>
                  </a:lnTo>
                  <a:lnTo>
                    <a:pt x="10945" y="3374"/>
                  </a:lnTo>
                  <a:lnTo>
                    <a:pt x="10934" y="3385"/>
                  </a:lnTo>
                  <a:lnTo>
                    <a:pt x="10923" y="3399"/>
                  </a:lnTo>
                  <a:lnTo>
                    <a:pt x="10901" y="3426"/>
                  </a:lnTo>
                  <a:lnTo>
                    <a:pt x="10879" y="3454"/>
                  </a:lnTo>
                  <a:lnTo>
                    <a:pt x="10861" y="3483"/>
                  </a:lnTo>
                  <a:lnTo>
                    <a:pt x="10843" y="3511"/>
                  </a:lnTo>
                  <a:lnTo>
                    <a:pt x="10829" y="3536"/>
                  </a:lnTo>
                  <a:lnTo>
                    <a:pt x="10817" y="3558"/>
                  </a:lnTo>
                  <a:lnTo>
                    <a:pt x="10810" y="3575"/>
                  </a:lnTo>
                  <a:lnTo>
                    <a:pt x="10803" y="3592"/>
                  </a:lnTo>
                  <a:lnTo>
                    <a:pt x="10795" y="3610"/>
                  </a:lnTo>
                  <a:lnTo>
                    <a:pt x="10789" y="3628"/>
                  </a:lnTo>
                  <a:lnTo>
                    <a:pt x="10776" y="3664"/>
                  </a:lnTo>
                  <a:lnTo>
                    <a:pt x="10766" y="3702"/>
                  </a:lnTo>
                  <a:lnTo>
                    <a:pt x="10758" y="3740"/>
                  </a:lnTo>
                  <a:lnTo>
                    <a:pt x="10749" y="3779"/>
                  </a:lnTo>
                  <a:lnTo>
                    <a:pt x="10742" y="3819"/>
                  </a:lnTo>
                  <a:lnTo>
                    <a:pt x="10737" y="3858"/>
                  </a:lnTo>
                  <a:lnTo>
                    <a:pt x="10726" y="3938"/>
                  </a:lnTo>
                  <a:lnTo>
                    <a:pt x="10715" y="4019"/>
                  </a:lnTo>
                  <a:lnTo>
                    <a:pt x="10710" y="4059"/>
                  </a:lnTo>
                  <a:lnTo>
                    <a:pt x="10705" y="4099"/>
                  </a:lnTo>
                  <a:lnTo>
                    <a:pt x="10698" y="4138"/>
                  </a:lnTo>
                  <a:lnTo>
                    <a:pt x="10691" y="4177"/>
                  </a:lnTo>
                  <a:lnTo>
                    <a:pt x="10685" y="4211"/>
                  </a:lnTo>
                  <a:lnTo>
                    <a:pt x="10677" y="4246"/>
                  </a:lnTo>
                  <a:lnTo>
                    <a:pt x="10668" y="4281"/>
                  </a:lnTo>
                  <a:lnTo>
                    <a:pt x="10659" y="4316"/>
                  </a:lnTo>
                  <a:lnTo>
                    <a:pt x="10649" y="4350"/>
                  </a:lnTo>
                  <a:lnTo>
                    <a:pt x="10638" y="4385"/>
                  </a:lnTo>
                  <a:lnTo>
                    <a:pt x="10626" y="4420"/>
                  </a:lnTo>
                  <a:lnTo>
                    <a:pt x="10613" y="4453"/>
                  </a:lnTo>
                  <a:lnTo>
                    <a:pt x="10599" y="4487"/>
                  </a:lnTo>
                  <a:lnTo>
                    <a:pt x="10584" y="4520"/>
                  </a:lnTo>
                  <a:lnTo>
                    <a:pt x="10567" y="4552"/>
                  </a:lnTo>
                  <a:lnTo>
                    <a:pt x="10551" y="4582"/>
                  </a:lnTo>
                  <a:lnTo>
                    <a:pt x="10533" y="4613"/>
                  </a:lnTo>
                  <a:lnTo>
                    <a:pt x="10514" y="4642"/>
                  </a:lnTo>
                  <a:lnTo>
                    <a:pt x="10493" y="4670"/>
                  </a:lnTo>
                  <a:lnTo>
                    <a:pt x="10473" y="4696"/>
                  </a:lnTo>
                  <a:lnTo>
                    <a:pt x="10449" y="4724"/>
                  </a:lnTo>
                  <a:lnTo>
                    <a:pt x="10423" y="4750"/>
                  </a:lnTo>
                  <a:lnTo>
                    <a:pt x="10396" y="4776"/>
                  </a:lnTo>
                  <a:lnTo>
                    <a:pt x="10368" y="4802"/>
                  </a:lnTo>
                  <a:lnTo>
                    <a:pt x="10337" y="4827"/>
                  </a:lnTo>
                  <a:lnTo>
                    <a:pt x="10307" y="4851"/>
                  </a:lnTo>
                  <a:lnTo>
                    <a:pt x="10275" y="4875"/>
                  </a:lnTo>
                  <a:lnTo>
                    <a:pt x="10243" y="4899"/>
                  </a:lnTo>
                  <a:lnTo>
                    <a:pt x="10209" y="4922"/>
                  </a:lnTo>
                  <a:lnTo>
                    <a:pt x="10176" y="4945"/>
                  </a:lnTo>
                  <a:lnTo>
                    <a:pt x="10141" y="4968"/>
                  </a:lnTo>
                  <a:lnTo>
                    <a:pt x="10106" y="4990"/>
                  </a:lnTo>
                  <a:lnTo>
                    <a:pt x="10035" y="5035"/>
                  </a:lnTo>
                  <a:lnTo>
                    <a:pt x="9963" y="5079"/>
                  </a:lnTo>
                  <a:lnTo>
                    <a:pt x="9891" y="5122"/>
                  </a:lnTo>
                  <a:lnTo>
                    <a:pt x="9820" y="5167"/>
                  </a:lnTo>
                  <a:lnTo>
                    <a:pt x="9785" y="5190"/>
                  </a:lnTo>
                  <a:lnTo>
                    <a:pt x="9751" y="5214"/>
                  </a:lnTo>
                  <a:lnTo>
                    <a:pt x="9716" y="5237"/>
                  </a:lnTo>
                  <a:lnTo>
                    <a:pt x="9683" y="5261"/>
                  </a:lnTo>
                  <a:lnTo>
                    <a:pt x="9650" y="5285"/>
                  </a:lnTo>
                  <a:lnTo>
                    <a:pt x="9618" y="5310"/>
                  </a:lnTo>
                  <a:lnTo>
                    <a:pt x="9587" y="5335"/>
                  </a:lnTo>
                  <a:lnTo>
                    <a:pt x="9558" y="5361"/>
                  </a:lnTo>
                  <a:lnTo>
                    <a:pt x="9529" y="5388"/>
                  </a:lnTo>
                  <a:lnTo>
                    <a:pt x="9502" y="5415"/>
                  </a:lnTo>
                  <a:lnTo>
                    <a:pt x="9476" y="5443"/>
                  </a:lnTo>
                  <a:lnTo>
                    <a:pt x="9451" y="5472"/>
                  </a:lnTo>
                  <a:lnTo>
                    <a:pt x="9444" y="5483"/>
                  </a:lnTo>
                  <a:lnTo>
                    <a:pt x="9435" y="5494"/>
                  </a:lnTo>
                  <a:lnTo>
                    <a:pt x="9429" y="5506"/>
                  </a:lnTo>
                  <a:lnTo>
                    <a:pt x="9423" y="5517"/>
                  </a:lnTo>
                  <a:lnTo>
                    <a:pt x="9417" y="5531"/>
                  </a:lnTo>
                  <a:lnTo>
                    <a:pt x="9411" y="5543"/>
                  </a:lnTo>
                  <a:lnTo>
                    <a:pt x="9407" y="5557"/>
                  </a:lnTo>
                  <a:lnTo>
                    <a:pt x="9403" y="5571"/>
                  </a:lnTo>
                  <a:lnTo>
                    <a:pt x="9400" y="5585"/>
                  </a:lnTo>
                  <a:lnTo>
                    <a:pt x="9397" y="5600"/>
                  </a:lnTo>
                  <a:lnTo>
                    <a:pt x="9395" y="5614"/>
                  </a:lnTo>
                  <a:lnTo>
                    <a:pt x="9393" y="5629"/>
                  </a:lnTo>
                  <a:lnTo>
                    <a:pt x="9392" y="5643"/>
                  </a:lnTo>
                  <a:lnTo>
                    <a:pt x="9392" y="5658"/>
                  </a:lnTo>
                  <a:lnTo>
                    <a:pt x="9393" y="5674"/>
                  </a:lnTo>
                  <a:lnTo>
                    <a:pt x="9394" y="5687"/>
                  </a:lnTo>
                  <a:lnTo>
                    <a:pt x="9395" y="5702"/>
                  </a:lnTo>
                  <a:lnTo>
                    <a:pt x="9398" y="5716"/>
                  </a:lnTo>
                  <a:lnTo>
                    <a:pt x="9401" y="5731"/>
                  </a:lnTo>
                  <a:lnTo>
                    <a:pt x="9405" y="5744"/>
                  </a:lnTo>
                  <a:lnTo>
                    <a:pt x="9409" y="5757"/>
                  </a:lnTo>
                  <a:lnTo>
                    <a:pt x="9415" y="5771"/>
                  </a:lnTo>
                  <a:lnTo>
                    <a:pt x="9421" y="5783"/>
                  </a:lnTo>
                  <a:lnTo>
                    <a:pt x="9428" y="5795"/>
                  </a:lnTo>
                  <a:lnTo>
                    <a:pt x="9436" y="5806"/>
                  </a:lnTo>
                  <a:lnTo>
                    <a:pt x="9445" y="5816"/>
                  </a:lnTo>
                  <a:lnTo>
                    <a:pt x="9454" y="5826"/>
                  </a:lnTo>
                  <a:lnTo>
                    <a:pt x="9464" y="5835"/>
                  </a:lnTo>
                  <a:lnTo>
                    <a:pt x="9475" y="5844"/>
                  </a:lnTo>
                  <a:lnTo>
                    <a:pt x="9487" y="5851"/>
                  </a:lnTo>
                  <a:lnTo>
                    <a:pt x="9500" y="5858"/>
                  </a:lnTo>
                  <a:lnTo>
                    <a:pt x="9513" y="5863"/>
                  </a:lnTo>
                  <a:lnTo>
                    <a:pt x="9500" y="5880"/>
                  </a:lnTo>
                  <a:lnTo>
                    <a:pt x="9485" y="5896"/>
                  </a:lnTo>
                  <a:lnTo>
                    <a:pt x="9471" y="5910"/>
                  </a:lnTo>
                  <a:lnTo>
                    <a:pt x="9455" y="5925"/>
                  </a:lnTo>
                  <a:lnTo>
                    <a:pt x="9439" y="5937"/>
                  </a:lnTo>
                  <a:lnTo>
                    <a:pt x="9424" y="5950"/>
                  </a:lnTo>
                  <a:lnTo>
                    <a:pt x="9407" y="5961"/>
                  </a:lnTo>
                  <a:lnTo>
                    <a:pt x="9391" y="5973"/>
                  </a:lnTo>
                  <a:lnTo>
                    <a:pt x="9373" y="5982"/>
                  </a:lnTo>
                  <a:lnTo>
                    <a:pt x="9356" y="5991"/>
                  </a:lnTo>
                  <a:lnTo>
                    <a:pt x="9339" y="6001"/>
                  </a:lnTo>
                  <a:lnTo>
                    <a:pt x="9321" y="6008"/>
                  </a:lnTo>
                  <a:lnTo>
                    <a:pt x="9303" y="6017"/>
                  </a:lnTo>
                  <a:lnTo>
                    <a:pt x="9284" y="6023"/>
                  </a:lnTo>
                  <a:lnTo>
                    <a:pt x="9267" y="6029"/>
                  </a:lnTo>
                  <a:lnTo>
                    <a:pt x="9248" y="6034"/>
                  </a:lnTo>
                  <a:lnTo>
                    <a:pt x="9230" y="6039"/>
                  </a:lnTo>
                  <a:lnTo>
                    <a:pt x="9212" y="6044"/>
                  </a:lnTo>
                  <a:lnTo>
                    <a:pt x="9194" y="6047"/>
                  </a:lnTo>
                  <a:lnTo>
                    <a:pt x="9175" y="6050"/>
                  </a:lnTo>
                  <a:lnTo>
                    <a:pt x="9140" y="6055"/>
                  </a:lnTo>
                  <a:lnTo>
                    <a:pt x="9104" y="6058"/>
                  </a:lnTo>
                  <a:lnTo>
                    <a:pt x="9069" y="6059"/>
                  </a:lnTo>
                  <a:lnTo>
                    <a:pt x="9037" y="6059"/>
                  </a:lnTo>
                  <a:lnTo>
                    <a:pt x="9005" y="6057"/>
                  </a:lnTo>
                  <a:lnTo>
                    <a:pt x="8974" y="6054"/>
                  </a:lnTo>
                  <a:lnTo>
                    <a:pt x="8978" y="6065"/>
                  </a:lnTo>
                  <a:lnTo>
                    <a:pt x="8981" y="6075"/>
                  </a:lnTo>
                  <a:lnTo>
                    <a:pt x="8985" y="6085"/>
                  </a:lnTo>
                  <a:lnTo>
                    <a:pt x="8989" y="6095"/>
                  </a:lnTo>
                  <a:lnTo>
                    <a:pt x="8994" y="6104"/>
                  </a:lnTo>
                  <a:lnTo>
                    <a:pt x="8999" y="6113"/>
                  </a:lnTo>
                  <a:lnTo>
                    <a:pt x="9006" y="6122"/>
                  </a:lnTo>
                  <a:lnTo>
                    <a:pt x="9011" y="6130"/>
                  </a:lnTo>
                  <a:lnTo>
                    <a:pt x="9024" y="6146"/>
                  </a:lnTo>
                  <a:lnTo>
                    <a:pt x="9039" y="6161"/>
                  </a:lnTo>
                  <a:lnTo>
                    <a:pt x="9055" y="6174"/>
                  </a:lnTo>
                  <a:lnTo>
                    <a:pt x="9070" y="6186"/>
                  </a:lnTo>
                  <a:lnTo>
                    <a:pt x="9087" y="6198"/>
                  </a:lnTo>
                  <a:lnTo>
                    <a:pt x="9103" y="6207"/>
                  </a:lnTo>
                  <a:lnTo>
                    <a:pt x="9120" y="6216"/>
                  </a:lnTo>
                  <a:lnTo>
                    <a:pt x="9136" y="6223"/>
                  </a:lnTo>
                  <a:lnTo>
                    <a:pt x="9151" y="6228"/>
                  </a:lnTo>
                  <a:lnTo>
                    <a:pt x="9167" y="6233"/>
                  </a:lnTo>
                  <a:lnTo>
                    <a:pt x="9180" y="6236"/>
                  </a:lnTo>
                  <a:lnTo>
                    <a:pt x="9194" y="6238"/>
                  </a:lnTo>
                  <a:lnTo>
                    <a:pt x="9173" y="6277"/>
                  </a:lnTo>
                  <a:lnTo>
                    <a:pt x="9151" y="6311"/>
                  </a:lnTo>
                  <a:lnTo>
                    <a:pt x="9128" y="6344"/>
                  </a:lnTo>
                  <a:lnTo>
                    <a:pt x="9105" y="6372"/>
                  </a:lnTo>
                  <a:lnTo>
                    <a:pt x="9082" y="6397"/>
                  </a:lnTo>
                  <a:lnTo>
                    <a:pt x="9058" y="6420"/>
                  </a:lnTo>
                  <a:lnTo>
                    <a:pt x="9032" y="6440"/>
                  </a:lnTo>
                  <a:lnTo>
                    <a:pt x="9007" y="6456"/>
                  </a:lnTo>
                  <a:lnTo>
                    <a:pt x="8980" y="6471"/>
                  </a:lnTo>
                  <a:lnTo>
                    <a:pt x="8954" y="6483"/>
                  </a:lnTo>
                  <a:lnTo>
                    <a:pt x="8927" y="6494"/>
                  </a:lnTo>
                  <a:lnTo>
                    <a:pt x="8899" y="6503"/>
                  </a:lnTo>
                  <a:lnTo>
                    <a:pt x="8872" y="6511"/>
                  </a:lnTo>
                  <a:lnTo>
                    <a:pt x="8845" y="6516"/>
                  </a:lnTo>
                  <a:lnTo>
                    <a:pt x="8818" y="6520"/>
                  </a:lnTo>
                  <a:lnTo>
                    <a:pt x="8790" y="6523"/>
                  </a:lnTo>
                  <a:lnTo>
                    <a:pt x="8763" y="6525"/>
                  </a:lnTo>
                  <a:lnTo>
                    <a:pt x="8736" y="6527"/>
                  </a:lnTo>
                  <a:lnTo>
                    <a:pt x="8709" y="6528"/>
                  </a:lnTo>
                  <a:lnTo>
                    <a:pt x="8683" y="6528"/>
                  </a:lnTo>
                  <a:lnTo>
                    <a:pt x="8631" y="6529"/>
                  </a:lnTo>
                  <a:lnTo>
                    <a:pt x="8581" y="6531"/>
                  </a:lnTo>
                  <a:lnTo>
                    <a:pt x="8556" y="6532"/>
                  </a:lnTo>
                  <a:lnTo>
                    <a:pt x="8533" y="6534"/>
                  </a:lnTo>
                  <a:lnTo>
                    <a:pt x="8510" y="6538"/>
                  </a:lnTo>
                  <a:lnTo>
                    <a:pt x="8488" y="6542"/>
                  </a:lnTo>
                  <a:lnTo>
                    <a:pt x="8468" y="6547"/>
                  </a:lnTo>
                  <a:lnTo>
                    <a:pt x="8448" y="6553"/>
                  </a:lnTo>
                  <a:lnTo>
                    <a:pt x="8428" y="6562"/>
                  </a:lnTo>
                  <a:lnTo>
                    <a:pt x="8410" y="6572"/>
                  </a:lnTo>
                  <a:lnTo>
                    <a:pt x="8398" y="6611"/>
                  </a:lnTo>
                  <a:lnTo>
                    <a:pt x="8385" y="6643"/>
                  </a:lnTo>
                  <a:lnTo>
                    <a:pt x="8374" y="6672"/>
                  </a:lnTo>
                  <a:lnTo>
                    <a:pt x="8362" y="6700"/>
                  </a:lnTo>
                  <a:lnTo>
                    <a:pt x="8421" y="6711"/>
                  </a:lnTo>
                  <a:lnTo>
                    <a:pt x="8480" y="6723"/>
                  </a:lnTo>
                  <a:lnTo>
                    <a:pt x="8539" y="6736"/>
                  </a:lnTo>
                  <a:lnTo>
                    <a:pt x="8599" y="6750"/>
                  </a:lnTo>
                  <a:lnTo>
                    <a:pt x="8657" y="6765"/>
                  </a:lnTo>
                  <a:lnTo>
                    <a:pt x="8714" y="6780"/>
                  </a:lnTo>
                  <a:lnTo>
                    <a:pt x="8771" y="6796"/>
                  </a:lnTo>
                  <a:lnTo>
                    <a:pt x="8827" y="6813"/>
                  </a:lnTo>
                  <a:lnTo>
                    <a:pt x="8881" y="6829"/>
                  </a:lnTo>
                  <a:lnTo>
                    <a:pt x="8934" y="6846"/>
                  </a:lnTo>
                  <a:lnTo>
                    <a:pt x="8984" y="6863"/>
                  </a:lnTo>
                  <a:lnTo>
                    <a:pt x="9032" y="6879"/>
                  </a:lnTo>
                  <a:lnTo>
                    <a:pt x="9078" y="6896"/>
                  </a:lnTo>
                  <a:lnTo>
                    <a:pt x="9121" y="6913"/>
                  </a:lnTo>
                  <a:lnTo>
                    <a:pt x="9162" y="6927"/>
                  </a:lnTo>
                  <a:lnTo>
                    <a:pt x="9199" y="6943"/>
                  </a:lnTo>
                  <a:lnTo>
                    <a:pt x="9265" y="6971"/>
                  </a:lnTo>
                  <a:lnTo>
                    <a:pt x="9339" y="7003"/>
                  </a:lnTo>
                  <a:lnTo>
                    <a:pt x="9377" y="7020"/>
                  </a:lnTo>
                  <a:lnTo>
                    <a:pt x="9417" y="7037"/>
                  </a:lnTo>
                  <a:lnTo>
                    <a:pt x="9458" y="7051"/>
                  </a:lnTo>
                  <a:lnTo>
                    <a:pt x="9501" y="7066"/>
                  </a:lnTo>
                  <a:lnTo>
                    <a:pt x="9522" y="7072"/>
                  </a:lnTo>
                  <a:lnTo>
                    <a:pt x="9544" y="7077"/>
                  </a:lnTo>
                  <a:lnTo>
                    <a:pt x="9565" y="7083"/>
                  </a:lnTo>
                  <a:lnTo>
                    <a:pt x="9587" y="7088"/>
                  </a:lnTo>
                  <a:lnTo>
                    <a:pt x="9609" y="7091"/>
                  </a:lnTo>
                  <a:lnTo>
                    <a:pt x="9631" y="7094"/>
                  </a:lnTo>
                  <a:lnTo>
                    <a:pt x="9653" y="7097"/>
                  </a:lnTo>
                  <a:lnTo>
                    <a:pt x="9676" y="7098"/>
                  </a:lnTo>
                  <a:lnTo>
                    <a:pt x="9698" y="7099"/>
                  </a:lnTo>
                  <a:lnTo>
                    <a:pt x="9720" y="7098"/>
                  </a:lnTo>
                  <a:lnTo>
                    <a:pt x="9742" y="7097"/>
                  </a:lnTo>
                  <a:lnTo>
                    <a:pt x="9765" y="7095"/>
                  </a:lnTo>
                  <a:lnTo>
                    <a:pt x="9787" y="7091"/>
                  </a:lnTo>
                  <a:lnTo>
                    <a:pt x="9810" y="7086"/>
                  </a:lnTo>
                  <a:lnTo>
                    <a:pt x="9832" y="7081"/>
                  </a:lnTo>
                  <a:lnTo>
                    <a:pt x="9854" y="7072"/>
                  </a:lnTo>
                  <a:lnTo>
                    <a:pt x="9881" y="7062"/>
                  </a:lnTo>
                  <a:lnTo>
                    <a:pt x="9908" y="7048"/>
                  </a:lnTo>
                  <a:lnTo>
                    <a:pt x="9934" y="7034"/>
                  </a:lnTo>
                  <a:lnTo>
                    <a:pt x="9961" y="7017"/>
                  </a:lnTo>
                  <a:lnTo>
                    <a:pt x="9987" y="6999"/>
                  </a:lnTo>
                  <a:lnTo>
                    <a:pt x="10013" y="6981"/>
                  </a:lnTo>
                  <a:lnTo>
                    <a:pt x="10039" y="6961"/>
                  </a:lnTo>
                  <a:lnTo>
                    <a:pt x="10065" y="6940"/>
                  </a:lnTo>
                  <a:lnTo>
                    <a:pt x="10116" y="6897"/>
                  </a:lnTo>
                  <a:lnTo>
                    <a:pt x="10166" y="6854"/>
                  </a:lnTo>
                  <a:lnTo>
                    <a:pt x="10216" y="6812"/>
                  </a:lnTo>
                  <a:lnTo>
                    <a:pt x="10266" y="6773"/>
                  </a:lnTo>
                  <a:lnTo>
                    <a:pt x="10298" y="6748"/>
                  </a:lnTo>
                  <a:lnTo>
                    <a:pt x="10331" y="6723"/>
                  </a:lnTo>
                  <a:lnTo>
                    <a:pt x="10366" y="6699"/>
                  </a:lnTo>
                  <a:lnTo>
                    <a:pt x="10401" y="6674"/>
                  </a:lnTo>
                  <a:lnTo>
                    <a:pt x="10437" y="6651"/>
                  </a:lnTo>
                  <a:lnTo>
                    <a:pt x="10476" y="6629"/>
                  </a:lnTo>
                  <a:lnTo>
                    <a:pt x="10496" y="6618"/>
                  </a:lnTo>
                  <a:lnTo>
                    <a:pt x="10516" y="6608"/>
                  </a:lnTo>
                  <a:lnTo>
                    <a:pt x="10537" y="6598"/>
                  </a:lnTo>
                  <a:lnTo>
                    <a:pt x="10558" y="6589"/>
                  </a:lnTo>
                  <a:lnTo>
                    <a:pt x="10580" y="6580"/>
                  </a:lnTo>
                  <a:lnTo>
                    <a:pt x="10603" y="6572"/>
                  </a:lnTo>
                  <a:lnTo>
                    <a:pt x="10626" y="6564"/>
                  </a:lnTo>
                  <a:lnTo>
                    <a:pt x="10650" y="6557"/>
                  </a:lnTo>
                  <a:lnTo>
                    <a:pt x="10673" y="6551"/>
                  </a:lnTo>
                  <a:lnTo>
                    <a:pt x="10698" y="6545"/>
                  </a:lnTo>
                  <a:lnTo>
                    <a:pt x="10724" y="6540"/>
                  </a:lnTo>
                  <a:lnTo>
                    <a:pt x="10752" y="6536"/>
                  </a:lnTo>
                  <a:lnTo>
                    <a:pt x="10779" y="6532"/>
                  </a:lnTo>
                  <a:lnTo>
                    <a:pt x="10807" y="6530"/>
                  </a:lnTo>
                  <a:lnTo>
                    <a:pt x="10836" y="6528"/>
                  </a:lnTo>
                  <a:lnTo>
                    <a:pt x="10866" y="6528"/>
                  </a:lnTo>
                  <a:lnTo>
                    <a:pt x="10896" y="6528"/>
                  </a:lnTo>
                  <a:lnTo>
                    <a:pt x="10928" y="6529"/>
                  </a:lnTo>
                  <a:lnTo>
                    <a:pt x="10961" y="6532"/>
                  </a:lnTo>
                  <a:lnTo>
                    <a:pt x="10994" y="6536"/>
                  </a:lnTo>
                  <a:lnTo>
                    <a:pt x="11025" y="6540"/>
                  </a:lnTo>
                  <a:lnTo>
                    <a:pt x="11055" y="6546"/>
                  </a:lnTo>
                  <a:lnTo>
                    <a:pt x="11086" y="6553"/>
                  </a:lnTo>
                  <a:lnTo>
                    <a:pt x="11116" y="6563"/>
                  </a:lnTo>
                  <a:lnTo>
                    <a:pt x="11146" y="6573"/>
                  </a:lnTo>
                  <a:lnTo>
                    <a:pt x="11175" y="6586"/>
                  </a:lnTo>
                  <a:lnTo>
                    <a:pt x="11205" y="6599"/>
                  </a:lnTo>
                  <a:lnTo>
                    <a:pt x="11234" y="6614"/>
                  </a:lnTo>
                  <a:lnTo>
                    <a:pt x="11262" y="6630"/>
                  </a:lnTo>
                  <a:lnTo>
                    <a:pt x="11290" y="6648"/>
                  </a:lnTo>
                  <a:lnTo>
                    <a:pt x="11319" y="6668"/>
                  </a:lnTo>
                  <a:lnTo>
                    <a:pt x="11346" y="6689"/>
                  </a:lnTo>
                  <a:lnTo>
                    <a:pt x="11372" y="6711"/>
                  </a:lnTo>
                  <a:lnTo>
                    <a:pt x="11397" y="6735"/>
                  </a:lnTo>
                  <a:lnTo>
                    <a:pt x="11421" y="6760"/>
                  </a:lnTo>
                  <a:lnTo>
                    <a:pt x="11444" y="6786"/>
                  </a:lnTo>
                  <a:lnTo>
                    <a:pt x="11466" y="6814"/>
                  </a:lnTo>
                  <a:lnTo>
                    <a:pt x="11488" y="6843"/>
                  </a:lnTo>
                  <a:lnTo>
                    <a:pt x="11508" y="6873"/>
                  </a:lnTo>
                  <a:lnTo>
                    <a:pt x="11527" y="6905"/>
                  </a:lnTo>
                  <a:lnTo>
                    <a:pt x="11544" y="6939"/>
                  </a:lnTo>
                  <a:lnTo>
                    <a:pt x="11561" y="6973"/>
                  </a:lnTo>
                  <a:lnTo>
                    <a:pt x="11576" y="7009"/>
                  </a:lnTo>
                  <a:lnTo>
                    <a:pt x="11588" y="7045"/>
                  </a:lnTo>
                  <a:lnTo>
                    <a:pt x="11601" y="7084"/>
                  </a:lnTo>
                  <a:lnTo>
                    <a:pt x="11610" y="7123"/>
                  </a:lnTo>
                  <a:lnTo>
                    <a:pt x="11618" y="7164"/>
                  </a:lnTo>
                  <a:lnTo>
                    <a:pt x="11624" y="7206"/>
                  </a:lnTo>
                  <a:lnTo>
                    <a:pt x="11630" y="7248"/>
                  </a:lnTo>
                  <a:lnTo>
                    <a:pt x="11632" y="7293"/>
                  </a:lnTo>
                  <a:lnTo>
                    <a:pt x="11633" y="7338"/>
                  </a:lnTo>
                  <a:lnTo>
                    <a:pt x="11631" y="7385"/>
                  </a:lnTo>
                  <a:lnTo>
                    <a:pt x="11605" y="7382"/>
                  </a:lnTo>
                  <a:lnTo>
                    <a:pt x="11580" y="7382"/>
                  </a:lnTo>
                  <a:lnTo>
                    <a:pt x="11558" y="7382"/>
                  </a:lnTo>
                  <a:lnTo>
                    <a:pt x="11537" y="7385"/>
                  </a:lnTo>
                  <a:lnTo>
                    <a:pt x="11542" y="7418"/>
                  </a:lnTo>
                  <a:lnTo>
                    <a:pt x="11549" y="7458"/>
                  </a:lnTo>
                  <a:lnTo>
                    <a:pt x="11554" y="7503"/>
                  </a:lnTo>
                  <a:lnTo>
                    <a:pt x="11558" y="7551"/>
                  </a:lnTo>
                  <a:lnTo>
                    <a:pt x="11560" y="7600"/>
                  </a:lnTo>
                  <a:lnTo>
                    <a:pt x="11561" y="7648"/>
                  </a:lnTo>
                  <a:lnTo>
                    <a:pt x="11561" y="7671"/>
                  </a:lnTo>
                  <a:lnTo>
                    <a:pt x="11560" y="7693"/>
                  </a:lnTo>
                  <a:lnTo>
                    <a:pt x="11559" y="7715"/>
                  </a:lnTo>
                  <a:lnTo>
                    <a:pt x="11556" y="7735"/>
                  </a:lnTo>
                  <a:lnTo>
                    <a:pt x="11538" y="7733"/>
                  </a:lnTo>
                  <a:lnTo>
                    <a:pt x="11523" y="7731"/>
                  </a:lnTo>
                  <a:lnTo>
                    <a:pt x="11506" y="7731"/>
                  </a:lnTo>
                  <a:lnTo>
                    <a:pt x="11491" y="7731"/>
                  </a:lnTo>
                  <a:lnTo>
                    <a:pt x="11465" y="7733"/>
                  </a:lnTo>
                  <a:lnTo>
                    <a:pt x="11442" y="7736"/>
                  </a:lnTo>
                  <a:lnTo>
                    <a:pt x="11443" y="7755"/>
                  </a:lnTo>
                  <a:lnTo>
                    <a:pt x="11443" y="7776"/>
                  </a:lnTo>
                  <a:lnTo>
                    <a:pt x="11443" y="7798"/>
                  </a:lnTo>
                  <a:lnTo>
                    <a:pt x="11441" y="7822"/>
                  </a:lnTo>
                  <a:lnTo>
                    <a:pt x="11439" y="7848"/>
                  </a:lnTo>
                  <a:lnTo>
                    <a:pt x="11436" y="7874"/>
                  </a:lnTo>
                  <a:lnTo>
                    <a:pt x="11433" y="7900"/>
                  </a:lnTo>
                  <a:lnTo>
                    <a:pt x="11428" y="7928"/>
                  </a:lnTo>
                  <a:lnTo>
                    <a:pt x="11423" y="7955"/>
                  </a:lnTo>
                  <a:lnTo>
                    <a:pt x="11416" y="7983"/>
                  </a:lnTo>
                  <a:lnTo>
                    <a:pt x="11409" y="8010"/>
                  </a:lnTo>
                  <a:lnTo>
                    <a:pt x="11402" y="8037"/>
                  </a:lnTo>
                  <a:lnTo>
                    <a:pt x="11392" y="8063"/>
                  </a:lnTo>
                  <a:lnTo>
                    <a:pt x="11383" y="8088"/>
                  </a:lnTo>
                  <a:lnTo>
                    <a:pt x="11373" y="8112"/>
                  </a:lnTo>
                  <a:lnTo>
                    <a:pt x="11361" y="8134"/>
                  </a:lnTo>
                  <a:lnTo>
                    <a:pt x="11344" y="8128"/>
                  </a:lnTo>
                  <a:lnTo>
                    <a:pt x="11325" y="8123"/>
                  </a:lnTo>
                  <a:lnTo>
                    <a:pt x="11305" y="8118"/>
                  </a:lnTo>
                  <a:lnTo>
                    <a:pt x="11284" y="8113"/>
                  </a:lnTo>
                  <a:lnTo>
                    <a:pt x="11262" y="8109"/>
                  </a:lnTo>
                  <a:lnTo>
                    <a:pt x="11241" y="8105"/>
                  </a:lnTo>
                  <a:lnTo>
                    <a:pt x="11219" y="8103"/>
                  </a:lnTo>
                  <a:lnTo>
                    <a:pt x="11196" y="8101"/>
                  </a:lnTo>
                  <a:lnTo>
                    <a:pt x="11172" y="8099"/>
                  </a:lnTo>
                  <a:lnTo>
                    <a:pt x="11148" y="8099"/>
                  </a:lnTo>
                  <a:lnTo>
                    <a:pt x="11125" y="8100"/>
                  </a:lnTo>
                  <a:lnTo>
                    <a:pt x="11101" y="8101"/>
                  </a:lnTo>
                  <a:lnTo>
                    <a:pt x="11077" y="8104"/>
                  </a:lnTo>
                  <a:lnTo>
                    <a:pt x="11053" y="8107"/>
                  </a:lnTo>
                  <a:lnTo>
                    <a:pt x="11030" y="8113"/>
                  </a:lnTo>
                  <a:lnTo>
                    <a:pt x="11007" y="8120"/>
                  </a:lnTo>
                  <a:lnTo>
                    <a:pt x="10975" y="8131"/>
                  </a:lnTo>
                  <a:lnTo>
                    <a:pt x="10944" y="8144"/>
                  </a:lnTo>
                  <a:lnTo>
                    <a:pt x="10914" y="8157"/>
                  </a:lnTo>
                  <a:lnTo>
                    <a:pt x="10884" y="8172"/>
                  </a:lnTo>
                  <a:lnTo>
                    <a:pt x="10855" y="8187"/>
                  </a:lnTo>
                  <a:lnTo>
                    <a:pt x="10824" y="8204"/>
                  </a:lnTo>
                  <a:lnTo>
                    <a:pt x="10795" y="8222"/>
                  </a:lnTo>
                  <a:lnTo>
                    <a:pt x="10766" y="8241"/>
                  </a:lnTo>
                  <a:lnTo>
                    <a:pt x="10708" y="8278"/>
                  </a:lnTo>
                  <a:lnTo>
                    <a:pt x="10650" y="8318"/>
                  </a:lnTo>
                  <a:lnTo>
                    <a:pt x="10589" y="8356"/>
                  </a:lnTo>
                  <a:lnTo>
                    <a:pt x="10528" y="8395"/>
                  </a:lnTo>
                  <a:lnTo>
                    <a:pt x="10497" y="8414"/>
                  </a:lnTo>
                  <a:lnTo>
                    <a:pt x="10464" y="8431"/>
                  </a:lnTo>
                  <a:lnTo>
                    <a:pt x="10431" y="8449"/>
                  </a:lnTo>
                  <a:lnTo>
                    <a:pt x="10398" y="8466"/>
                  </a:lnTo>
                  <a:lnTo>
                    <a:pt x="10362" y="8481"/>
                  </a:lnTo>
                  <a:lnTo>
                    <a:pt x="10327" y="8495"/>
                  </a:lnTo>
                  <a:lnTo>
                    <a:pt x="10291" y="8508"/>
                  </a:lnTo>
                  <a:lnTo>
                    <a:pt x="10253" y="8521"/>
                  </a:lnTo>
                  <a:lnTo>
                    <a:pt x="10214" y="8531"/>
                  </a:lnTo>
                  <a:lnTo>
                    <a:pt x="10173" y="8540"/>
                  </a:lnTo>
                  <a:lnTo>
                    <a:pt x="10131" y="8547"/>
                  </a:lnTo>
                  <a:lnTo>
                    <a:pt x="10089" y="8552"/>
                  </a:lnTo>
                  <a:lnTo>
                    <a:pt x="10044" y="8556"/>
                  </a:lnTo>
                  <a:lnTo>
                    <a:pt x="9997" y="8557"/>
                  </a:lnTo>
                  <a:lnTo>
                    <a:pt x="9949" y="8556"/>
                  </a:lnTo>
                  <a:lnTo>
                    <a:pt x="9899" y="8553"/>
                  </a:lnTo>
                  <a:lnTo>
                    <a:pt x="9850" y="8549"/>
                  </a:lnTo>
                  <a:lnTo>
                    <a:pt x="9798" y="8543"/>
                  </a:lnTo>
                  <a:lnTo>
                    <a:pt x="9745" y="8534"/>
                  </a:lnTo>
                  <a:lnTo>
                    <a:pt x="9690" y="8526"/>
                  </a:lnTo>
                  <a:lnTo>
                    <a:pt x="9636" y="8517"/>
                  </a:lnTo>
                  <a:lnTo>
                    <a:pt x="9583" y="8506"/>
                  </a:lnTo>
                  <a:lnTo>
                    <a:pt x="9531" y="8496"/>
                  </a:lnTo>
                  <a:lnTo>
                    <a:pt x="9481" y="8484"/>
                  </a:lnTo>
                  <a:lnTo>
                    <a:pt x="9434" y="8473"/>
                  </a:lnTo>
                  <a:lnTo>
                    <a:pt x="9383" y="8459"/>
                  </a:lnTo>
                  <a:lnTo>
                    <a:pt x="9330" y="8444"/>
                  </a:lnTo>
                  <a:lnTo>
                    <a:pt x="9278" y="8430"/>
                  </a:lnTo>
                  <a:lnTo>
                    <a:pt x="9252" y="8423"/>
                  </a:lnTo>
                  <a:lnTo>
                    <a:pt x="9227" y="8418"/>
                  </a:lnTo>
                  <a:lnTo>
                    <a:pt x="9203" y="8412"/>
                  </a:lnTo>
                  <a:lnTo>
                    <a:pt x="9180" y="8408"/>
                  </a:lnTo>
                  <a:lnTo>
                    <a:pt x="9159" y="8405"/>
                  </a:lnTo>
                  <a:lnTo>
                    <a:pt x="9139" y="8403"/>
                  </a:lnTo>
                  <a:lnTo>
                    <a:pt x="9120" y="8403"/>
                  </a:lnTo>
                  <a:lnTo>
                    <a:pt x="9103" y="8404"/>
                  </a:lnTo>
                  <a:lnTo>
                    <a:pt x="9086" y="8407"/>
                  </a:lnTo>
                  <a:lnTo>
                    <a:pt x="9070" y="8411"/>
                  </a:lnTo>
                  <a:lnTo>
                    <a:pt x="9058" y="8418"/>
                  </a:lnTo>
                  <a:lnTo>
                    <a:pt x="9045" y="8424"/>
                  </a:lnTo>
                  <a:lnTo>
                    <a:pt x="9035" y="8431"/>
                  </a:lnTo>
                  <a:lnTo>
                    <a:pt x="9026" y="8441"/>
                  </a:lnTo>
                  <a:lnTo>
                    <a:pt x="9019" y="8450"/>
                  </a:lnTo>
                  <a:lnTo>
                    <a:pt x="9013" y="8461"/>
                  </a:lnTo>
                  <a:lnTo>
                    <a:pt x="9007" y="8473"/>
                  </a:lnTo>
                  <a:lnTo>
                    <a:pt x="9002" y="8486"/>
                  </a:lnTo>
                  <a:lnTo>
                    <a:pt x="8998" y="8501"/>
                  </a:lnTo>
                  <a:lnTo>
                    <a:pt x="8994" y="8516"/>
                  </a:lnTo>
                  <a:lnTo>
                    <a:pt x="8988" y="8549"/>
                  </a:lnTo>
                  <a:lnTo>
                    <a:pt x="8982" y="8587"/>
                  </a:lnTo>
                  <a:lnTo>
                    <a:pt x="8959" y="8583"/>
                  </a:lnTo>
                  <a:lnTo>
                    <a:pt x="8938" y="8578"/>
                  </a:lnTo>
                  <a:lnTo>
                    <a:pt x="8916" y="8573"/>
                  </a:lnTo>
                  <a:lnTo>
                    <a:pt x="8896" y="8568"/>
                  </a:lnTo>
                  <a:lnTo>
                    <a:pt x="8877" y="8562"/>
                  </a:lnTo>
                  <a:lnTo>
                    <a:pt x="8857" y="8555"/>
                  </a:lnTo>
                  <a:lnTo>
                    <a:pt x="8838" y="8548"/>
                  </a:lnTo>
                  <a:lnTo>
                    <a:pt x="8820" y="8541"/>
                  </a:lnTo>
                  <a:lnTo>
                    <a:pt x="8803" y="8533"/>
                  </a:lnTo>
                  <a:lnTo>
                    <a:pt x="8786" y="8525"/>
                  </a:lnTo>
                  <a:lnTo>
                    <a:pt x="8769" y="8516"/>
                  </a:lnTo>
                  <a:lnTo>
                    <a:pt x="8754" y="8507"/>
                  </a:lnTo>
                  <a:lnTo>
                    <a:pt x="8738" y="8498"/>
                  </a:lnTo>
                  <a:lnTo>
                    <a:pt x="8724" y="8488"/>
                  </a:lnTo>
                  <a:lnTo>
                    <a:pt x="8710" y="8478"/>
                  </a:lnTo>
                  <a:lnTo>
                    <a:pt x="8697" y="8468"/>
                  </a:lnTo>
                  <a:lnTo>
                    <a:pt x="8684" y="8457"/>
                  </a:lnTo>
                  <a:lnTo>
                    <a:pt x="8672" y="8446"/>
                  </a:lnTo>
                  <a:lnTo>
                    <a:pt x="8660" y="8435"/>
                  </a:lnTo>
                  <a:lnTo>
                    <a:pt x="8649" y="8424"/>
                  </a:lnTo>
                  <a:lnTo>
                    <a:pt x="8638" y="8412"/>
                  </a:lnTo>
                  <a:lnTo>
                    <a:pt x="8629" y="8400"/>
                  </a:lnTo>
                  <a:lnTo>
                    <a:pt x="8620" y="8389"/>
                  </a:lnTo>
                  <a:lnTo>
                    <a:pt x="8611" y="8376"/>
                  </a:lnTo>
                  <a:lnTo>
                    <a:pt x="8603" y="8365"/>
                  </a:lnTo>
                  <a:lnTo>
                    <a:pt x="8596" y="8352"/>
                  </a:lnTo>
                  <a:lnTo>
                    <a:pt x="8589" y="8340"/>
                  </a:lnTo>
                  <a:lnTo>
                    <a:pt x="8583" y="8327"/>
                  </a:lnTo>
                  <a:lnTo>
                    <a:pt x="8577" y="8313"/>
                  </a:lnTo>
                  <a:lnTo>
                    <a:pt x="8573" y="8301"/>
                  </a:lnTo>
                  <a:lnTo>
                    <a:pt x="8569" y="8288"/>
                  </a:lnTo>
                  <a:lnTo>
                    <a:pt x="8564" y="8276"/>
                  </a:lnTo>
                  <a:lnTo>
                    <a:pt x="8555" y="8283"/>
                  </a:lnTo>
                  <a:lnTo>
                    <a:pt x="8546" y="8291"/>
                  </a:lnTo>
                  <a:lnTo>
                    <a:pt x="8537" y="8299"/>
                  </a:lnTo>
                  <a:lnTo>
                    <a:pt x="8530" y="8307"/>
                  </a:lnTo>
                  <a:lnTo>
                    <a:pt x="8523" y="8316"/>
                  </a:lnTo>
                  <a:lnTo>
                    <a:pt x="8517" y="8325"/>
                  </a:lnTo>
                  <a:lnTo>
                    <a:pt x="8510" y="8334"/>
                  </a:lnTo>
                  <a:lnTo>
                    <a:pt x="8504" y="8344"/>
                  </a:lnTo>
                  <a:lnTo>
                    <a:pt x="8495" y="8364"/>
                  </a:lnTo>
                  <a:lnTo>
                    <a:pt x="8487" y="8383"/>
                  </a:lnTo>
                  <a:lnTo>
                    <a:pt x="8480" y="8405"/>
                  </a:lnTo>
                  <a:lnTo>
                    <a:pt x="8476" y="8427"/>
                  </a:lnTo>
                  <a:lnTo>
                    <a:pt x="8472" y="8449"/>
                  </a:lnTo>
                  <a:lnTo>
                    <a:pt x="8470" y="8473"/>
                  </a:lnTo>
                  <a:lnTo>
                    <a:pt x="8468" y="8496"/>
                  </a:lnTo>
                  <a:lnTo>
                    <a:pt x="8467" y="8519"/>
                  </a:lnTo>
                  <a:lnTo>
                    <a:pt x="8466" y="8567"/>
                  </a:lnTo>
                  <a:lnTo>
                    <a:pt x="8466" y="8614"/>
                  </a:lnTo>
                  <a:lnTo>
                    <a:pt x="8427" y="8609"/>
                  </a:lnTo>
                  <a:lnTo>
                    <a:pt x="8389" y="8603"/>
                  </a:lnTo>
                  <a:lnTo>
                    <a:pt x="8351" y="8597"/>
                  </a:lnTo>
                  <a:lnTo>
                    <a:pt x="8315" y="8589"/>
                  </a:lnTo>
                  <a:lnTo>
                    <a:pt x="8279" y="8578"/>
                  </a:lnTo>
                  <a:lnTo>
                    <a:pt x="8244" y="8567"/>
                  </a:lnTo>
                  <a:lnTo>
                    <a:pt x="8211" y="8554"/>
                  </a:lnTo>
                  <a:lnTo>
                    <a:pt x="8177" y="8540"/>
                  </a:lnTo>
                  <a:lnTo>
                    <a:pt x="8162" y="8532"/>
                  </a:lnTo>
                  <a:lnTo>
                    <a:pt x="8146" y="8524"/>
                  </a:lnTo>
                  <a:lnTo>
                    <a:pt x="8131" y="8516"/>
                  </a:lnTo>
                  <a:lnTo>
                    <a:pt x="8116" y="8507"/>
                  </a:lnTo>
                  <a:lnTo>
                    <a:pt x="8101" y="8498"/>
                  </a:lnTo>
                  <a:lnTo>
                    <a:pt x="8087" y="8488"/>
                  </a:lnTo>
                  <a:lnTo>
                    <a:pt x="8073" y="8478"/>
                  </a:lnTo>
                  <a:lnTo>
                    <a:pt x="8060" y="8468"/>
                  </a:lnTo>
                  <a:lnTo>
                    <a:pt x="8046" y="8456"/>
                  </a:lnTo>
                  <a:lnTo>
                    <a:pt x="8034" y="8445"/>
                  </a:lnTo>
                  <a:lnTo>
                    <a:pt x="8022" y="8433"/>
                  </a:lnTo>
                  <a:lnTo>
                    <a:pt x="8010" y="8421"/>
                  </a:lnTo>
                  <a:lnTo>
                    <a:pt x="7998" y="8408"/>
                  </a:lnTo>
                  <a:lnTo>
                    <a:pt x="7988" y="8396"/>
                  </a:lnTo>
                  <a:lnTo>
                    <a:pt x="7978" y="8382"/>
                  </a:lnTo>
                  <a:lnTo>
                    <a:pt x="7967" y="8369"/>
                  </a:lnTo>
                  <a:lnTo>
                    <a:pt x="7960" y="8382"/>
                  </a:lnTo>
                  <a:lnTo>
                    <a:pt x="7952" y="8397"/>
                  </a:lnTo>
                  <a:lnTo>
                    <a:pt x="7943" y="8410"/>
                  </a:lnTo>
                  <a:lnTo>
                    <a:pt x="7934" y="8424"/>
                  </a:lnTo>
                  <a:lnTo>
                    <a:pt x="7925" y="8438"/>
                  </a:lnTo>
                  <a:lnTo>
                    <a:pt x="7913" y="8451"/>
                  </a:lnTo>
                  <a:lnTo>
                    <a:pt x="7903" y="8465"/>
                  </a:lnTo>
                  <a:lnTo>
                    <a:pt x="7890" y="8478"/>
                  </a:lnTo>
                  <a:lnTo>
                    <a:pt x="7878" y="8491"/>
                  </a:lnTo>
                  <a:lnTo>
                    <a:pt x="7865" y="8503"/>
                  </a:lnTo>
                  <a:lnTo>
                    <a:pt x="7852" y="8516"/>
                  </a:lnTo>
                  <a:lnTo>
                    <a:pt x="7838" y="8527"/>
                  </a:lnTo>
                  <a:lnTo>
                    <a:pt x="7824" y="8539"/>
                  </a:lnTo>
                  <a:lnTo>
                    <a:pt x="7808" y="8550"/>
                  </a:lnTo>
                  <a:lnTo>
                    <a:pt x="7793" y="8562"/>
                  </a:lnTo>
                  <a:lnTo>
                    <a:pt x="7777" y="8571"/>
                  </a:lnTo>
                  <a:lnTo>
                    <a:pt x="7761" y="8581"/>
                  </a:lnTo>
                  <a:lnTo>
                    <a:pt x="7744" y="8591"/>
                  </a:lnTo>
                  <a:lnTo>
                    <a:pt x="7727" y="8600"/>
                  </a:lnTo>
                  <a:lnTo>
                    <a:pt x="7709" y="8608"/>
                  </a:lnTo>
                  <a:lnTo>
                    <a:pt x="7691" y="8616"/>
                  </a:lnTo>
                  <a:lnTo>
                    <a:pt x="7673" y="8623"/>
                  </a:lnTo>
                  <a:lnTo>
                    <a:pt x="7654" y="8629"/>
                  </a:lnTo>
                  <a:lnTo>
                    <a:pt x="7635" y="8636"/>
                  </a:lnTo>
                  <a:lnTo>
                    <a:pt x="7617" y="8641"/>
                  </a:lnTo>
                  <a:lnTo>
                    <a:pt x="7597" y="8646"/>
                  </a:lnTo>
                  <a:lnTo>
                    <a:pt x="7577" y="8649"/>
                  </a:lnTo>
                  <a:lnTo>
                    <a:pt x="7556" y="8652"/>
                  </a:lnTo>
                  <a:lnTo>
                    <a:pt x="7536" y="8655"/>
                  </a:lnTo>
                  <a:lnTo>
                    <a:pt x="7516" y="8656"/>
                  </a:lnTo>
                  <a:lnTo>
                    <a:pt x="7495" y="8657"/>
                  </a:lnTo>
                  <a:lnTo>
                    <a:pt x="7474" y="8657"/>
                  </a:lnTo>
                  <a:lnTo>
                    <a:pt x="7476" y="8639"/>
                  </a:lnTo>
                  <a:lnTo>
                    <a:pt x="7477" y="8619"/>
                  </a:lnTo>
                  <a:lnTo>
                    <a:pt x="7478" y="8599"/>
                  </a:lnTo>
                  <a:lnTo>
                    <a:pt x="7477" y="8577"/>
                  </a:lnTo>
                  <a:lnTo>
                    <a:pt x="7476" y="8555"/>
                  </a:lnTo>
                  <a:lnTo>
                    <a:pt x="7474" y="8532"/>
                  </a:lnTo>
                  <a:lnTo>
                    <a:pt x="7470" y="8509"/>
                  </a:lnTo>
                  <a:lnTo>
                    <a:pt x="7466" y="8486"/>
                  </a:lnTo>
                  <a:lnTo>
                    <a:pt x="7459" y="8464"/>
                  </a:lnTo>
                  <a:lnTo>
                    <a:pt x="7451" y="8441"/>
                  </a:lnTo>
                  <a:lnTo>
                    <a:pt x="7442" y="8418"/>
                  </a:lnTo>
                  <a:lnTo>
                    <a:pt x="7431" y="8395"/>
                  </a:lnTo>
                  <a:lnTo>
                    <a:pt x="7419" y="8374"/>
                  </a:lnTo>
                  <a:lnTo>
                    <a:pt x="7404" y="8353"/>
                  </a:lnTo>
                  <a:lnTo>
                    <a:pt x="7388" y="8332"/>
                  </a:lnTo>
                  <a:lnTo>
                    <a:pt x="7370" y="8313"/>
                  </a:lnTo>
                  <a:lnTo>
                    <a:pt x="7344" y="8345"/>
                  </a:lnTo>
                  <a:lnTo>
                    <a:pt x="7318" y="8375"/>
                  </a:lnTo>
                  <a:lnTo>
                    <a:pt x="7291" y="8404"/>
                  </a:lnTo>
                  <a:lnTo>
                    <a:pt x="7264" y="8433"/>
                  </a:lnTo>
                  <a:lnTo>
                    <a:pt x="7236" y="8461"/>
                  </a:lnTo>
                  <a:lnTo>
                    <a:pt x="7207" y="8490"/>
                  </a:lnTo>
                  <a:lnTo>
                    <a:pt x="7177" y="8517"/>
                  </a:lnTo>
                  <a:lnTo>
                    <a:pt x="7147" y="8544"/>
                  </a:lnTo>
                  <a:lnTo>
                    <a:pt x="7115" y="8571"/>
                  </a:lnTo>
                  <a:lnTo>
                    <a:pt x="7083" y="8598"/>
                  </a:lnTo>
                  <a:lnTo>
                    <a:pt x="7050" y="8625"/>
                  </a:lnTo>
                  <a:lnTo>
                    <a:pt x="7014" y="8653"/>
                  </a:lnTo>
                  <a:lnTo>
                    <a:pt x="6940" y="8708"/>
                  </a:lnTo>
                  <a:lnTo>
                    <a:pt x="6861" y="8766"/>
                  </a:lnTo>
                  <a:lnTo>
                    <a:pt x="6938" y="8805"/>
                  </a:lnTo>
                  <a:lnTo>
                    <a:pt x="7017" y="8847"/>
                  </a:lnTo>
                  <a:lnTo>
                    <a:pt x="7096" y="8889"/>
                  </a:lnTo>
                  <a:lnTo>
                    <a:pt x="7176" y="8934"/>
                  </a:lnTo>
                  <a:lnTo>
                    <a:pt x="7258" y="8978"/>
                  </a:lnTo>
                  <a:lnTo>
                    <a:pt x="7339" y="9026"/>
                  </a:lnTo>
                  <a:lnTo>
                    <a:pt x="7420" y="9074"/>
                  </a:lnTo>
                  <a:lnTo>
                    <a:pt x="7501" y="9125"/>
                  </a:lnTo>
                  <a:lnTo>
                    <a:pt x="7582" y="9176"/>
                  </a:lnTo>
                  <a:lnTo>
                    <a:pt x="7663" y="9231"/>
                  </a:lnTo>
                  <a:lnTo>
                    <a:pt x="7744" y="9286"/>
                  </a:lnTo>
                  <a:lnTo>
                    <a:pt x="7824" y="9342"/>
                  </a:lnTo>
                  <a:lnTo>
                    <a:pt x="7903" y="9400"/>
                  </a:lnTo>
                  <a:lnTo>
                    <a:pt x="7982" y="9461"/>
                  </a:lnTo>
                  <a:lnTo>
                    <a:pt x="8059" y="9523"/>
                  </a:lnTo>
                  <a:lnTo>
                    <a:pt x="8135" y="9587"/>
                  </a:lnTo>
                  <a:lnTo>
                    <a:pt x="8169" y="9617"/>
                  </a:lnTo>
                  <a:lnTo>
                    <a:pt x="8203" y="9647"/>
                  </a:lnTo>
                  <a:lnTo>
                    <a:pt x="8239" y="9680"/>
                  </a:lnTo>
                  <a:lnTo>
                    <a:pt x="8274" y="9713"/>
                  </a:lnTo>
                  <a:lnTo>
                    <a:pt x="8310" y="9746"/>
                  </a:lnTo>
                  <a:lnTo>
                    <a:pt x="8344" y="9782"/>
                  </a:lnTo>
                  <a:lnTo>
                    <a:pt x="8379" y="9817"/>
                  </a:lnTo>
                  <a:lnTo>
                    <a:pt x="8414" y="9854"/>
                  </a:lnTo>
                  <a:lnTo>
                    <a:pt x="8448" y="9891"/>
                  </a:lnTo>
                  <a:lnTo>
                    <a:pt x="8482" y="9929"/>
                  </a:lnTo>
                  <a:lnTo>
                    <a:pt x="8516" y="9968"/>
                  </a:lnTo>
                  <a:lnTo>
                    <a:pt x="8549" y="10007"/>
                  </a:lnTo>
                  <a:lnTo>
                    <a:pt x="8581" y="10048"/>
                  </a:lnTo>
                  <a:lnTo>
                    <a:pt x="8612" y="10088"/>
                  </a:lnTo>
                  <a:lnTo>
                    <a:pt x="8644" y="10130"/>
                  </a:lnTo>
                  <a:lnTo>
                    <a:pt x="8674" y="10173"/>
                  </a:lnTo>
                  <a:lnTo>
                    <a:pt x="8702" y="10215"/>
                  </a:lnTo>
                  <a:lnTo>
                    <a:pt x="8730" y="10258"/>
                  </a:lnTo>
                  <a:lnTo>
                    <a:pt x="8757" y="10302"/>
                  </a:lnTo>
                  <a:lnTo>
                    <a:pt x="8782" y="10347"/>
                  </a:lnTo>
                  <a:lnTo>
                    <a:pt x="8806" y="10391"/>
                  </a:lnTo>
                  <a:lnTo>
                    <a:pt x="8829" y="10436"/>
                  </a:lnTo>
                  <a:lnTo>
                    <a:pt x="8850" y="10481"/>
                  </a:lnTo>
                  <a:lnTo>
                    <a:pt x="8868" y="10527"/>
                  </a:lnTo>
                  <a:lnTo>
                    <a:pt x="8886" y="10573"/>
                  </a:lnTo>
                  <a:lnTo>
                    <a:pt x="8903" y="10620"/>
                  </a:lnTo>
                  <a:lnTo>
                    <a:pt x="8916" y="10667"/>
                  </a:lnTo>
                  <a:lnTo>
                    <a:pt x="8929" y="10713"/>
                  </a:lnTo>
                  <a:lnTo>
                    <a:pt x="8938" y="10761"/>
                  </a:lnTo>
                  <a:lnTo>
                    <a:pt x="8946" y="10807"/>
                  </a:lnTo>
                  <a:lnTo>
                    <a:pt x="8951" y="10854"/>
                  </a:lnTo>
                  <a:lnTo>
                    <a:pt x="8956" y="10902"/>
                  </a:lnTo>
                  <a:lnTo>
                    <a:pt x="8957" y="10952"/>
                  </a:lnTo>
                  <a:lnTo>
                    <a:pt x="8955" y="11001"/>
                  </a:lnTo>
                  <a:lnTo>
                    <a:pt x="8951" y="11049"/>
                  </a:lnTo>
                  <a:lnTo>
                    <a:pt x="8946" y="11096"/>
                  </a:lnTo>
                  <a:lnTo>
                    <a:pt x="8938" y="11141"/>
                  </a:lnTo>
                  <a:lnTo>
                    <a:pt x="8929" y="11185"/>
                  </a:lnTo>
                  <a:lnTo>
                    <a:pt x="8917" y="11227"/>
                  </a:lnTo>
                  <a:lnTo>
                    <a:pt x="8904" y="11269"/>
                  </a:lnTo>
                  <a:lnTo>
                    <a:pt x="8888" y="11310"/>
                  </a:lnTo>
                  <a:lnTo>
                    <a:pt x="8871" y="11349"/>
                  </a:lnTo>
                  <a:lnTo>
                    <a:pt x="8854" y="11388"/>
                  </a:lnTo>
                  <a:lnTo>
                    <a:pt x="8834" y="11425"/>
                  </a:lnTo>
                  <a:lnTo>
                    <a:pt x="8813" y="11462"/>
                  </a:lnTo>
                  <a:lnTo>
                    <a:pt x="8790" y="11496"/>
                  </a:lnTo>
                  <a:lnTo>
                    <a:pt x="8766" y="11531"/>
                  </a:lnTo>
                  <a:lnTo>
                    <a:pt x="8742" y="11564"/>
                  </a:lnTo>
                  <a:lnTo>
                    <a:pt x="8716" y="11597"/>
                  </a:lnTo>
                  <a:lnTo>
                    <a:pt x="8690" y="11629"/>
                  </a:lnTo>
                  <a:lnTo>
                    <a:pt x="8663" y="11660"/>
                  </a:lnTo>
                  <a:lnTo>
                    <a:pt x="8635" y="11689"/>
                  </a:lnTo>
                  <a:lnTo>
                    <a:pt x="8606" y="11718"/>
                  </a:lnTo>
                  <a:lnTo>
                    <a:pt x="8577" y="11746"/>
                  </a:lnTo>
                  <a:lnTo>
                    <a:pt x="8548" y="11775"/>
                  </a:lnTo>
                  <a:lnTo>
                    <a:pt x="8518" y="11801"/>
                  </a:lnTo>
                  <a:lnTo>
                    <a:pt x="8487" y="11827"/>
                  </a:lnTo>
                  <a:lnTo>
                    <a:pt x="8457" y="11853"/>
                  </a:lnTo>
                  <a:lnTo>
                    <a:pt x="8426" y="11878"/>
                  </a:lnTo>
                  <a:lnTo>
                    <a:pt x="8396" y="11902"/>
                  </a:lnTo>
                  <a:lnTo>
                    <a:pt x="8336" y="11949"/>
                  </a:lnTo>
                  <a:lnTo>
                    <a:pt x="8276" y="11992"/>
                  </a:lnTo>
                  <a:lnTo>
                    <a:pt x="8218" y="12035"/>
                  </a:lnTo>
                  <a:lnTo>
                    <a:pt x="8162" y="12077"/>
                  </a:lnTo>
                  <a:lnTo>
                    <a:pt x="8106" y="12119"/>
                  </a:lnTo>
                  <a:lnTo>
                    <a:pt x="8051" y="12158"/>
                  </a:lnTo>
                  <a:lnTo>
                    <a:pt x="7997" y="12198"/>
                  </a:lnTo>
                  <a:lnTo>
                    <a:pt x="7944" y="12236"/>
                  </a:lnTo>
                  <a:lnTo>
                    <a:pt x="7890" y="12274"/>
                  </a:lnTo>
                  <a:lnTo>
                    <a:pt x="7838" y="12311"/>
                  </a:lnTo>
                  <a:lnTo>
                    <a:pt x="7785" y="12349"/>
                  </a:lnTo>
                  <a:lnTo>
                    <a:pt x="7733" y="12386"/>
                  </a:lnTo>
                  <a:lnTo>
                    <a:pt x="7680" y="12423"/>
                  </a:lnTo>
                  <a:lnTo>
                    <a:pt x="7627" y="12459"/>
                  </a:lnTo>
                  <a:lnTo>
                    <a:pt x="7574" y="12496"/>
                  </a:lnTo>
                  <a:lnTo>
                    <a:pt x="7520" y="12533"/>
                  </a:lnTo>
                  <a:lnTo>
                    <a:pt x="7466" y="12570"/>
                  </a:lnTo>
                  <a:lnTo>
                    <a:pt x="7411" y="12606"/>
                  </a:lnTo>
                  <a:lnTo>
                    <a:pt x="7402" y="12614"/>
                  </a:lnTo>
                  <a:lnTo>
                    <a:pt x="7395" y="12620"/>
                  </a:lnTo>
                  <a:lnTo>
                    <a:pt x="7391" y="12626"/>
                  </a:lnTo>
                  <a:lnTo>
                    <a:pt x="7389" y="12632"/>
                  </a:lnTo>
                  <a:lnTo>
                    <a:pt x="7388" y="12639"/>
                  </a:lnTo>
                  <a:lnTo>
                    <a:pt x="7389" y="12646"/>
                  </a:lnTo>
                  <a:lnTo>
                    <a:pt x="7390" y="12653"/>
                  </a:lnTo>
                  <a:lnTo>
                    <a:pt x="7393" y="12661"/>
                  </a:lnTo>
                  <a:lnTo>
                    <a:pt x="7406" y="12700"/>
                  </a:lnTo>
                  <a:lnTo>
                    <a:pt x="7421" y="12739"/>
                  </a:lnTo>
                  <a:lnTo>
                    <a:pt x="7436" y="12777"/>
                  </a:lnTo>
                  <a:lnTo>
                    <a:pt x="7452" y="12815"/>
                  </a:lnTo>
                  <a:lnTo>
                    <a:pt x="7469" y="12853"/>
                  </a:lnTo>
                  <a:lnTo>
                    <a:pt x="7485" y="12890"/>
                  </a:lnTo>
                  <a:lnTo>
                    <a:pt x="7504" y="12927"/>
                  </a:lnTo>
                  <a:lnTo>
                    <a:pt x="7522" y="12963"/>
                  </a:lnTo>
                  <a:lnTo>
                    <a:pt x="7542" y="12998"/>
                  </a:lnTo>
                  <a:lnTo>
                    <a:pt x="7560" y="13034"/>
                  </a:lnTo>
                  <a:lnTo>
                    <a:pt x="7581" y="13067"/>
                  </a:lnTo>
                  <a:lnTo>
                    <a:pt x="7601" y="13100"/>
                  </a:lnTo>
                  <a:lnTo>
                    <a:pt x="7623" y="13133"/>
                  </a:lnTo>
                  <a:lnTo>
                    <a:pt x="7644" y="13164"/>
                  </a:lnTo>
                  <a:lnTo>
                    <a:pt x="7665" y="13194"/>
                  </a:lnTo>
                  <a:lnTo>
                    <a:pt x="7687" y="13222"/>
                  </a:lnTo>
                  <a:lnTo>
                    <a:pt x="7715" y="13258"/>
                  </a:lnTo>
                  <a:lnTo>
                    <a:pt x="7749" y="13297"/>
                  </a:lnTo>
                  <a:lnTo>
                    <a:pt x="7767" y="13318"/>
                  </a:lnTo>
                  <a:lnTo>
                    <a:pt x="7787" y="13338"/>
                  </a:lnTo>
                  <a:lnTo>
                    <a:pt x="7808" y="13359"/>
                  </a:lnTo>
                  <a:lnTo>
                    <a:pt x="7830" y="13377"/>
                  </a:lnTo>
                  <a:lnTo>
                    <a:pt x="7852" y="13396"/>
                  </a:lnTo>
                  <a:lnTo>
                    <a:pt x="7875" y="13414"/>
                  </a:lnTo>
                  <a:lnTo>
                    <a:pt x="7899" y="13429"/>
                  </a:lnTo>
                  <a:lnTo>
                    <a:pt x="7922" y="13443"/>
                  </a:lnTo>
                  <a:lnTo>
                    <a:pt x="7935" y="13448"/>
                  </a:lnTo>
                  <a:lnTo>
                    <a:pt x="7946" y="13455"/>
                  </a:lnTo>
                  <a:lnTo>
                    <a:pt x="7959" y="13459"/>
                  </a:lnTo>
                  <a:lnTo>
                    <a:pt x="7971" y="13463"/>
                  </a:lnTo>
                  <a:lnTo>
                    <a:pt x="7984" y="13466"/>
                  </a:lnTo>
                  <a:lnTo>
                    <a:pt x="7996" y="13468"/>
                  </a:lnTo>
                  <a:lnTo>
                    <a:pt x="8009" y="13470"/>
                  </a:lnTo>
                  <a:lnTo>
                    <a:pt x="8021" y="13471"/>
                  </a:lnTo>
                  <a:lnTo>
                    <a:pt x="8041" y="13471"/>
                  </a:lnTo>
                  <a:lnTo>
                    <a:pt x="8061" y="13470"/>
                  </a:lnTo>
                  <a:lnTo>
                    <a:pt x="8082" y="13468"/>
                  </a:lnTo>
                  <a:lnTo>
                    <a:pt x="8102" y="13465"/>
                  </a:lnTo>
                  <a:lnTo>
                    <a:pt x="8123" y="13462"/>
                  </a:lnTo>
                  <a:lnTo>
                    <a:pt x="8145" y="13457"/>
                  </a:lnTo>
                  <a:lnTo>
                    <a:pt x="8167" y="13451"/>
                  </a:lnTo>
                  <a:lnTo>
                    <a:pt x="8190" y="13445"/>
                  </a:lnTo>
                  <a:lnTo>
                    <a:pt x="8236" y="13431"/>
                  </a:lnTo>
                  <a:lnTo>
                    <a:pt x="8281" y="13415"/>
                  </a:lnTo>
                  <a:lnTo>
                    <a:pt x="8329" y="13397"/>
                  </a:lnTo>
                  <a:lnTo>
                    <a:pt x="8377" y="13380"/>
                  </a:lnTo>
                  <a:lnTo>
                    <a:pt x="8425" y="13361"/>
                  </a:lnTo>
                  <a:lnTo>
                    <a:pt x="8474" y="13342"/>
                  </a:lnTo>
                  <a:lnTo>
                    <a:pt x="8522" y="13323"/>
                  </a:lnTo>
                  <a:lnTo>
                    <a:pt x="8570" y="13307"/>
                  </a:lnTo>
                  <a:lnTo>
                    <a:pt x="8618" y="13291"/>
                  </a:lnTo>
                  <a:lnTo>
                    <a:pt x="8664" y="13277"/>
                  </a:lnTo>
                  <a:lnTo>
                    <a:pt x="8687" y="13272"/>
                  </a:lnTo>
                  <a:lnTo>
                    <a:pt x="8710" y="13267"/>
                  </a:lnTo>
                  <a:lnTo>
                    <a:pt x="8733" y="13263"/>
                  </a:lnTo>
                  <a:lnTo>
                    <a:pt x="8755" y="13260"/>
                  </a:lnTo>
                  <a:lnTo>
                    <a:pt x="8803" y="13256"/>
                  </a:lnTo>
                  <a:lnTo>
                    <a:pt x="8850" y="13253"/>
                  </a:lnTo>
                  <a:lnTo>
                    <a:pt x="8895" y="13254"/>
                  </a:lnTo>
                  <a:lnTo>
                    <a:pt x="8940" y="13258"/>
                  </a:lnTo>
                  <a:lnTo>
                    <a:pt x="8984" y="13265"/>
                  </a:lnTo>
                  <a:lnTo>
                    <a:pt x="9026" y="13273"/>
                  </a:lnTo>
                  <a:lnTo>
                    <a:pt x="9068" y="13285"/>
                  </a:lnTo>
                  <a:lnTo>
                    <a:pt x="9108" y="13298"/>
                  </a:lnTo>
                  <a:lnTo>
                    <a:pt x="9146" y="13315"/>
                  </a:lnTo>
                  <a:lnTo>
                    <a:pt x="9184" y="13334"/>
                  </a:lnTo>
                  <a:lnTo>
                    <a:pt x="9219" y="13355"/>
                  </a:lnTo>
                  <a:lnTo>
                    <a:pt x="9253" y="13377"/>
                  </a:lnTo>
                  <a:lnTo>
                    <a:pt x="9284" y="13402"/>
                  </a:lnTo>
                  <a:lnTo>
                    <a:pt x="9316" y="13430"/>
                  </a:lnTo>
                  <a:lnTo>
                    <a:pt x="9344" y="13459"/>
                  </a:lnTo>
                  <a:lnTo>
                    <a:pt x="9371" y="13489"/>
                  </a:lnTo>
                  <a:lnTo>
                    <a:pt x="9396" y="13522"/>
                  </a:lnTo>
                  <a:lnTo>
                    <a:pt x="9418" y="13557"/>
                  </a:lnTo>
                  <a:lnTo>
                    <a:pt x="9438" y="13593"/>
                  </a:lnTo>
                  <a:lnTo>
                    <a:pt x="9457" y="13631"/>
                  </a:lnTo>
                  <a:lnTo>
                    <a:pt x="9473" y="13670"/>
                  </a:lnTo>
                  <a:lnTo>
                    <a:pt x="9486" y="13711"/>
                  </a:lnTo>
                  <a:lnTo>
                    <a:pt x="9498" y="13754"/>
                  </a:lnTo>
                  <a:lnTo>
                    <a:pt x="9506" y="13797"/>
                  </a:lnTo>
                  <a:lnTo>
                    <a:pt x="9512" y="13842"/>
                  </a:lnTo>
                  <a:lnTo>
                    <a:pt x="9516" y="13889"/>
                  </a:lnTo>
                  <a:lnTo>
                    <a:pt x="9516" y="13936"/>
                  </a:lnTo>
                  <a:lnTo>
                    <a:pt x="9515" y="13985"/>
                  </a:lnTo>
                  <a:lnTo>
                    <a:pt x="9510" y="14035"/>
                  </a:lnTo>
                  <a:lnTo>
                    <a:pt x="9502" y="14085"/>
                  </a:lnTo>
                  <a:lnTo>
                    <a:pt x="9492" y="14136"/>
                  </a:lnTo>
                  <a:lnTo>
                    <a:pt x="9478" y="14189"/>
                  </a:lnTo>
                  <a:lnTo>
                    <a:pt x="9465" y="14183"/>
                  </a:lnTo>
                  <a:lnTo>
                    <a:pt x="9452" y="14178"/>
                  </a:lnTo>
                  <a:lnTo>
                    <a:pt x="9437" y="14175"/>
                  </a:lnTo>
                  <a:lnTo>
                    <a:pt x="9423" y="14172"/>
                  </a:lnTo>
                  <a:lnTo>
                    <a:pt x="9409" y="14170"/>
                  </a:lnTo>
                  <a:lnTo>
                    <a:pt x="9396" y="14168"/>
                  </a:lnTo>
                  <a:lnTo>
                    <a:pt x="9383" y="14168"/>
                  </a:lnTo>
                  <a:lnTo>
                    <a:pt x="9372" y="14168"/>
                  </a:lnTo>
                  <a:lnTo>
                    <a:pt x="9372" y="14201"/>
                  </a:lnTo>
                  <a:lnTo>
                    <a:pt x="9371" y="14232"/>
                  </a:lnTo>
                  <a:lnTo>
                    <a:pt x="9369" y="14264"/>
                  </a:lnTo>
                  <a:lnTo>
                    <a:pt x="9365" y="14296"/>
                  </a:lnTo>
                  <a:lnTo>
                    <a:pt x="9360" y="14327"/>
                  </a:lnTo>
                  <a:lnTo>
                    <a:pt x="9355" y="14357"/>
                  </a:lnTo>
                  <a:lnTo>
                    <a:pt x="9349" y="14387"/>
                  </a:lnTo>
                  <a:lnTo>
                    <a:pt x="9342" y="14418"/>
                  </a:lnTo>
                  <a:lnTo>
                    <a:pt x="9334" y="14446"/>
                  </a:lnTo>
                  <a:lnTo>
                    <a:pt x="9326" y="14474"/>
                  </a:lnTo>
                  <a:lnTo>
                    <a:pt x="9318" y="14500"/>
                  </a:lnTo>
                  <a:lnTo>
                    <a:pt x="9308" y="14525"/>
                  </a:lnTo>
                  <a:lnTo>
                    <a:pt x="9300" y="14549"/>
                  </a:lnTo>
                  <a:lnTo>
                    <a:pt x="9291" y="14572"/>
                  </a:lnTo>
                  <a:lnTo>
                    <a:pt x="9281" y="14593"/>
                  </a:lnTo>
                  <a:lnTo>
                    <a:pt x="9272" y="14611"/>
                  </a:lnTo>
                  <a:lnTo>
                    <a:pt x="9256" y="14602"/>
                  </a:lnTo>
                  <a:lnTo>
                    <a:pt x="9240" y="14594"/>
                  </a:lnTo>
                  <a:lnTo>
                    <a:pt x="9224" y="14586"/>
                  </a:lnTo>
                  <a:lnTo>
                    <a:pt x="9207" y="14580"/>
                  </a:lnTo>
                  <a:lnTo>
                    <a:pt x="9192" y="14575"/>
                  </a:lnTo>
                  <a:lnTo>
                    <a:pt x="9177" y="14570"/>
                  </a:lnTo>
                  <a:lnTo>
                    <a:pt x="9163" y="14567"/>
                  </a:lnTo>
                  <a:lnTo>
                    <a:pt x="9149" y="14565"/>
                  </a:lnTo>
                  <a:lnTo>
                    <a:pt x="9144" y="14592"/>
                  </a:lnTo>
                  <a:lnTo>
                    <a:pt x="9138" y="14619"/>
                  </a:lnTo>
                  <a:lnTo>
                    <a:pt x="9130" y="14647"/>
                  </a:lnTo>
                  <a:lnTo>
                    <a:pt x="9121" y="14676"/>
                  </a:lnTo>
                  <a:lnTo>
                    <a:pt x="9112" y="14704"/>
                  </a:lnTo>
                  <a:lnTo>
                    <a:pt x="9101" y="14733"/>
                  </a:lnTo>
                  <a:lnTo>
                    <a:pt x="9090" y="14763"/>
                  </a:lnTo>
                  <a:lnTo>
                    <a:pt x="9077" y="14791"/>
                  </a:lnTo>
                  <a:lnTo>
                    <a:pt x="9064" y="14819"/>
                  </a:lnTo>
                  <a:lnTo>
                    <a:pt x="9050" y="14846"/>
                  </a:lnTo>
                  <a:lnTo>
                    <a:pt x="9036" y="14873"/>
                  </a:lnTo>
                  <a:lnTo>
                    <a:pt x="9020" y="14898"/>
                  </a:lnTo>
                  <a:lnTo>
                    <a:pt x="9005" y="14922"/>
                  </a:lnTo>
                  <a:lnTo>
                    <a:pt x="8988" y="14944"/>
                  </a:lnTo>
                  <a:lnTo>
                    <a:pt x="8970" y="14965"/>
                  </a:lnTo>
                  <a:lnTo>
                    <a:pt x="8953" y="14982"/>
                  </a:lnTo>
                  <a:lnTo>
                    <a:pt x="8940" y="14972"/>
                  </a:lnTo>
                  <a:lnTo>
                    <a:pt x="8925" y="14962"/>
                  </a:lnTo>
                  <a:lnTo>
                    <a:pt x="8911" y="14952"/>
                  </a:lnTo>
                  <a:lnTo>
                    <a:pt x="8896" y="14944"/>
                  </a:lnTo>
                  <a:lnTo>
                    <a:pt x="8881" y="14936"/>
                  </a:lnTo>
                  <a:lnTo>
                    <a:pt x="8865" y="14928"/>
                  </a:lnTo>
                  <a:lnTo>
                    <a:pt x="8848" y="14921"/>
                  </a:lnTo>
                  <a:lnTo>
                    <a:pt x="8833" y="14915"/>
                  </a:lnTo>
                  <a:lnTo>
                    <a:pt x="8801" y="14904"/>
                  </a:lnTo>
                  <a:lnTo>
                    <a:pt x="8769" y="14895"/>
                  </a:lnTo>
                  <a:lnTo>
                    <a:pt x="8741" y="14890"/>
                  </a:lnTo>
                  <a:lnTo>
                    <a:pt x="8716" y="14886"/>
                  </a:lnTo>
                  <a:lnTo>
                    <a:pt x="8649" y="14883"/>
                  </a:lnTo>
                  <a:lnTo>
                    <a:pt x="8583" y="14881"/>
                  </a:lnTo>
                  <a:lnTo>
                    <a:pt x="8521" y="14880"/>
                  </a:lnTo>
                  <a:lnTo>
                    <a:pt x="8459" y="14879"/>
                  </a:lnTo>
                  <a:lnTo>
                    <a:pt x="8344" y="14879"/>
                  </a:lnTo>
                  <a:lnTo>
                    <a:pt x="8237" y="14880"/>
                  </a:lnTo>
                  <a:lnTo>
                    <a:pt x="8136" y="14882"/>
                  </a:lnTo>
                  <a:lnTo>
                    <a:pt x="8042" y="14884"/>
                  </a:lnTo>
                  <a:lnTo>
                    <a:pt x="7956" y="14886"/>
                  </a:lnTo>
                  <a:lnTo>
                    <a:pt x="7875" y="14887"/>
                  </a:lnTo>
                  <a:lnTo>
                    <a:pt x="7836" y="14886"/>
                  </a:lnTo>
                  <a:lnTo>
                    <a:pt x="7799" y="14886"/>
                  </a:lnTo>
                  <a:lnTo>
                    <a:pt x="7763" y="14883"/>
                  </a:lnTo>
                  <a:lnTo>
                    <a:pt x="7729" y="14881"/>
                  </a:lnTo>
                  <a:lnTo>
                    <a:pt x="7695" y="14879"/>
                  </a:lnTo>
                  <a:lnTo>
                    <a:pt x="7662" y="14875"/>
                  </a:lnTo>
                  <a:lnTo>
                    <a:pt x="7631" y="14871"/>
                  </a:lnTo>
                  <a:lnTo>
                    <a:pt x="7601" y="14866"/>
                  </a:lnTo>
                  <a:lnTo>
                    <a:pt x="7572" y="14859"/>
                  </a:lnTo>
                  <a:lnTo>
                    <a:pt x="7543" y="14852"/>
                  </a:lnTo>
                  <a:lnTo>
                    <a:pt x="7515" y="14844"/>
                  </a:lnTo>
                  <a:lnTo>
                    <a:pt x="7488" y="14834"/>
                  </a:lnTo>
                  <a:lnTo>
                    <a:pt x="7462" y="14824"/>
                  </a:lnTo>
                  <a:lnTo>
                    <a:pt x="7436" y="14812"/>
                  </a:lnTo>
                  <a:lnTo>
                    <a:pt x="7411" y="14798"/>
                  </a:lnTo>
                  <a:lnTo>
                    <a:pt x="7387" y="14783"/>
                  </a:lnTo>
                  <a:lnTo>
                    <a:pt x="7370" y="14772"/>
                  </a:lnTo>
                  <a:lnTo>
                    <a:pt x="7354" y="14758"/>
                  </a:lnTo>
                  <a:lnTo>
                    <a:pt x="7339" y="14744"/>
                  </a:lnTo>
                  <a:lnTo>
                    <a:pt x="7322" y="14728"/>
                  </a:lnTo>
                  <a:lnTo>
                    <a:pt x="7307" y="14710"/>
                  </a:lnTo>
                  <a:lnTo>
                    <a:pt x="7290" y="14692"/>
                  </a:lnTo>
                  <a:lnTo>
                    <a:pt x="7274" y="14672"/>
                  </a:lnTo>
                  <a:lnTo>
                    <a:pt x="7258" y="14651"/>
                  </a:lnTo>
                  <a:lnTo>
                    <a:pt x="7225" y="14609"/>
                  </a:lnTo>
                  <a:lnTo>
                    <a:pt x="7194" y="14567"/>
                  </a:lnTo>
                  <a:lnTo>
                    <a:pt x="7164" y="14525"/>
                  </a:lnTo>
                  <a:lnTo>
                    <a:pt x="7136" y="14486"/>
                  </a:lnTo>
                  <a:lnTo>
                    <a:pt x="7106" y="14445"/>
                  </a:lnTo>
                  <a:lnTo>
                    <a:pt x="7076" y="14402"/>
                  </a:lnTo>
                  <a:lnTo>
                    <a:pt x="7045" y="14357"/>
                  </a:lnTo>
                  <a:lnTo>
                    <a:pt x="7014" y="14314"/>
                  </a:lnTo>
                  <a:lnTo>
                    <a:pt x="6999" y="14294"/>
                  </a:lnTo>
                  <a:lnTo>
                    <a:pt x="6983" y="14275"/>
                  </a:lnTo>
                  <a:lnTo>
                    <a:pt x="6967" y="14258"/>
                  </a:lnTo>
                  <a:lnTo>
                    <a:pt x="6952" y="14242"/>
                  </a:lnTo>
                  <a:lnTo>
                    <a:pt x="6936" y="14229"/>
                  </a:lnTo>
                  <a:lnTo>
                    <a:pt x="6920" y="14217"/>
                  </a:lnTo>
                  <a:lnTo>
                    <a:pt x="6913" y="14213"/>
                  </a:lnTo>
                  <a:lnTo>
                    <a:pt x="6905" y="14209"/>
                  </a:lnTo>
                  <a:lnTo>
                    <a:pt x="6898" y="14206"/>
                  </a:lnTo>
                  <a:lnTo>
                    <a:pt x="6890" y="14204"/>
                  </a:lnTo>
                  <a:lnTo>
                    <a:pt x="6872" y="14200"/>
                  </a:lnTo>
                  <a:lnTo>
                    <a:pt x="6853" y="14198"/>
                  </a:lnTo>
                  <a:lnTo>
                    <a:pt x="6836" y="14197"/>
                  </a:lnTo>
                  <a:lnTo>
                    <a:pt x="6820" y="14197"/>
                  </a:lnTo>
                  <a:lnTo>
                    <a:pt x="6804" y="14198"/>
                  </a:lnTo>
                  <a:lnTo>
                    <a:pt x="6789" y="14201"/>
                  </a:lnTo>
                  <a:lnTo>
                    <a:pt x="6776" y="14204"/>
                  </a:lnTo>
                  <a:lnTo>
                    <a:pt x="6762" y="14208"/>
                  </a:lnTo>
                  <a:lnTo>
                    <a:pt x="6749" y="14214"/>
                  </a:lnTo>
                  <a:lnTo>
                    <a:pt x="6736" y="14221"/>
                  </a:lnTo>
                  <a:lnTo>
                    <a:pt x="6725" y="14228"/>
                  </a:lnTo>
                  <a:lnTo>
                    <a:pt x="6713" y="14235"/>
                  </a:lnTo>
                  <a:lnTo>
                    <a:pt x="6702" y="14244"/>
                  </a:lnTo>
                  <a:lnTo>
                    <a:pt x="6692" y="14253"/>
                  </a:lnTo>
                  <a:lnTo>
                    <a:pt x="6681" y="14262"/>
                  </a:lnTo>
                  <a:lnTo>
                    <a:pt x="6672" y="14272"/>
                  </a:lnTo>
                  <a:lnTo>
                    <a:pt x="6658" y="14254"/>
                  </a:lnTo>
                  <a:lnTo>
                    <a:pt x="6646" y="14235"/>
                  </a:lnTo>
                  <a:lnTo>
                    <a:pt x="6633" y="14215"/>
                  </a:lnTo>
                  <a:lnTo>
                    <a:pt x="6623" y="14196"/>
                  </a:lnTo>
                  <a:lnTo>
                    <a:pt x="6613" y="14175"/>
                  </a:lnTo>
                  <a:lnTo>
                    <a:pt x="6603" y="14153"/>
                  </a:lnTo>
                  <a:lnTo>
                    <a:pt x="6595" y="14130"/>
                  </a:lnTo>
                  <a:lnTo>
                    <a:pt x="6589" y="14107"/>
                  </a:lnTo>
                  <a:lnTo>
                    <a:pt x="6582" y="14084"/>
                  </a:lnTo>
                  <a:lnTo>
                    <a:pt x="6577" y="14061"/>
                  </a:lnTo>
                  <a:lnTo>
                    <a:pt x="6573" y="14037"/>
                  </a:lnTo>
                  <a:lnTo>
                    <a:pt x="6571" y="14014"/>
                  </a:lnTo>
                  <a:lnTo>
                    <a:pt x="6570" y="13991"/>
                  </a:lnTo>
                  <a:lnTo>
                    <a:pt x="6570" y="13968"/>
                  </a:lnTo>
                  <a:lnTo>
                    <a:pt x="6571" y="13945"/>
                  </a:lnTo>
                  <a:lnTo>
                    <a:pt x="6574" y="13924"/>
                  </a:lnTo>
                  <a:lnTo>
                    <a:pt x="6566" y="13921"/>
                  </a:lnTo>
                  <a:lnTo>
                    <a:pt x="6556" y="13920"/>
                  </a:lnTo>
                  <a:lnTo>
                    <a:pt x="6547" y="13919"/>
                  </a:lnTo>
                  <a:lnTo>
                    <a:pt x="6538" y="13919"/>
                  </a:lnTo>
                  <a:lnTo>
                    <a:pt x="6520" y="13920"/>
                  </a:lnTo>
                  <a:lnTo>
                    <a:pt x="6501" y="13924"/>
                  </a:lnTo>
                  <a:lnTo>
                    <a:pt x="6482" y="13928"/>
                  </a:lnTo>
                  <a:lnTo>
                    <a:pt x="6464" y="13934"/>
                  </a:lnTo>
                  <a:lnTo>
                    <a:pt x="6445" y="13942"/>
                  </a:lnTo>
                  <a:lnTo>
                    <a:pt x="6427" y="13951"/>
                  </a:lnTo>
                  <a:lnTo>
                    <a:pt x="6409" y="13961"/>
                  </a:lnTo>
                  <a:lnTo>
                    <a:pt x="6392" y="13972"/>
                  </a:lnTo>
                  <a:lnTo>
                    <a:pt x="6374" y="13983"/>
                  </a:lnTo>
                  <a:lnTo>
                    <a:pt x="6359" y="13995"/>
                  </a:lnTo>
                  <a:lnTo>
                    <a:pt x="6343" y="14007"/>
                  </a:lnTo>
                  <a:lnTo>
                    <a:pt x="6328" y="14019"/>
                  </a:lnTo>
                  <a:lnTo>
                    <a:pt x="6314" y="14032"/>
                  </a:lnTo>
                  <a:lnTo>
                    <a:pt x="6301" y="14044"/>
                  </a:lnTo>
                  <a:lnTo>
                    <a:pt x="6287" y="14024"/>
                  </a:lnTo>
                  <a:lnTo>
                    <a:pt x="6273" y="14001"/>
                  </a:lnTo>
                  <a:lnTo>
                    <a:pt x="6261" y="13976"/>
                  </a:lnTo>
                  <a:lnTo>
                    <a:pt x="6248" y="13949"/>
                  </a:lnTo>
                  <a:lnTo>
                    <a:pt x="6238" y="13920"/>
                  </a:lnTo>
                  <a:lnTo>
                    <a:pt x="6229" y="13891"/>
                  </a:lnTo>
                  <a:lnTo>
                    <a:pt x="6219" y="13861"/>
                  </a:lnTo>
                  <a:lnTo>
                    <a:pt x="6212" y="13830"/>
                  </a:lnTo>
                  <a:lnTo>
                    <a:pt x="6206" y="13799"/>
                  </a:lnTo>
                  <a:lnTo>
                    <a:pt x="6200" y="13766"/>
                  </a:lnTo>
                  <a:lnTo>
                    <a:pt x="6197" y="13734"/>
                  </a:lnTo>
                  <a:lnTo>
                    <a:pt x="6195" y="13701"/>
                  </a:lnTo>
                  <a:lnTo>
                    <a:pt x="6194" y="13668"/>
                  </a:lnTo>
                  <a:lnTo>
                    <a:pt x="6195" y="13635"/>
                  </a:lnTo>
                  <a:lnTo>
                    <a:pt x="6197" y="13604"/>
                  </a:lnTo>
                  <a:lnTo>
                    <a:pt x="6202" y="13571"/>
                  </a:lnTo>
                  <a:lnTo>
                    <a:pt x="6190" y="13569"/>
                  </a:lnTo>
                  <a:lnTo>
                    <a:pt x="6178" y="13568"/>
                  </a:lnTo>
                  <a:lnTo>
                    <a:pt x="6166" y="13566"/>
                  </a:lnTo>
                  <a:lnTo>
                    <a:pt x="6155" y="13566"/>
                  </a:lnTo>
                  <a:lnTo>
                    <a:pt x="6131" y="13567"/>
                  </a:lnTo>
                  <a:lnTo>
                    <a:pt x="6108" y="13569"/>
                  </a:lnTo>
                  <a:lnTo>
                    <a:pt x="6085" y="13574"/>
                  </a:lnTo>
                  <a:lnTo>
                    <a:pt x="6063" y="13581"/>
                  </a:lnTo>
                  <a:lnTo>
                    <a:pt x="6041" y="13589"/>
                  </a:lnTo>
                  <a:lnTo>
                    <a:pt x="6020" y="13599"/>
                  </a:lnTo>
                  <a:lnTo>
                    <a:pt x="6000" y="13610"/>
                  </a:lnTo>
                  <a:lnTo>
                    <a:pt x="5980" y="13622"/>
                  </a:lnTo>
                  <a:lnTo>
                    <a:pt x="5961" y="13635"/>
                  </a:lnTo>
                  <a:lnTo>
                    <a:pt x="5943" y="13648"/>
                  </a:lnTo>
                  <a:lnTo>
                    <a:pt x="5927" y="13663"/>
                  </a:lnTo>
                  <a:lnTo>
                    <a:pt x="5910" y="13679"/>
                  </a:lnTo>
                  <a:lnTo>
                    <a:pt x="5896" y="13693"/>
                  </a:lnTo>
                  <a:lnTo>
                    <a:pt x="5882" y="13709"/>
                  </a:lnTo>
                  <a:lnTo>
                    <a:pt x="5872" y="13689"/>
                  </a:lnTo>
                  <a:lnTo>
                    <a:pt x="5861" y="13670"/>
                  </a:lnTo>
                  <a:lnTo>
                    <a:pt x="5851" y="13651"/>
                  </a:lnTo>
                  <a:lnTo>
                    <a:pt x="5843" y="13632"/>
                  </a:lnTo>
                  <a:lnTo>
                    <a:pt x="5835" y="13612"/>
                  </a:lnTo>
                  <a:lnTo>
                    <a:pt x="5828" y="13593"/>
                  </a:lnTo>
                  <a:lnTo>
                    <a:pt x="5822" y="13573"/>
                  </a:lnTo>
                  <a:lnTo>
                    <a:pt x="5816" y="13554"/>
                  </a:lnTo>
                  <a:lnTo>
                    <a:pt x="5811" y="13535"/>
                  </a:lnTo>
                  <a:lnTo>
                    <a:pt x="5807" y="13515"/>
                  </a:lnTo>
                  <a:lnTo>
                    <a:pt x="5803" y="13496"/>
                  </a:lnTo>
                  <a:lnTo>
                    <a:pt x="5801" y="13478"/>
                  </a:lnTo>
                  <a:lnTo>
                    <a:pt x="5799" y="13459"/>
                  </a:lnTo>
                  <a:lnTo>
                    <a:pt x="5797" y="13440"/>
                  </a:lnTo>
                  <a:lnTo>
                    <a:pt x="5796" y="13421"/>
                  </a:lnTo>
                  <a:lnTo>
                    <a:pt x="5796" y="13402"/>
                  </a:lnTo>
                  <a:lnTo>
                    <a:pt x="5796" y="13385"/>
                  </a:lnTo>
                  <a:lnTo>
                    <a:pt x="5797" y="13367"/>
                  </a:lnTo>
                  <a:lnTo>
                    <a:pt x="5799" y="13349"/>
                  </a:lnTo>
                  <a:lnTo>
                    <a:pt x="5801" y="13332"/>
                  </a:lnTo>
                  <a:lnTo>
                    <a:pt x="5803" y="13315"/>
                  </a:lnTo>
                  <a:lnTo>
                    <a:pt x="5806" y="13298"/>
                  </a:lnTo>
                  <a:lnTo>
                    <a:pt x="5809" y="13283"/>
                  </a:lnTo>
                  <a:lnTo>
                    <a:pt x="5813" y="13266"/>
                  </a:lnTo>
                  <a:lnTo>
                    <a:pt x="5818" y="13251"/>
                  </a:lnTo>
                  <a:lnTo>
                    <a:pt x="5823" y="13236"/>
                  </a:lnTo>
                  <a:lnTo>
                    <a:pt x="5828" y="13221"/>
                  </a:lnTo>
                  <a:lnTo>
                    <a:pt x="5833" y="13207"/>
                  </a:lnTo>
                  <a:lnTo>
                    <a:pt x="5839" y="13193"/>
                  </a:lnTo>
                  <a:lnTo>
                    <a:pt x="5846" y="13181"/>
                  </a:lnTo>
                  <a:lnTo>
                    <a:pt x="5853" y="13167"/>
                  </a:lnTo>
                  <a:lnTo>
                    <a:pt x="5859" y="13155"/>
                  </a:lnTo>
                  <a:lnTo>
                    <a:pt x="5844" y="13151"/>
                  </a:lnTo>
                  <a:lnTo>
                    <a:pt x="5828" y="13148"/>
                  </a:lnTo>
                  <a:lnTo>
                    <a:pt x="5811" y="13143"/>
                  </a:lnTo>
                  <a:lnTo>
                    <a:pt x="5796" y="13139"/>
                  </a:lnTo>
                  <a:lnTo>
                    <a:pt x="5781" y="13133"/>
                  </a:lnTo>
                  <a:lnTo>
                    <a:pt x="5766" y="13127"/>
                  </a:lnTo>
                  <a:lnTo>
                    <a:pt x="5751" y="13121"/>
                  </a:lnTo>
                  <a:lnTo>
                    <a:pt x="5735" y="13114"/>
                  </a:lnTo>
                  <a:lnTo>
                    <a:pt x="5721" y="13107"/>
                  </a:lnTo>
                  <a:lnTo>
                    <a:pt x="5707" y="13099"/>
                  </a:lnTo>
                  <a:lnTo>
                    <a:pt x="5693" y="13091"/>
                  </a:lnTo>
                  <a:lnTo>
                    <a:pt x="5679" y="13083"/>
                  </a:lnTo>
                  <a:lnTo>
                    <a:pt x="5652" y="13064"/>
                  </a:lnTo>
                  <a:lnTo>
                    <a:pt x="5627" y="13044"/>
                  </a:lnTo>
                  <a:lnTo>
                    <a:pt x="5615" y="13034"/>
                  </a:lnTo>
                  <a:lnTo>
                    <a:pt x="5602" y="13023"/>
                  </a:lnTo>
                  <a:lnTo>
                    <a:pt x="5591" y="13012"/>
                  </a:lnTo>
                  <a:lnTo>
                    <a:pt x="5579" y="13000"/>
                  </a:lnTo>
                  <a:lnTo>
                    <a:pt x="5569" y="12988"/>
                  </a:lnTo>
                  <a:lnTo>
                    <a:pt x="5559" y="12975"/>
                  </a:lnTo>
                  <a:lnTo>
                    <a:pt x="5548" y="12963"/>
                  </a:lnTo>
                  <a:lnTo>
                    <a:pt x="5539" y="12950"/>
                  </a:lnTo>
                  <a:lnTo>
                    <a:pt x="5529" y="12937"/>
                  </a:lnTo>
                  <a:lnTo>
                    <a:pt x="5521" y="12923"/>
                  </a:lnTo>
                  <a:lnTo>
                    <a:pt x="5513" y="12908"/>
                  </a:lnTo>
                  <a:lnTo>
                    <a:pt x="5504" y="12894"/>
                  </a:lnTo>
                  <a:lnTo>
                    <a:pt x="5497" y="12879"/>
                  </a:lnTo>
                  <a:lnTo>
                    <a:pt x="5491" y="12865"/>
                  </a:lnTo>
                  <a:lnTo>
                    <a:pt x="5485" y="12849"/>
                  </a:lnTo>
                  <a:lnTo>
                    <a:pt x="5478" y="12833"/>
                  </a:lnTo>
                  <a:lnTo>
                    <a:pt x="5504" y="12822"/>
                  </a:lnTo>
                  <a:lnTo>
                    <a:pt x="5530" y="12811"/>
                  </a:lnTo>
                  <a:lnTo>
                    <a:pt x="5554" y="12798"/>
                  </a:lnTo>
                  <a:lnTo>
                    <a:pt x="5576" y="12784"/>
                  </a:lnTo>
                  <a:lnTo>
                    <a:pt x="5598" y="12772"/>
                  </a:lnTo>
                  <a:lnTo>
                    <a:pt x="5618" y="12757"/>
                  </a:lnTo>
                  <a:lnTo>
                    <a:pt x="5637" y="12744"/>
                  </a:lnTo>
                  <a:lnTo>
                    <a:pt x="5655" y="12729"/>
                  </a:lnTo>
                  <a:lnTo>
                    <a:pt x="5672" y="12716"/>
                  </a:lnTo>
                  <a:lnTo>
                    <a:pt x="5688" y="12700"/>
                  </a:lnTo>
                  <a:lnTo>
                    <a:pt x="5703" y="12685"/>
                  </a:lnTo>
                  <a:lnTo>
                    <a:pt x="5717" y="12670"/>
                  </a:lnTo>
                  <a:lnTo>
                    <a:pt x="5730" y="12654"/>
                  </a:lnTo>
                  <a:lnTo>
                    <a:pt x="5743" y="12639"/>
                  </a:lnTo>
                  <a:lnTo>
                    <a:pt x="5754" y="12622"/>
                  </a:lnTo>
                  <a:lnTo>
                    <a:pt x="5766" y="12605"/>
                  </a:lnTo>
                  <a:lnTo>
                    <a:pt x="5787" y="12572"/>
                  </a:lnTo>
                  <a:lnTo>
                    <a:pt x="5806" y="12537"/>
                  </a:lnTo>
                  <a:lnTo>
                    <a:pt x="5824" y="12502"/>
                  </a:lnTo>
                  <a:lnTo>
                    <a:pt x="5840" y="12466"/>
                  </a:lnTo>
                  <a:lnTo>
                    <a:pt x="5873" y="12391"/>
                  </a:lnTo>
                  <a:lnTo>
                    <a:pt x="5907" y="12313"/>
                  </a:lnTo>
                  <a:lnTo>
                    <a:pt x="5921" y="12288"/>
                  </a:lnTo>
                  <a:lnTo>
                    <a:pt x="5938" y="12264"/>
                  </a:lnTo>
                  <a:lnTo>
                    <a:pt x="5960" y="12241"/>
                  </a:lnTo>
                  <a:lnTo>
                    <a:pt x="5984" y="12221"/>
                  </a:lnTo>
                  <a:lnTo>
                    <a:pt x="6011" y="12200"/>
                  </a:lnTo>
                  <a:lnTo>
                    <a:pt x="6041" y="12180"/>
                  </a:lnTo>
                  <a:lnTo>
                    <a:pt x="6074" y="12161"/>
                  </a:lnTo>
                  <a:lnTo>
                    <a:pt x="6109" y="12144"/>
                  </a:lnTo>
                  <a:lnTo>
                    <a:pt x="6145" y="12126"/>
                  </a:lnTo>
                  <a:lnTo>
                    <a:pt x="6184" y="12108"/>
                  </a:lnTo>
                  <a:lnTo>
                    <a:pt x="6223" y="12091"/>
                  </a:lnTo>
                  <a:lnTo>
                    <a:pt x="6264" y="12075"/>
                  </a:lnTo>
                  <a:lnTo>
                    <a:pt x="6348" y="12041"/>
                  </a:lnTo>
                  <a:lnTo>
                    <a:pt x="6435" y="12008"/>
                  </a:lnTo>
                  <a:lnTo>
                    <a:pt x="6477" y="11991"/>
                  </a:lnTo>
                  <a:lnTo>
                    <a:pt x="6520" y="11974"/>
                  </a:lnTo>
                  <a:lnTo>
                    <a:pt x="6562" y="11955"/>
                  </a:lnTo>
                  <a:lnTo>
                    <a:pt x="6603" y="11936"/>
                  </a:lnTo>
                  <a:lnTo>
                    <a:pt x="6643" y="11917"/>
                  </a:lnTo>
                  <a:lnTo>
                    <a:pt x="6681" y="11897"/>
                  </a:lnTo>
                  <a:lnTo>
                    <a:pt x="6718" y="11875"/>
                  </a:lnTo>
                  <a:lnTo>
                    <a:pt x="6753" y="11853"/>
                  </a:lnTo>
                  <a:lnTo>
                    <a:pt x="6785" y="11829"/>
                  </a:lnTo>
                  <a:lnTo>
                    <a:pt x="6815" y="11804"/>
                  </a:lnTo>
                  <a:lnTo>
                    <a:pt x="6843" y="11777"/>
                  </a:lnTo>
                  <a:lnTo>
                    <a:pt x="6867" y="11749"/>
                  </a:lnTo>
                  <a:lnTo>
                    <a:pt x="6889" y="11719"/>
                  </a:lnTo>
                  <a:lnTo>
                    <a:pt x="6907" y="11688"/>
                  </a:lnTo>
                  <a:lnTo>
                    <a:pt x="6922" y="11655"/>
                  </a:lnTo>
                  <a:lnTo>
                    <a:pt x="6931" y="11619"/>
                  </a:lnTo>
                  <a:lnTo>
                    <a:pt x="6936" y="11595"/>
                  </a:lnTo>
                  <a:lnTo>
                    <a:pt x="6938" y="11570"/>
                  </a:lnTo>
                  <a:lnTo>
                    <a:pt x="6940" y="11546"/>
                  </a:lnTo>
                  <a:lnTo>
                    <a:pt x="6940" y="11520"/>
                  </a:lnTo>
                  <a:lnTo>
                    <a:pt x="6939" y="11495"/>
                  </a:lnTo>
                  <a:lnTo>
                    <a:pt x="6937" y="11469"/>
                  </a:lnTo>
                  <a:lnTo>
                    <a:pt x="6933" y="11444"/>
                  </a:lnTo>
                  <a:lnTo>
                    <a:pt x="6929" y="11419"/>
                  </a:lnTo>
                  <a:lnTo>
                    <a:pt x="6925" y="11395"/>
                  </a:lnTo>
                  <a:lnTo>
                    <a:pt x="6918" y="11371"/>
                  </a:lnTo>
                  <a:lnTo>
                    <a:pt x="6912" y="11348"/>
                  </a:lnTo>
                  <a:lnTo>
                    <a:pt x="6905" y="11325"/>
                  </a:lnTo>
                  <a:lnTo>
                    <a:pt x="6898" y="11306"/>
                  </a:lnTo>
                  <a:lnTo>
                    <a:pt x="6890" y="11286"/>
                  </a:lnTo>
                  <a:lnTo>
                    <a:pt x="6882" y="11268"/>
                  </a:lnTo>
                  <a:lnTo>
                    <a:pt x="6874" y="11251"/>
                  </a:lnTo>
                  <a:lnTo>
                    <a:pt x="6852" y="11215"/>
                  </a:lnTo>
                  <a:lnTo>
                    <a:pt x="6828" y="11178"/>
                  </a:lnTo>
                  <a:lnTo>
                    <a:pt x="6801" y="11145"/>
                  </a:lnTo>
                  <a:lnTo>
                    <a:pt x="6771" y="11112"/>
                  </a:lnTo>
                  <a:lnTo>
                    <a:pt x="6739" y="11082"/>
                  </a:lnTo>
                  <a:lnTo>
                    <a:pt x="6705" y="11051"/>
                  </a:lnTo>
                  <a:lnTo>
                    <a:pt x="6669" y="11024"/>
                  </a:lnTo>
                  <a:lnTo>
                    <a:pt x="6631" y="10997"/>
                  </a:lnTo>
                  <a:lnTo>
                    <a:pt x="6591" y="10972"/>
                  </a:lnTo>
                  <a:lnTo>
                    <a:pt x="6549" y="10948"/>
                  </a:lnTo>
                  <a:lnTo>
                    <a:pt x="6504" y="10926"/>
                  </a:lnTo>
                  <a:lnTo>
                    <a:pt x="6460" y="10904"/>
                  </a:lnTo>
                  <a:lnTo>
                    <a:pt x="6413" y="10885"/>
                  </a:lnTo>
                  <a:lnTo>
                    <a:pt x="6364" y="10867"/>
                  </a:lnTo>
                  <a:lnTo>
                    <a:pt x="6315" y="10849"/>
                  </a:lnTo>
                  <a:lnTo>
                    <a:pt x="6264" y="10833"/>
                  </a:lnTo>
                  <a:lnTo>
                    <a:pt x="6212" y="10818"/>
                  </a:lnTo>
                  <a:lnTo>
                    <a:pt x="6159" y="10804"/>
                  </a:lnTo>
                  <a:lnTo>
                    <a:pt x="6106" y="10792"/>
                  </a:lnTo>
                  <a:lnTo>
                    <a:pt x="6051" y="10780"/>
                  </a:lnTo>
                  <a:lnTo>
                    <a:pt x="5996" y="10771"/>
                  </a:lnTo>
                  <a:lnTo>
                    <a:pt x="5940" y="10762"/>
                  </a:lnTo>
                  <a:lnTo>
                    <a:pt x="5884" y="10753"/>
                  </a:lnTo>
                  <a:lnTo>
                    <a:pt x="5827" y="10746"/>
                  </a:lnTo>
                  <a:lnTo>
                    <a:pt x="5770" y="10740"/>
                  </a:lnTo>
                  <a:lnTo>
                    <a:pt x="5714" y="10734"/>
                  </a:lnTo>
                  <a:lnTo>
                    <a:pt x="5656" y="10730"/>
                  </a:lnTo>
                  <a:lnTo>
                    <a:pt x="5599" y="10727"/>
                  </a:lnTo>
                  <a:lnTo>
                    <a:pt x="5542" y="10724"/>
                  </a:lnTo>
                  <a:lnTo>
                    <a:pt x="5486" y="10723"/>
                  </a:lnTo>
                  <a:lnTo>
                    <a:pt x="5429" y="10722"/>
                  </a:lnTo>
                  <a:lnTo>
                    <a:pt x="5374" y="10722"/>
                  </a:lnTo>
                  <a:lnTo>
                    <a:pt x="5369" y="10785"/>
                  </a:lnTo>
                  <a:lnTo>
                    <a:pt x="5365" y="10846"/>
                  </a:lnTo>
                  <a:lnTo>
                    <a:pt x="5360" y="10906"/>
                  </a:lnTo>
                  <a:lnTo>
                    <a:pt x="5354" y="10965"/>
                  </a:lnTo>
                  <a:lnTo>
                    <a:pt x="5348" y="11023"/>
                  </a:lnTo>
                  <a:lnTo>
                    <a:pt x="5342" y="11080"/>
                  </a:lnTo>
                  <a:lnTo>
                    <a:pt x="5335" y="11136"/>
                  </a:lnTo>
                  <a:lnTo>
                    <a:pt x="5328" y="11191"/>
                  </a:lnTo>
                  <a:lnTo>
                    <a:pt x="5319" y="11244"/>
                  </a:lnTo>
                  <a:lnTo>
                    <a:pt x="5311" y="11297"/>
                  </a:lnTo>
                  <a:lnTo>
                    <a:pt x="5303" y="11349"/>
                  </a:lnTo>
                  <a:lnTo>
                    <a:pt x="5293" y="11400"/>
                  </a:lnTo>
                  <a:lnTo>
                    <a:pt x="5283" y="11450"/>
                  </a:lnTo>
                  <a:lnTo>
                    <a:pt x="5272" y="11499"/>
                  </a:lnTo>
                  <a:lnTo>
                    <a:pt x="5261" y="11547"/>
                  </a:lnTo>
                  <a:lnTo>
                    <a:pt x="5248" y="11594"/>
                  </a:lnTo>
                  <a:lnTo>
                    <a:pt x="5237" y="11638"/>
                  </a:lnTo>
                  <a:lnTo>
                    <a:pt x="5223" y="11681"/>
                  </a:lnTo>
                  <a:lnTo>
                    <a:pt x="5209" y="11725"/>
                  </a:lnTo>
                  <a:lnTo>
                    <a:pt x="5194" y="11766"/>
                  </a:lnTo>
                  <a:lnTo>
                    <a:pt x="5178" y="11809"/>
                  </a:lnTo>
                  <a:lnTo>
                    <a:pt x="5161" y="11851"/>
                  </a:lnTo>
                  <a:lnTo>
                    <a:pt x="5143" y="11891"/>
                  </a:lnTo>
                  <a:lnTo>
                    <a:pt x="5125" y="11931"/>
                  </a:lnTo>
                  <a:lnTo>
                    <a:pt x="5104" y="11971"/>
                  </a:lnTo>
                  <a:lnTo>
                    <a:pt x="5083" y="12009"/>
                  </a:lnTo>
                  <a:lnTo>
                    <a:pt x="5061" y="12047"/>
                  </a:lnTo>
                  <a:lnTo>
                    <a:pt x="5038" y="12083"/>
                  </a:lnTo>
                  <a:lnTo>
                    <a:pt x="5014" y="12119"/>
                  </a:lnTo>
                  <a:lnTo>
                    <a:pt x="4989" y="12152"/>
                  </a:lnTo>
                  <a:lnTo>
                    <a:pt x="4963" y="12185"/>
                  </a:lnTo>
                  <a:lnTo>
                    <a:pt x="4937" y="12216"/>
                  </a:lnTo>
                  <a:lnTo>
                    <a:pt x="4919" y="12236"/>
                  </a:lnTo>
                  <a:lnTo>
                    <a:pt x="4899" y="12256"/>
                  </a:lnTo>
                  <a:lnTo>
                    <a:pt x="4879" y="12275"/>
                  </a:lnTo>
                  <a:lnTo>
                    <a:pt x="4857" y="12294"/>
                  </a:lnTo>
                  <a:lnTo>
                    <a:pt x="4835" y="12311"/>
                  </a:lnTo>
                  <a:lnTo>
                    <a:pt x="4814" y="12329"/>
                  </a:lnTo>
                  <a:lnTo>
                    <a:pt x="4791" y="12346"/>
                  </a:lnTo>
                  <a:lnTo>
                    <a:pt x="4767" y="12362"/>
                  </a:lnTo>
                  <a:lnTo>
                    <a:pt x="4743" y="12378"/>
                  </a:lnTo>
                  <a:lnTo>
                    <a:pt x="4718" y="12394"/>
                  </a:lnTo>
                  <a:lnTo>
                    <a:pt x="4692" y="12409"/>
                  </a:lnTo>
                  <a:lnTo>
                    <a:pt x="4666" y="12424"/>
                  </a:lnTo>
                  <a:lnTo>
                    <a:pt x="4640" y="12438"/>
                  </a:lnTo>
                  <a:lnTo>
                    <a:pt x="4613" y="12452"/>
                  </a:lnTo>
                  <a:lnTo>
                    <a:pt x="4586" y="12466"/>
                  </a:lnTo>
                  <a:lnTo>
                    <a:pt x="4559" y="12479"/>
                  </a:lnTo>
                  <a:lnTo>
                    <a:pt x="4502" y="12504"/>
                  </a:lnTo>
                  <a:lnTo>
                    <a:pt x="4445" y="12528"/>
                  </a:lnTo>
                  <a:lnTo>
                    <a:pt x="4387" y="12551"/>
                  </a:lnTo>
                  <a:lnTo>
                    <a:pt x="4329" y="12572"/>
                  </a:lnTo>
                  <a:lnTo>
                    <a:pt x="4269" y="12593"/>
                  </a:lnTo>
                  <a:lnTo>
                    <a:pt x="4210" y="12613"/>
                  </a:lnTo>
                  <a:lnTo>
                    <a:pt x="4152" y="12630"/>
                  </a:lnTo>
                  <a:lnTo>
                    <a:pt x="4094" y="12648"/>
                  </a:lnTo>
                  <a:lnTo>
                    <a:pt x="4035" y="12665"/>
                  </a:lnTo>
                  <a:lnTo>
                    <a:pt x="3978" y="12681"/>
                  </a:lnTo>
                  <a:lnTo>
                    <a:pt x="3922" y="12697"/>
                  </a:lnTo>
                  <a:lnTo>
                    <a:pt x="3867" y="12712"/>
                  </a:lnTo>
                  <a:lnTo>
                    <a:pt x="3811" y="12727"/>
                  </a:lnTo>
                  <a:lnTo>
                    <a:pt x="3755" y="12741"/>
                  </a:lnTo>
                  <a:lnTo>
                    <a:pt x="3700" y="12755"/>
                  </a:lnTo>
                  <a:lnTo>
                    <a:pt x="3645" y="12769"/>
                  </a:lnTo>
                  <a:lnTo>
                    <a:pt x="3589" y="12782"/>
                  </a:lnTo>
                  <a:lnTo>
                    <a:pt x="3534" y="12796"/>
                  </a:lnTo>
                  <a:lnTo>
                    <a:pt x="3477" y="12809"/>
                  </a:lnTo>
                  <a:lnTo>
                    <a:pt x="3420" y="12823"/>
                  </a:lnTo>
                  <a:lnTo>
                    <a:pt x="3362" y="12837"/>
                  </a:lnTo>
                  <a:lnTo>
                    <a:pt x="3304" y="12850"/>
                  </a:lnTo>
                  <a:lnTo>
                    <a:pt x="3244" y="12864"/>
                  </a:lnTo>
                  <a:lnTo>
                    <a:pt x="3184" y="12878"/>
                  </a:lnTo>
                  <a:lnTo>
                    <a:pt x="3179" y="12880"/>
                  </a:lnTo>
                  <a:lnTo>
                    <a:pt x="3175" y="12886"/>
                  </a:lnTo>
                  <a:lnTo>
                    <a:pt x="3172" y="12894"/>
                  </a:lnTo>
                  <a:lnTo>
                    <a:pt x="3170" y="12904"/>
                  </a:lnTo>
                  <a:lnTo>
                    <a:pt x="3169" y="12918"/>
                  </a:lnTo>
                  <a:lnTo>
                    <a:pt x="3167" y="12935"/>
                  </a:lnTo>
                  <a:lnTo>
                    <a:pt x="3167" y="12953"/>
                  </a:lnTo>
                  <a:lnTo>
                    <a:pt x="3167" y="12974"/>
                  </a:lnTo>
                  <a:lnTo>
                    <a:pt x="3170" y="12997"/>
                  </a:lnTo>
                  <a:lnTo>
                    <a:pt x="3172" y="13022"/>
                  </a:lnTo>
                  <a:lnTo>
                    <a:pt x="3174" y="13049"/>
                  </a:lnTo>
                  <a:lnTo>
                    <a:pt x="3178" y="13077"/>
                  </a:lnTo>
                  <a:lnTo>
                    <a:pt x="3186" y="13139"/>
                  </a:lnTo>
                  <a:lnTo>
                    <a:pt x="3198" y="13207"/>
                  </a:lnTo>
                  <a:lnTo>
                    <a:pt x="3212" y="13277"/>
                  </a:lnTo>
                  <a:lnTo>
                    <a:pt x="3229" y="13351"/>
                  </a:lnTo>
                  <a:lnTo>
                    <a:pt x="3238" y="13390"/>
                  </a:lnTo>
                  <a:lnTo>
                    <a:pt x="3248" y="13429"/>
                  </a:lnTo>
                  <a:lnTo>
                    <a:pt x="3258" y="13466"/>
                  </a:lnTo>
                  <a:lnTo>
                    <a:pt x="3269" y="13505"/>
                  </a:lnTo>
                  <a:lnTo>
                    <a:pt x="3281" y="13543"/>
                  </a:lnTo>
                  <a:lnTo>
                    <a:pt x="3293" y="13582"/>
                  </a:lnTo>
                  <a:lnTo>
                    <a:pt x="3306" y="13620"/>
                  </a:lnTo>
                  <a:lnTo>
                    <a:pt x="3319" y="13658"/>
                  </a:lnTo>
                  <a:lnTo>
                    <a:pt x="3333" y="13694"/>
                  </a:lnTo>
                  <a:lnTo>
                    <a:pt x="3347" y="13731"/>
                  </a:lnTo>
                  <a:lnTo>
                    <a:pt x="3363" y="13766"/>
                  </a:lnTo>
                  <a:lnTo>
                    <a:pt x="3379" y="13801"/>
                  </a:lnTo>
                  <a:lnTo>
                    <a:pt x="3410" y="13869"/>
                  </a:lnTo>
                  <a:lnTo>
                    <a:pt x="3439" y="13930"/>
                  </a:lnTo>
                  <a:lnTo>
                    <a:pt x="3453" y="13956"/>
                  </a:lnTo>
                  <a:lnTo>
                    <a:pt x="3466" y="13980"/>
                  </a:lnTo>
                  <a:lnTo>
                    <a:pt x="3481" y="14002"/>
                  </a:lnTo>
                  <a:lnTo>
                    <a:pt x="3495" y="14022"/>
                  </a:lnTo>
                  <a:lnTo>
                    <a:pt x="3503" y="14030"/>
                  </a:lnTo>
                  <a:lnTo>
                    <a:pt x="3511" y="14038"/>
                  </a:lnTo>
                  <a:lnTo>
                    <a:pt x="3519" y="14046"/>
                  </a:lnTo>
                  <a:lnTo>
                    <a:pt x="3527" y="14052"/>
                  </a:lnTo>
                  <a:lnTo>
                    <a:pt x="3536" y="14058"/>
                  </a:lnTo>
                  <a:lnTo>
                    <a:pt x="3545" y="14063"/>
                  </a:lnTo>
                  <a:lnTo>
                    <a:pt x="3556" y="14067"/>
                  </a:lnTo>
                  <a:lnTo>
                    <a:pt x="3565" y="14072"/>
                  </a:lnTo>
                  <a:lnTo>
                    <a:pt x="3575" y="14075"/>
                  </a:lnTo>
                  <a:lnTo>
                    <a:pt x="3587" y="14078"/>
                  </a:lnTo>
                  <a:lnTo>
                    <a:pt x="3598" y="14079"/>
                  </a:lnTo>
                  <a:lnTo>
                    <a:pt x="3611" y="14080"/>
                  </a:lnTo>
                  <a:lnTo>
                    <a:pt x="3623" y="14081"/>
                  </a:lnTo>
                  <a:lnTo>
                    <a:pt x="3637" y="14080"/>
                  </a:lnTo>
                  <a:lnTo>
                    <a:pt x="3651" y="14079"/>
                  </a:lnTo>
                  <a:lnTo>
                    <a:pt x="3666" y="14077"/>
                  </a:lnTo>
                  <a:lnTo>
                    <a:pt x="3705" y="14071"/>
                  </a:lnTo>
                  <a:lnTo>
                    <a:pt x="3745" y="14061"/>
                  </a:lnTo>
                  <a:lnTo>
                    <a:pt x="3788" y="14051"/>
                  </a:lnTo>
                  <a:lnTo>
                    <a:pt x="3830" y="14038"/>
                  </a:lnTo>
                  <a:lnTo>
                    <a:pt x="3875" y="14025"/>
                  </a:lnTo>
                  <a:lnTo>
                    <a:pt x="3921" y="14011"/>
                  </a:lnTo>
                  <a:lnTo>
                    <a:pt x="3967" y="13997"/>
                  </a:lnTo>
                  <a:lnTo>
                    <a:pt x="4014" y="13983"/>
                  </a:lnTo>
                  <a:lnTo>
                    <a:pt x="4061" y="13969"/>
                  </a:lnTo>
                  <a:lnTo>
                    <a:pt x="4110" y="13957"/>
                  </a:lnTo>
                  <a:lnTo>
                    <a:pt x="4159" y="13945"/>
                  </a:lnTo>
                  <a:lnTo>
                    <a:pt x="4208" y="13935"/>
                  </a:lnTo>
                  <a:lnTo>
                    <a:pt x="4232" y="13931"/>
                  </a:lnTo>
                  <a:lnTo>
                    <a:pt x="4257" y="13928"/>
                  </a:lnTo>
                  <a:lnTo>
                    <a:pt x="4281" y="13925"/>
                  </a:lnTo>
                  <a:lnTo>
                    <a:pt x="4305" y="13921"/>
                  </a:lnTo>
                  <a:lnTo>
                    <a:pt x="4330" y="13920"/>
                  </a:lnTo>
                  <a:lnTo>
                    <a:pt x="4354" y="13918"/>
                  </a:lnTo>
                  <a:lnTo>
                    <a:pt x="4378" y="13918"/>
                  </a:lnTo>
                  <a:lnTo>
                    <a:pt x="4403" y="13918"/>
                  </a:lnTo>
                  <a:lnTo>
                    <a:pt x="4450" y="13923"/>
                  </a:lnTo>
                  <a:lnTo>
                    <a:pt x="4498" y="13929"/>
                  </a:lnTo>
                  <a:lnTo>
                    <a:pt x="4544" y="13938"/>
                  </a:lnTo>
                  <a:lnTo>
                    <a:pt x="4590" y="13950"/>
                  </a:lnTo>
                  <a:lnTo>
                    <a:pt x="4634" y="13965"/>
                  </a:lnTo>
                  <a:lnTo>
                    <a:pt x="4676" y="13983"/>
                  </a:lnTo>
                  <a:lnTo>
                    <a:pt x="4717" y="14003"/>
                  </a:lnTo>
                  <a:lnTo>
                    <a:pt x="4756" y="14026"/>
                  </a:lnTo>
                  <a:lnTo>
                    <a:pt x="4795" y="14051"/>
                  </a:lnTo>
                  <a:lnTo>
                    <a:pt x="4830" y="14078"/>
                  </a:lnTo>
                  <a:lnTo>
                    <a:pt x="4865" y="14107"/>
                  </a:lnTo>
                  <a:lnTo>
                    <a:pt x="4897" y="14139"/>
                  </a:lnTo>
                  <a:lnTo>
                    <a:pt x="4928" y="14173"/>
                  </a:lnTo>
                  <a:lnTo>
                    <a:pt x="4956" y="14208"/>
                  </a:lnTo>
                  <a:lnTo>
                    <a:pt x="4982" y="14246"/>
                  </a:lnTo>
                  <a:lnTo>
                    <a:pt x="5006" y="14284"/>
                  </a:lnTo>
                  <a:lnTo>
                    <a:pt x="5027" y="14325"/>
                  </a:lnTo>
                  <a:lnTo>
                    <a:pt x="5047" y="14368"/>
                  </a:lnTo>
                  <a:lnTo>
                    <a:pt x="5062" y="14410"/>
                  </a:lnTo>
                  <a:lnTo>
                    <a:pt x="5077" y="14455"/>
                  </a:lnTo>
                  <a:lnTo>
                    <a:pt x="5087" y="14502"/>
                  </a:lnTo>
                  <a:lnTo>
                    <a:pt x="5095" y="14549"/>
                  </a:lnTo>
                  <a:lnTo>
                    <a:pt x="5101" y="14597"/>
                  </a:lnTo>
                  <a:lnTo>
                    <a:pt x="5104" y="14646"/>
                  </a:lnTo>
                  <a:lnTo>
                    <a:pt x="5103" y="14696"/>
                  </a:lnTo>
                  <a:lnTo>
                    <a:pt x="5099" y="14747"/>
                  </a:lnTo>
                  <a:lnTo>
                    <a:pt x="5091" y="14798"/>
                  </a:lnTo>
                  <a:lnTo>
                    <a:pt x="5081" y="14850"/>
                  </a:lnTo>
                  <a:lnTo>
                    <a:pt x="5066" y="14902"/>
                  </a:lnTo>
                  <a:lnTo>
                    <a:pt x="5049" y="14955"/>
                  </a:lnTo>
                  <a:lnTo>
                    <a:pt x="5028" y="15008"/>
                  </a:lnTo>
                  <a:lnTo>
                    <a:pt x="5003" y="15062"/>
                  </a:lnTo>
                  <a:lnTo>
                    <a:pt x="4979" y="15048"/>
                  </a:lnTo>
                  <a:lnTo>
                    <a:pt x="4957" y="15038"/>
                  </a:lnTo>
                  <a:lnTo>
                    <a:pt x="4947" y="15032"/>
                  </a:lnTo>
                  <a:lnTo>
                    <a:pt x="4936" y="15029"/>
                  </a:lnTo>
                  <a:lnTo>
                    <a:pt x="4926" y="15026"/>
                  </a:lnTo>
                  <a:lnTo>
                    <a:pt x="4915" y="15024"/>
                  </a:lnTo>
                  <a:lnTo>
                    <a:pt x="4911" y="15048"/>
                  </a:lnTo>
                  <a:lnTo>
                    <a:pt x="4906" y="15072"/>
                  </a:lnTo>
                  <a:lnTo>
                    <a:pt x="4901" y="15095"/>
                  </a:lnTo>
                  <a:lnTo>
                    <a:pt x="4895" y="15119"/>
                  </a:lnTo>
                  <a:lnTo>
                    <a:pt x="4887" y="15142"/>
                  </a:lnTo>
                  <a:lnTo>
                    <a:pt x="4880" y="15165"/>
                  </a:lnTo>
                  <a:lnTo>
                    <a:pt x="4873" y="15188"/>
                  </a:lnTo>
                  <a:lnTo>
                    <a:pt x="4865" y="15210"/>
                  </a:lnTo>
                  <a:lnTo>
                    <a:pt x="4847" y="15252"/>
                  </a:lnTo>
                  <a:lnTo>
                    <a:pt x="4828" y="15293"/>
                  </a:lnTo>
                  <a:lnTo>
                    <a:pt x="4808" y="15329"/>
                  </a:lnTo>
                  <a:lnTo>
                    <a:pt x="4789" y="15363"/>
                  </a:lnTo>
                  <a:lnTo>
                    <a:pt x="4773" y="15352"/>
                  </a:lnTo>
                  <a:lnTo>
                    <a:pt x="4758" y="15343"/>
                  </a:lnTo>
                  <a:lnTo>
                    <a:pt x="4744" y="15335"/>
                  </a:lnTo>
                  <a:lnTo>
                    <a:pt x="4729" y="15327"/>
                  </a:lnTo>
                  <a:lnTo>
                    <a:pt x="4716" y="15321"/>
                  </a:lnTo>
                  <a:lnTo>
                    <a:pt x="4701" y="15316"/>
                  </a:lnTo>
                  <a:lnTo>
                    <a:pt x="4687" y="15311"/>
                  </a:lnTo>
                  <a:lnTo>
                    <a:pt x="4672" y="15306"/>
                  </a:lnTo>
                  <a:lnTo>
                    <a:pt x="4662" y="15336"/>
                  </a:lnTo>
                  <a:lnTo>
                    <a:pt x="4650" y="15364"/>
                  </a:lnTo>
                  <a:lnTo>
                    <a:pt x="4638" y="15393"/>
                  </a:lnTo>
                  <a:lnTo>
                    <a:pt x="4624" y="15420"/>
                  </a:lnTo>
                  <a:lnTo>
                    <a:pt x="4610" y="15446"/>
                  </a:lnTo>
                  <a:lnTo>
                    <a:pt x="4595" y="15472"/>
                  </a:lnTo>
                  <a:lnTo>
                    <a:pt x="4579" y="15497"/>
                  </a:lnTo>
                  <a:lnTo>
                    <a:pt x="4564" y="15520"/>
                  </a:lnTo>
                  <a:lnTo>
                    <a:pt x="4547" y="15543"/>
                  </a:lnTo>
                  <a:lnTo>
                    <a:pt x="4531" y="15564"/>
                  </a:lnTo>
                  <a:lnTo>
                    <a:pt x="4513" y="15584"/>
                  </a:lnTo>
                  <a:lnTo>
                    <a:pt x="4496" y="15602"/>
                  </a:lnTo>
                  <a:lnTo>
                    <a:pt x="4478" y="15619"/>
                  </a:lnTo>
                  <a:lnTo>
                    <a:pt x="4461" y="15634"/>
                  </a:lnTo>
                  <a:lnTo>
                    <a:pt x="4444" y="15648"/>
                  </a:lnTo>
                  <a:lnTo>
                    <a:pt x="4426" y="15660"/>
                  </a:lnTo>
                  <a:lnTo>
                    <a:pt x="4414" y="15647"/>
                  </a:lnTo>
                  <a:lnTo>
                    <a:pt x="4401" y="15636"/>
                  </a:lnTo>
                  <a:lnTo>
                    <a:pt x="4388" y="15623"/>
                  </a:lnTo>
                  <a:lnTo>
                    <a:pt x="4373" y="15612"/>
                  </a:lnTo>
                  <a:lnTo>
                    <a:pt x="4359" y="15602"/>
                  </a:lnTo>
                  <a:lnTo>
                    <a:pt x="4343" y="15590"/>
                  </a:lnTo>
                  <a:lnTo>
                    <a:pt x="4327" y="15581"/>
                  </a:lnTo>
                  <a:lnTo>
                    <a:pt x="4310" y="15571"/>
                  </a:lnTo>
                  <a:lnTo>
                    <a:pt x="4292" y="15563"/>
                  </a:lnTo>
                  <a:lnTo>
                    <a:pt x="4274" y="15555"/>
                  </a:lnTo>
                  <a:lnTo>
                    <a:pt x="4255" y="15547"/>
                  </a:lnTo>
                  <a:lnTo>
                    <a:pt x="4235" y="15542"/>
                  </a:lnTo>
                  <a:lnTo>
                    <a:pt x="4214" y="15537"/>
                  </a:lnTo>
                  <a:lnTo>
                    <a:pt x="4192" y="15533"/>
                  </a:lnTo>
                  <a:lnTo>
                    <a:pt x="4169" y="15530"/>
                  </a:lnTo>
                  <a:lnTo>
                    <a:pt x="4147" y="15529"/>
                  </a:lnTo>
                  <a:lnTo>
                    <a:pt x="4074" y="15526"/>
                  </a:lnTo>
                  <a:lnTo>
                    <a:pt x="4004" y="15524"/>
                  </a:lnTo>
                  <a:lnTo>
                    <a:pt x="3936" y="15523"/>
                  </a:lnTo>
                  <a:lnTo>
                    <a:pt x="3871" y="15523"/>
                  </a:lnTo>
                  <a:lnTo>
                    <a:pt x="3747" y="15523"/>
                  </a:lnTo>
                  <a:lnTo>
                    <a:pt x="3633" y="15524"/>
                  </a:lnTo>
                  <a:lnTo>
                    <a:pt x="3525" y="15526"/>
                  </a:lnTo>
                  <a:lnTo>
                    <a:pt x="3426" y="15528"/>
                  </a:lnTo>
                  <a:lnTo>
                    <a:pt x="3379" y="15528"/>
                  </a:lnTo>
                  <a:lnTo>
                    <a:pt x="3333" y="15526"/>
                  </a:lnTo>
                  <a:lnTo>
                    <a:pt x="3289" y="15525"/>
                  </a:lnTo>
                  <a:lnTo>
                    <a:pt x="3247" y="15523"/>
                  </a:lnTo>
                  <a:lnTo>
                    <a:pt x="3205" y="15521"/>
                  </a:lnTo>
                  <a:lnTo>
                    <a:pt x="3165" y="15518"/>
                  </a:lnTo>
                  <a:lnTo>
                    <a:pt x="3126" y="15514"/>
                  </a:lnTo>
                  <a:lnTo>
                    <a:pt x="3088" y="15508"/>
                  </a:lnTo>
                  <a:lnTo>
                    <a:pt x="3052" y="15501"/>
                  </a:lnTo>
                  <a:lnTo>
                    <a:pt x="3017" y="15494"/>
                  </a:lnTo>
                  <a:lnTo>
                    <a:pt x="2982" y="15485"/>
                  </a:lnTo>
                  <a:lnTo>
                    <a:pt x="2948" y="15473"/>
                  </a:lnTo>
                  <a:lnTo>
                    <a:pt x="2915" y="15462"/>
                  </a:lnTo>
                  <a:lnTo>
                    <a:pt x="2882" y="15447"/>
                  </a:lnTo>
                  <a:lnTo>
                    <a:pt x="2850" y="15432"/>
                  </a:lnTo>
                  <a:lnTo>
                    <a:pt x="2819" y="15414"/>
                  </a:lnTo>
                  <a:lnTo>
                    <a:pt x="2788" y="15394"/>
                  </a:lnTo>
                  <a:lnTo>
                    <a:pt x="2758" y="15372"/>
                  </a:lnTo>
                  <a:lnTo>
                    <a:pt x="2727" y="15348"/>
                  </a:lnTo>
                  <a:lnTo>
                    <a:pt x="2697" y="15322"/>
                  </a:lnTo>
                  <a:lnTo>
                    <a:pt x="2677" y="15303"/>
                  </a:lnTo>
                  <a:lnTo>
                    <a:pt x="2659" y="15284"/>
                  </a:lnTo>
                  <a:lnTo>
                    <a:pt x="2641" y="15263"/>
                  </a:lnTo>
                  <a:lnTo>
                    <a:pt x="2623" y="15240"/>
                  </a:lnTo>
                  <a:lnTo>
                    <a:pt x="2606" y="15217"/>
                  </a:lnTo>
                  <a:lnTo>
                    <a:pt x="2588" y="15192"/>
                  </a:lnTo>
                  <a:lnTo>
                    <a:pt x="2572" y="15167"/>
                  </a:lnTo>
                  <a:lnTo>
                    <a:pt x="2556" y="15141"/>
                  </a:lnTo>
                  <a:lnTo>
                    <a:pt x="2540" y="15114"/>
                  </a:lnTo>
                  <a:lnTo>
                    <a:pt x="2526" y="15086"/>
                  </a:lnTo>
                  <a:lnTo>
                    <a:pt x="2510" y="15057"/>
                  </a:lnTo>
                  <a:lnTo>
                    <a:pt x="2495" y="15028"/>
                  </a:lnTo>
                  <a:lnTo>
                    <a:pt x="2468" y="14970"/>
                  </a:lnTo>
                  <a:lnTo>
                    <a:pt x="2442" y="14911"/>
                  </a:lnTo>
                  <a:lnTo>
                    <a:pt x="2417" y="14854"/>
                  </a:lnTo>
                  <a:lnTo>
                    <a:pt x="2392" y="14801"/>
                  </a:lnTo>
                  <a:lnTo>
                    <a:pt x="2368" y="14752"/>
                  </a:lnTo>
                  <a:lnTo>
                    <a:pt x="2344" y="14707"/>
                  </a:lnTo>
                  <a:lnTo>
                    <a:pt x="2332" y="14686"/>
                  </a:lnTo>
                  <a:lnTo>
                    <a:pt x="2320" y="14668"/>
                  </a:lnTo>
                  <a:lnTo>
                    <a:pt x="2307" y="14650"/>
                  </a:lnTo>
                  <a:lnTo>
                    <a:pt x="2295" y="14633"/>
                  </a:lnTo>
                  <a:lnTo>
                    <a:pt x="2282" y="14618"/>
                  </a:lnTo>
                  <a:lnTo>
                    <a:pt x="2269" y="14604"/>
                  </a:lnTo>
                  <a:lnTo>
                    <a:pt x="2256" y="14592"/>
                  </a:lnTo>
                  <a:lnTo>
                    <a:pt x="2243" y="14581"/>
                  </a:lnTo>
                  <a:lnTo>
                    <a:pt x="2229" y="14572"/>
                  </a:lnTo>
                  <a:lnTo>
                    <a:pt x="2214" y="14565"/>
                  </a:lnTo>
                  <a:lnTo>
                    <a:pt x="2201" y="14558"/>
                  </a:lnTo>
                  <a:lnTo>
                    <a:pt x="2186" y="14554"/>
                  </a:lnTo>
                  <a:lnTo>
                    <a:pt x="2171" y="14552"/>
                  </a:lnTo>
                  <a:lnTo>
                    <a:pt x="2155" y="14551"/>
                  </a:lnTo>
                  <a:lnTo>
                    <a:pt x="2139" y="14552"/>
                  </a:lnTo>
                  <a:lnTo>
                    <a:pt x="2123" y="14555"/>
                  </a:lnTo>
                  <a:lnTo>
                    <a:pt x="2106" y="14560"/>
                  </a:lnTo>
                  <a:lnTo>
                    <a:pt x="2089" y="14568"/>
                  </a:lnTo>
                  <a:lnTo>
                    <a:pt x="2071" y="14577"/>
                  </a:lnTo>
                  <a:lnTo>
                    <a:pt x="2052" y="14588"/>
                  </a:lnTo>
                  <a:lnTo>
                    <a:pt x="2032" y="14601"/>
                  </a:lnTo>
                  <a:lnTo>
                    <a:pt x="2013" y="14617"/>
                  </a:lnTo>
                  <a:lnTo>
                    <a:pt x="1993" y="14635"/>
                  </a:lnTo>
                  <a:lnTo>
                    <a:pt x="1971" y="14655"/>
                  </a:lnTo>
                  <a:lnTo>
                    <a:pt x="1963" y="14642"/>
                  </a:lnTo>
                  <a:lnTo>
                    <a:pt x="1954" y="14628"/>
                  </a:lnTo>
                  <a:lnTo>
                    <a:pt x="1947" y="14614"/>
                  </a:lnTo>
                  <a:lnTo>
                    <a:pt x="1940" y="14600"/>
                  </a:lnTo>
                  <a:lnTo>
                    <a:pt x="1927" y="14571"/>
                  </a:lnTo>
                  <a:lnTo>
                    <a:pt x="1916" y="14543"/>
                  </a:lnTo>
                  <a:lnTo>
                    <a:pt x="1906" y="14512"/>
                  </a:lnTo>
                  <a:lnTo>
                    <a:pt x="1899" y="14483"/>
                  </a:lnTo>
                  <a:lnTo>
                    <a:pt x="1894" y="14454"/>
                  </a:lnTo>
                  <a:lnTo>
                    <a:pt x="1891" y="14425"/>
                  </a:lnTo>
                  <a:lnTo>
                    <a:pt x="1889" y="14396"/>
                  </a:lnTo>
                  <a:lnTo>
                    <a:pt x="1889" y="14367"/>
                  </a:lnTo>
                  <a:lnTo>
                    <a:pt x="1891" y="14338"/>
                  </a:lnTo>
                  <a:lnTo>
                    <a:pt x="1895" y="14311"/>
                  </a:lnTo>
                  <a:lnTo>
                    <a:pt x="1900" y="14284"/>
                  </a:lnTo>
                  <a:lnTo>
                    <a:pt x="1907" y="14259"/>
                  </a:lnTo>
                  <a:lnTo>
                    <a:pt x="1913" y="14247"/>
                  </a:lnTo>
                  <a:lnTo>
                    <a:pt x="1917" y="14235"/>
                  </a:lnTo>
                  <a:lnTo>
                    <a:pt x="1922" y="14223"/>
                  </a:lnTo>
                  <a:lnTo>
                    <a:pt x="1928" y="14211"/>
                  </a:lnTo>
                  <a:lnTo>
                    <a:pt x="1909" y="14206"/>
                  </a:lnTo>
                  <a:lnTo>
                    <a:pt x="1888" y="14203"/>
                  </a:lnTo>
                  <a:lnTo>
                    <a:pt x="1867" y="14201"/>
                  </a:lnTo>
                  <a:lnTo>
                    <a:pt x="1845" y="14200"/>
                  </a:lnTo>
                  <a:lnTo>
                    <a:pt x="1823" y="14201"/>
                  </a:lnTo>
                  <a:lnTo>
                    <a:pt x="1801" y="14203"/>
                  </a:lnTo>
                  <a:lnTo>
                    <a:pt x="1779" y="14206"/>
                  </a:lnTo>
                  <a:lnTo>
                    <a:pt x="1757" y="14210"/>
                  </a:lnTo>
                  <a:lnTo>
                    <a:pt x="1736" y="14215"/>
                  </a:lnTo>
                  <a:lnTo>
                    <a:pt x="1714" y="14222"/>
                  </a:lnTo>
                  <a:lnTo>
                    <a:pt x="1693" y="14228"/>
                  </a:lnTo>
                  <a:lnTo>
                    <a:pt x="1672" y="14235"/>
                  </a:lnTo>
                  <a:lnTo>
                    <a:pt x="1654" y="14242"/>
                  </a:lnTo>
                  <a:lnTo>
                    <a:pt x="1635" y="14250"/>
                  </a:lnTo>
                  <a:lnTo>
                    <a:pt x="1617" y="14258"/>
                  </a:lnTo>
                  <a:lnTo>
                    <a:pt x="1602" y="14265"/>
                  </a:lnTo>
                  <a:lnTo>
                    <a:pt x="1593" y="14252"/>
                  </a:lnTo>
                  <a:lnTo>
                    <a:pt x="1587" y="14237"/>
                  </a:lnTo>
                  <a:lnTo>
                    <a:pt x="1580" y="14222"/>
                  </a:lnTo>
                  <a:lnTo>
                    <a:pt x="1575" y="14206"/>
                  </a:lnTo>
                  <a:lnTo>
                    <a:pt x="1568" y="14190"/>
                  </a:lnTo>
                  <a:lnTo>
                    <a:pt x="1564" y="14175"/>
                  </a:lnTo>
                  <a:lnTo>
                    <a:pt x="1560" y="14158"/>
                  </a:lnTo>
                  <a:lnTo>
                    <a:pt x="1556" y="14141"/>
                  </a:lnTo>
                  <a:lnTo>
                    <a:pt x="1553" y="14124"/>
                  </a:lnTo>
                  <a:lnTo>
                    <a:pt x="1550" y="14107"/>
                  </a:lnTo>
                  <a:lnTo>
                    <a:pt x="1547" y="14089"/>
                  </a:lnTo>
                  <a:lnTo>
                    <a:pt x="1546" y="14072"/>
                  </a:lnTo>
                  <a:lnTo>
                    <a:pt x="1545" y="14054"/>
                  </a:lnTo>
                  <a:lnTo>
                    <a:pt x="1544" y="14036"/>
                  </a:lnTo>
                  <a:lnTo>
                    <a:pt x="1544" y="14019"/>
                  </a:lnTo>
                  <a:lnTo>
                    <a:pt x="1544" y="14002"/>
                  </a:lnTo>
                  <a:lnTo>
                    <a:pt x="1545" y="13984"/>
                  </a:lnTo>
                  <a:lnTo>
                    <a:pt x="1547" y="13966"/>
                  </a:lnTo>
                  <a:lnTo>
                    <a:pt x="1549" y="13950"/>
                  </a:lnTo>
                  <a:lnTo>
                    <a:pt x="1552" y="13932"/>
                  </a:lnTo>
                  <a:lnTo>
                    <a:pt x="1554" y="13915"/>
                  </a:lnTo>
                  <a:lnTo>
                    <a:pt x="1558" y="13900"/>
                  </a:lnTo>
                  <a:lnTo>
                    <a:pt x="1562" y="13883"/>
                  </a:lnTo>
                  <a:lnTo>
                    <a:pt x="1566" y="13867"/>
                  </a:lnTo>
                  <a:lnTo>
                    <a:pt x="1570" y="13852"/>
                  </a:lnTo>
                  <a:lnTo>
                    <a:pt x="1577" y="13837"/>
                  </a:lnTo>
                  <a:lnTo>
                    <a:pt x="1582" y="13822"/>
                  </a:lnTo>
                  <a:lnTo>
                    <a:pt x="1588" y="13808"/>
                  </a:lnTo>
                  <a:lnTo>
                    <a:pt x="1595" y="13795"/>
                  </a:lnTo>
                  <a:lnTo>
                    <a:pt x="1603" y="13782"/>
                  </a:lnTo>
                  <a:lnTo>
                    <a:pt x="1610" y="13770"/>
                  </a:lnTo>
                  <a:lnTo>
                    <a:pt x="1618" y="13758"/>
                  </a:lnTo>
                  <a:lnTo>
                    <a:pt x="1598" y="13756"/>
                  </a:lnTo>
                  <a:lnTo>
                    <a:pt x="1578" y="13753"/>
                  </a:lnTo>
                  <a:lnTo>
                    <a:pt x="1558" y="13748"/>
                  </a:lnTo>
                  <a:lnTo>
                    <a:pt x="1538" y="13743"/>
                  </a:lnTo>
                  <a:lnTo>
                    <a:pt x="1518" y="13737"/>
                  </a:lnTo>
                  <a:lnTo>
                    <a:pt x="1499" y="13731"/>
                  </a:lnTo>
                  <a:lnTo>
                    <a:pt x="1479" y="13722"/>
                  </a:lnTo>
                  <a:lnTo>
                    <a:pt x="1460" y="13714"/>
                  </a:lnTo>
                  <a:lnTo>
                    <a:pt x="1441" y="13705"/>
                  </a:lnTo>
                  <a:lnTo>
                    <a:pt x="1423" y="13695"/>
                  </a:lnTo>
                  <a:lnTo>
                    <a:pt x="1405" y="13684"/>
                  </a:lnTo>
                  <a:lnTo>
                    <a:pt x="1387" y="13672"/>
                  </a:lnTo>
                  <a:lnTo>
                    <a:pt x="1370" y="13661"/>
                  </a:lnTo>
                  <a:lnTo>
                    <a:pt x="1353" y="13647"/>
                  </a:lnTo>
                  <a:lnTo>
                    <a:pt x="1336" y="13634"/>
                  </a:lnTo>
                  <a:lnTo>
                    <a:pt x="1321" y="13619"/>
                  </a:lnTo>
                  <a:lnTo>
                    <a:pt x="1305" y="13605"/>
                  </a:lnTo>
                  <a:lnTo>
                    <a:pt x="1290" y="13589"/>
                  </a:lnTo>
                  <a:lnTo>
                    <a:pt x="1276" y="13573"/>
                  </a:lnTo>
                  <a:lnTo>
                    <a:pt x="1262" y="13557"/>
                  </a:lnTo>
                  <a:lnTo>
                    <a:pt x="1250" y="13539"/>
                  </a:lnTo>
                  <a:lnTo>
                    <a:pt x="1237" y="13521"/>
                  </a:lnTo>
                  <a:lnTo>
                    <a:pt x="1225" y="13504"/>
                  </a:lnTo>
                  <a:lnTo>
                    <a:pt x="1215" y="13484"/>
                  </a:lnTo>
                  <a:lnTo>
                    <a:pt x="1204" y="13465"/>
                  </a:lnTo>
                  <a:lnTo>
                    <a:pt x="1195" y="13445"/>
                  </a:lnTo>
                  <a:lnTo>
                    <a:pt x="1186" y="13424"/>
                  </a:lnTo>
                  <a:lnTo>
                    <a:pt x="1178" y="13405"/>
                  </a:lnTo>
                  <a:lnTo>
                    <a:pt x="1171" y="13383"/>
                  </a:lnTo>
                  <a:lnTo>
                    <a:pt x="1166" y="13362"/>
                  </a:lnTo>
                  <a:lnTo>
                    <a:pt x="1160" y="13340"/>
                  </a:lnTo>
                  <a:lnTo>
                    <a:pt x="1156" y="13317"/>
                  </a:lnTo>
                  <a:lnTo>
                    <a:pt x="1179" y="13317"/>
                  </a:lnTo>
                  <a:lnTo>
                    <a:pt x="1204" y="13315"/>
                  </a:lnTo>
                  <a:lnTo>
                    <a:pt x="1228" y="13312"/>
                  </a:lnTo>
                  <a:lnTo>
                    <a:pt x="1253" y="13308"/>
                  </a:lnTo>
                  <a:lnTo>
                    <a:pt x="1278" y="13301"/>
                  </a:lnTo>
                  <a:lnTo>
                    <a:pt x="1304" y="13294"/>
                  </a:lnTo>
                  <a:lnTo>
                    <a:pt x="1329" y="13286"/>
                  </a:lnTo>
                  <a:lnTo>
                    <a:pt x="1353" y="13276"/>
                  </a:lnTo>
                  <a:lnTo>
                    <a:pt x="1378" y="13266"/>
                  </a:lnTo>
                  <a:lnTo>
                    <a:pt x="1401" y="13254"/>
                  </a:lnTo>
                  <a:lnTo>
                    <a:pt x="1424" y="13242"/>
                  </a:lnTo>
                  <a:lnTo>
                    <a:pt x="1447" y="13228"/>
                  </a:lnTo>
                  <a:lnTo>
                    <a:pt x="1467" y="13214"/>
                  </a:lnTo>
                  <a:lnTo>
                    <a:pt x="1487" y="13199"/>
                  </a:lnTo>
                  <a:lnTo>
                    <a:pt x="1506" y="13185"/>
                  </a:lnTo>
                  <a:lnTo>
                    <a:pt x="1522" y="13168"/>
                  </a:lnTo>
                  <a:lnTo>
                    <a:pt x="1504" y="13164"/>
                  </a:lnTo>
                  <a:lnTo>
                    <a:pt x="1486" y="13159"/>
                  </a:lnTo>
                  <a:lnTo>
                    <a:pt x="1467" y="13153"/>
                  </a:lnTo>
                  <a:lnTo>
                    <a:pt x="1450" y="13146"/>
                  </a:lnTo>
                  <a:lnTo>
                    <a:pt x="1432" y="13139"/>
                  </a:lnTo>
                  <a:lnTo>
                    <a:pt x="1414" y="13132"/>
                  </a:lnTo>
                  <a:lnTo>
                    <a:pt x="1398" y="13122"/>
                  </a:lnTo>
                  <a:lnTo>
                    <a:pt x="1381" y="13113"/>
                  </a:lnTo>
                  <a:lnTo>
                    <a:pt x="1364" y="13103"/>
                  </a:lnTo>
                  <a:lnTo>
                    <a:pt x="1349" y="13093"/>
                  </a:lnTo>
                  <a:lnTo>
                    <a:pt x="1333" y="13081"/>
                  </a:lnTo>
                  <a:lnTo>
                    <a:pt x="1318" y="13069"/>
                  </a:lnTo>
                  <a:lnTo>
                    <a:pt x="1303" y="13056"/>
                  </a:lnTo>
                  <a:lnTo>
                    <a:pt x="1288" y="13043"/>
                  </a:lnTo>
                  <a:lnTo>
                    <a:pt x="1274" y="13029"/>
                  </a:lnTo>
                  <a:lnTo>
                    <a:pt x="1260" y="13015"/>
                  </a:lnTo>
                  <a:lnTo>
                    <a:pt x="1248" y="13000"/>
                  </a:lnTo>
                  <a:lnTo>
                    <a:pt x="1234" y="12985"/>
                  </a:lnTo>
                  <a:lnTo>
                    <a:pt x="1223" y="12969"/>
                  </a:lnTo>
                  <a:lnTo>
                    <a:pt x="1210" y="12952"/>
                  </a:lnTo>
                  <a:lnTo>
                    <a:pt x="1200" y="12935"/>
                  </a:lnTo>
                  <a:lnTo>
                    <a:pt x="1189" y="12917"/>
                  </a:lnTo>
                  <a:lnTo>
                    <a:pt x="1179" y="12899"/>
                  </a:lnTo>
                  <a:lnTo>
                    <a:pt x="1170" y="12880"/>
                  </a:lnTo>
                  <a:lnTo>
                    <a:pt x="1160" y="12862"/>
                  </a:lnTo>
                  <a:lnTo>
                    <a:pt x="1152" y="12842"/>
                  </a:lnTo>
                  <a:lnTo>
                    <a:pt x="1144" y="12822"/>
                  </a:lnTo>
                  <a:lnTo>
                    <a:pt x="1136" y="12802"/>
                  </a:lnTo>
                  <a:lnTo>
                    <a:pt x="1130" y="12781"/>
                  </a:lnTo>
                  <a:lnTo>
                    <a:pt x="1124" y="12760"/>
                  </a:lnTo>
                  <a:lnTo>
                    <a:pt x="1119" y="12739"/>
                  </a:lnTo>
                  <a:lnTo>
                    <a:pt x="1114" y="12717"/>
                  </a:lnTo>
                  <a:lnTo>
                    <a:pt x="1139" y="12717"/>
                  </a:lnTo>
                  <a:lnTo>
                    <a:pt x="1165" y="12716"/>
                  </a:lnTo>
                  <a:lnTo>
                    <a:pt x="1191" y="12714"/>
                  </a:lnTo>
                  <a:lnTo>
                    <a:pt x="1216" y="12712"/>
                  </a:lnTo>
                  <a:lnTo>
                    <a:pt x="1242" y="12708"/>
                  </a:lnTo>
                  <a:lnTo>
                    <a:pt x="1267" y="12704"/>
                  </a:lnTo>
                  <a:lnTo>
                    <a:pt x="1292" y="12699"/>
                  </a:lnTo>
                  <a:lnTo>
                    <a:pt x="1316" y="12694"/>
                  </a:lnTo>
                  <a:lnTo>
                    <a:pt x="1340" y="12688"/>
                  </a:lnTo>
                  <a:lnTo>
                    <a:pt x="1364" y="12680"/>
                  </a:lnTo>
                  <a:lnTo>
                    <a:pt x="1386" y="12673"/>
                  </a:lnTo>
                  <a:lnTo>
                    <a:pt x="1408" y="12664"/>
                  </a:lnTo>
                  <a:lnTo>
                    <a:pt x="1429" y="12654"/>
                  </a:lnTo>
                  <a:lnTo>
                    <a:pt x="1449" y="12644"/>
                  </a:lnTo>
                  <a:lnTo>
                    <a:pt x="1466" y="12633"/>
                  </a:lnTo>
                  <a:lnTo>
                    <a:pt x="1483" y="12621"/>
                  </a:lnTo>
                  <a:lnTo>
                    <a:pt x="1501" y="12606"/>
                  </a:lnTo>
                  <a:lnTo>
                    <a:pt x="1516" y="12592"/>
                  </a:lnTo>
                  <a:lnTo>
                    <a:pt x="1531" y="12575"/>
                  </a:lnTo>
                  <a:lnTo>
                    <a:pt x="1544" y="12558"/>
                  </a:lnTo>
                  <a:lnTo>
                    <a:pt x="1557" y="12541"/>
                  </a:lnTo>
                  <a:lnTo>
                    <a:pt x="1568" y="12523"/>
                  </a:lnTo>
                  <a:lnTo>
                    <a:pt x="1579" y="12504"/>
                  </a:lnTo>
                  <a:lnTo>
                    <a:pt x="1589" y="12485"/>
                  </a:lnTo>
                  <a:lnTo>
                    <a:pt x="1607" y="12447"/>
                  </a:lnTo>
                  <a:lnTo>
                    <a:pt x="1624" y="12407"/>
                  </a:lnTo>
                  <a:lnTo>
                    <a:pt x="1641" y="12367"/>
                  </a:lnTo>
                  <a:lnTo>
                    <a:pt x="1658" y="12326"/>
                  </a:lnTo>
                  <a:lnTo>
                    <a:pt x="1666" y="12306"/>
                  </a:lnTo>
                  <a:lnTo>
                    <a:pt x="1675" y="12287"/>
                  </a:lnTo>
                  <a:lnTo>
                    <a:pt x="1685" y="12268"/>
                  </a:lnTo>
                  <a:lnTo>
                    <a:pt x="1695" y="12249"/>
                  </a:lnTo>
                  <a:lnTo>
                    <a:pt x="1707" y="12230"/>
                  </a:lnTo>
                  <a:lnTo>
                    <a:pt x="1719" y="12211"/>
                  </a:lnTo>
                  <a:lnTo>
                    <a:pt x="1732" y="12194"/>
                  </a:lnTo>
                  <a:lnTo>
                    <a:pt x="1746" y="12177"/>
                  </a:lnTo>
                  <a:lnTo>
                    <a:pt x="1761" y="12160"/>
                  </a:lnTo>
                  <a:lnTo>
                    <a:pt x="1777" y="12145"/>
                  </a:lnTo>
                  <a:lnTo>
                    <a:pt x="1795" y="12130"/>
                  </a:lnTo>
                  <a:lnTo>
                    <a:pt x="1815" y="12115"/>
                  </a:lnTo>
                  <a:lnTo>
                    <a:pt x="1836" y="12103"/>
                  </a:lnTo>
                  <a:lnTo>
                    <a:pt x="1860" y="12090"/>
                  </a:lnTo>
                  <a:lnTo>
                    <a:pt x="1884" y="12080"/>
                  </a:lnTo>
                  <a:lnTo>
                    <a:pt x="1911" y="12070"/>
                  </a:lnTo>
                  <a:lnTo>
                    <a:pt x="1945" y="12059"/>
                  </a:lnTo>
                  <a:lnTo>
                    <a:pt x="1981" y="12051"/>
                  </a:lnTo>
                  <a:lnTo>
                    <a:pt x="2019" y="12042"/>
                  </a:lnTo>
                  <a:lnTo>
                    <a:pt x="2058" y="12036"/>
                  </a:lnTo>
                  <a:lnTo>
                    <a:pt x="2099" y="12031"/>
                  </a:lnTo>
                  <a:lnTo>
                    <a:pt x="2139" y="12027"/>
                  </a:lnTo>
                  <a:lnTo>
                    <a:pt x="2182" y="12023"/>
                  </a:lnTo>
                  <a:lnTo>
                    <a:pt x="2226" y="12020"/>
                  </a:lnTo>
                  <a:lnTo>
                    <a:pt x="2313" y="12013"/>
                  </a:lnTo>
                  <a:lnTo>
                    <a:pt x="2401" y="12007"/>
                  </a:lnTo>
                  <a:lnTo>
                    <a:pt x="2444" y="12004"/>
                  </a:lnTo>
                  <a:lnTo>
                    <a:pt x="2488" y="12000"/>
                  </a:lnTo>
                  <a:lnTo>
                    <a:pt x="2531" y="11996"/>
                  </a:lnTo>
                  <a:lnTo>
                    <a:pt x="2572" y="11990"/>
                  </a:lnTo>
                  <a:lnTo>
                    <a:pt x="2613" y="11984"/>
                  </a:lnTo>
                  <a:lnTo>
                    <a:pt x="2653" y="11977"/>
                  </a:lnTo>
                  <a:lnTo>
                    <a:pt x="2692" y="11968"/>
                  </a:lnTo>
                  <a:lnTo>
                    <a:pt x="2728" y="11958"/>
                  </a:lnTo>
                  <a:lnTo>
                    <a:pt x="2764" y="11947"/>
                  </a:lnTo>
                  <a:lnTo>
                    <a:pt x="2797" y="11933"/>
                  </a:lnTo>
                  <a:lnTo>
                    <a:pt x="2828" y="11917"/>
                  </a:lnTo>
                  <a:lnTo>
                    <a:pt x="2856" y="11901"/>
                  </a:lnTo>
                  <a:lnTo>
                    <a:pt x="2883" y="11881"/>
                  </a:lnTo>
                  <a:lnTo>
                    <a:pt x="2906" y="11859"/>
                  </a:lnTo>
                  <a:lnTo>
                    <a:pt x="2927" y="11834"/>
                  </a:lnTo>
                  <a:lnTo>
                    <a:pt x="2946" y="11807"/>
                  </a:lnTo>
                  <a:lnTo>
                    <a:pt x="2960" y="11777"/>
                  </a:lnTo>
                  <a:lnTo>
                    <a:pt x="2971" y="11742"/>
                  </a:lnTo>
                  <a:lnTo>
                    <a:pt x="2979" y="11706"/>
                  </a:lnTo>
                  <a:lnTo>
                    <a:pt x="2983" y="11666"/>
                  </a:lnTo>
                  <a:lnTo>
                    <a:pt x="2983" y="11648"/>
                  </a:lnTo>
                  <a:lnTo>
                    <a:pt x="2982" y="11630"/>
                  </a:lnTo>
                  <a:lnTo>
                    <a:pt x="2981" y="11610"/>
                  </a:lnTo>
                  <a:lnTo>
                    <a:pt x="2980" y="11589"/>
                  </a:lnTo>
                  <a:lnTo>
                    <a:pt x="2974" y="11545"/>
                  </a:lnTo>
                  <a:lnTo>
                    <a:pt x="2966" y="11499"/>
                  </a:lnTo>
                  <a:lnTo>
                    <a:pt x="2955" y="11450"/>
                  </a:lnTo>
                  <a:lnTo>
                    <a:pt x="2943" y="11400"/>
                  </a:lnTo>
                  <a:lnTo>
                    <a:pt x="2929" y="11349"/>
                  </a:lnTo>
                  <a:lnTo>
                    <a:pt x="2915" y="11297"/>
                  </a:lnTo>
                  <a:lnTo>
                    <a:pt x="2900" y="11244"/>
                  </a:lnTo>
                  <a:lnTo>
                    <a:pt x="2883" y="11192"/>
                  </a:lnTo>
                  <a:lnTo>
                    <a:pt x="2868" y="11140"/>
                  </a:lnTo>
                  <a:lnTo>
                    <a:pt x="2852" y="11089"/>
                  </a:lnTo>
                  <a:lnTo>
                    <a:pt x="2837" y="11039"/>
                  </a:lnTo>
                  <a:lnTo>
                    <a:pt x="2822" y="10991"/>
                  </a:lnTo>
                  <a:lnTo>
                    <a:pt x="2810" y="10945"/>
                  </a:lnTo>
                  <a:lnTo>
                    <a:pt x="2798" y="10901"/>
                  </a:lnTo>
                  <a:lnTo>
                    <a:pt x="2787" y="10857"/>
                  </a:lnTo>
                  <a:lnTo>
                    <a:pt x="2776" y="10813"/>
                  </a:lnTo>
                  <a:lnTo>
                    <a:pt x="2766" y="10768"/>
                  </a:lnTo>
                  <a:lnTo>
                    <a:pt x="2757" y="10722"/>
                  </a:lnTo>
                  <a:lnTo>
                    <a:pt x="2748" y="10677"/>
                  </a:lnTo>
                  <a:lnTo>
                    <a:pt x="2740" y="10630"/>
                  </a:lnTo>
                  <a:lnTo>
                    <a:pt x="2733" y="10584"/>
                  </a:lnTo>
                  <a:lnTo>
                    <a:pt x="2726" y="10538"/>
                  </a:lnTo>
                  <a:lnTo>
                    <a:pt x="2721" y="10491"/>
                  </a:lnTo>
                  <a:lnTo>
                    <a:pt x="2716" y="10443"/>
                  </a:lnTo>
                  <a:lnTo>
                    <a:pt x="2712" y="10395"/>
                  </a:lnTo>
                  <a:lnTo>
                    <a:pt x="2708" y="10346"/>
                  </a:lnTo>
                  <a:lnTo>
                    <a:pt x="2704" y="10297"/>
                  </a:lnTo>
                  <a:lnTo>
                    <a:pt x="2703" y="10247"/>
                  </a:lnTo>
                  <a:lnTo>
                    <a:pt x="2701" y="10197"/>
                  </a:lnTo>
                  <a:lnTo>
                    <a:pt x="2701" y="10146"/>
                  </a:lnTo>
                  <a:lnTo>
                    <a:pt x="2550" y="10157"/>
                  </a:lnTo>
                  <a:lnTo>
                    <a:pt x="2407" y="10161"/>
                  </a:lnTo>
                  <a:lnTo>
                    <a:pt x="2269" y="10158"/>
                  </a:lnTo>
                  <a:lnTo>
                    <a:pt x="2137" y="10149"/>
                  </a:lnTo>
                  <a:lnTo>
                    <a:pt x="2012" y="10134"/>
                  </a:lnTo>
                  <a:lnTo>
                    <a:pt x="1892" y="10112"/>
                  </a:lnTo>
                  <a:lnTo>
                    <a:pt x="1778" y="10085"/>
                  </a:lnTo>
                  <a:lnTo>
                    <a:pt x="1671" y="10053"/>
                  </a:lnTo>
                  <a:lnTo>
                    <a:pt x="1569" y="10014"/>
                  </a:lnTo>
                  <a:lnTo>
                    <a:pt x="1473" y="9973"/>
                  </a:lnTo>
                  <a:lnTo>
                    <a:pt x="1382" y="9925"/>
                  </a:lnTo>
                  <a:lnTo>
                    <a:pt x="1297" y="9874"/>
                  </a:lnTo>
                  <a:lnTo>
                    <a:pt x="1217" y="9817"/>
                  </a:lnTo>
                  <a:lnTo>
                    <a:pt x="1142" y="9758"/>
                  </a:lnTo>
                  <a:lnTo>
                    <a:pt x="1072" y="9694"/>
                  </a:lnTo>
                  <a:lnTo>
                    <a:pt x="1007" y="9628"/>
                  </a:lnTo>
                  <a:lnTo>
                    <a:pt x="948" y="9558"/>
                  </a:lnTo>
                  <a:lnTo>
                    <a:pt x="893" y="9486"/>
                  </a:lnTo>
                  <a:lnTo>
                    <a:pt x="843" y="9411"/>
                  </a:lnTo>
                  <a:lnTo>
                    <a:pt x="798" y="9334"/>
                  </a:lnTo>
                  <a:lnTo>
                    <a:pt x="757" y="9255"/>
                  </a:lnTo>
                  <a:lnTo>
                    <a:pt x="721" y="9173"/>
                  </a:lnTo>
                  <a:lnTo>
                    <a:pt x="689" y="9091"/>
                  </a:lnTo>
                  <a:lnTo>
                    <a:pt x="661" y="9008"/>
                  </a:lnTo>
                  <a:lnTo>
                    <a:pt x="637" y="8923"/>
                  </a:lnTo>
                  <a:lnTo>
                    <a:pt x="618" y="8838"/>
                  </a:lnTo>
                  <a:lnTo>
                    <a:pt x="603" y="8752"/>
                  </a:lnTo>
                  <a:lnTo>
                    <a:pt x="590" y="8667"/>
                  </a:lnTo>
                  <a:lnTo>
                    <a:pt x="583" y="8581"/>
                  </a:lnTo>
                  <a:lnTo>
                    <a:pt x="579" y="8496"/>
                  </a:lnTo>
                  <a:lnTo>
                    <a:pt x="578" y="8411"/>
                  </a:lnTo>
                  <a:lnTo>
                    <a:pt x="580" y="8328"/>
                  </a:lnTo>
                  <a:lnTo>
                    <a:pt x="584" y="8261"/>
                  </a:lnTo>
                  <a:lnTo>
                    <a:pt x="590" y="8195"/>
                  </a:lnTo>
                  <a:lnTo>
                    <a:pt x="596" y="8130"/>
                  </a:lnTo>
                  <a:lnTo>
                    <a:pt x="605" y="8066"/>
                  </a:lnTo>
                  <a:lnTo>
                    <a:pt x="614" y="8004"/>
                  </a:lnTo>
                  <a:lnTo>
                    <a:pt x="625" y="7941"/>
                  </a:lnTo>
                  <a:lnTo>
                    <a:pt x="636" y="7880"/>
                  </a:lnTo>
                  <a:lnTo>
                    <a:pt x="650" y="7819"/>
                  </a:lnTo>
                  <a:lnTo>
                    <a:pt x="663" y="7759"/>
                  </a:lnTo>
                  <a:lnTo>
                    <a:pt x="679" y="7699"/>
                  </a:lnTo>
                  <a:lnTo>
                    <a:pt x="695" y="7639"/>
                  </a:lnTo>
                  <a:lnTo>
                    <a:pt x="713" y="7580"/>
                  </a:lnTo>
                  <a:lnTo>
                    <a:pt x="732" y="7520"/>
                  </a:lnTo>
                  <a:lnTo>
                    <a:pt x="752" y="7461"/>
                  </a:lnTo>
                  <a:lnTo>
                    <a:pt x="773" y="7402"/>
                  </a:lnTo>
                  <a:lnTo>
                    <a:pt x="795" y="7341"/>
                  </a:lnTo>
                  <a:lnTo>
                    <a:pt x="819" y="7282"/>
                  </a:lnTo>
                  <a:lnTo>
                    <a:pt x="843" y="7221"/>
                  </a:lnTo>
                  <a:lnTo>
                    <a:pt x="869" y="7160"/>
                  </a:lnTo>
                  <a:lnTo>
                    <a:pt x="895" y="7098"/>
                  </a:lnTo>
                  <a:lnTo>
                    <a:pt x="923" y="7036"/>
                  </a:lnTo>
                  <a:lnTo>
                    <a:pt x="952" y="6972"/>
                  </a:lnTo>
                  <a:lnTo>
                    <a:pt x="981" y="6909"/>
                  </a:lnTo>
                  <a:lnTo>
                    <a:pt x="1013" y="6843"/>
                  </a:lnTo>
                  <a:lnTo>
                    <a:pt x="1077" y="6710"/>
                  </a:lnTo>
                  <a:lnTo>
                    <a:pt x="1147" y="6570"/>
                  </a:lnTo>
                  <a:lnTo>
                    <a:pt x="1219" y="6424"/>
                  </a:lnTo>
                  <a:lnTo>
                    <a:pt x="1296" y="6272"/>
                  </a:lnTo>
                  <a:lnTo>
                    <a:pt x="1390" y="6082"/>
                  </a:lnTo>
                  <a:lnTo>
                    <a:pt x="1481" y="5900"/>
                  </a:lnTo>
                  <a:lnTo>
                    <a:pt x="1568" y="5723"/>
                  </a:lnTo>
                  <a:lnTo>
                    <a:pt x="1650" y="5552"/>
                  </a:lnTo>
                  <a:lnTo>
                    <a:pt x="1690" y="5468"/>
                  </a:lnTo>
                  <a:lnTo>
                    <a:pt x="1729" y="5386"/>
                  </a:lnTo>
                  <a:lnTo>
                    <a:pt x="1765" y="5305"/>
                  </a:lnTo>
                  <a:lnTo>
                    <a:pt x="1801" y="5224"/>
                  </a:lnTo>
                  <a:lnTo>
                    <a:pt x="1835" y="5146"/>
                  </a:lnTo>
                  <a:lnTo>
                    <a:pt x="1868" y="5068"/>
                  </a:lnTo>
                  <a:lnTo>
                    <a:pt x="1899" y="4991"/>
                  </a:lnTo>
                  <a:lnTo>
                    <a:pt x="1928" y="4916"/>
                  </a:lnTo>
                  <a:lnTo>
                    <a:pt x="1956" y="4841"/>
                  </a:lnTo>
                  <a:lnTo>
                    <a:pt x="1983" y="4767"/>
                  </a:lnTo>
                  <a:lnTo>
                    <a:pt x="2007" y="4694"/>
                  </a:lnTo>
                  <a:lnTo>
                    <a:pt x="2030" y="4622"/>
                  </a:lnTo>
                  <a:lnTo>
                    <a:pt x="2052" y="4550"/>
                  </a:lnTo>
                  <a:lnTo>
                    <a:pt x="2071" y="4479"/>
                  </a:lnTo>
                  <a:lnTo>
                    <a:pt x="2089" y="4409"/>
                  </a:lnTo>
                  <a:lnTo>
                    <a:pt x="2104" y="4340"/>
                  </a:lnTo>
                  <a:lnTo>
                    <a:pt x="2118" y="4271"/>
                  </a:lnTo>
                  <a:lnTo>
                    <a:pt x="2129" y="4202"/>
                  </a:lnTo>
                  <a:lnTo>
                    <a:pt x="2138" y="4134"/>
                  </a:lnTo>
                  <a:lnTo>
                    <a:pt x="2146" y="4067"/>
                  </a:lnTo>
                  <a:lnTo>
                    <a:pt x="2151" y="4000"/>
                  </a:lnTo>
                  <a:lnTo>
                    <a:pt x="2153" y="3933"/>
                  </a:lnTo>
                  <a:lnTo>
                    <a:pt x="2154" y="3866"/>
                  </a:lnTo>
                  <a:lnTo>
                    <a:pt x="2152" y="3801"/>
                  </a:lnTo>
                  <a:lnTo>
                    <a:pt x="2150" y="3771"/>
                  </a:lnTo>
                  <a:lnTo>
                    <a:pt x="2148" y="3739"/>
                  </a:lnTo>
                  <a:lnTo>
                    <a:pt x="2145" y="3709"/>
                  </a:lnTo>
                  <a:lnTo>
                    <a:pt x="2142" y="3678"/>
                  </a:lnTo>
                  <a:lnTo>
                    <a:pt x="2137" y="3647"/>
                  </a:lnTo>
                  <a:lnTo>
                    <a:pt x="2133" y="3616"/>
                  </a:lnTo>
                  <a:lnTo>
                    <a:pt x="2127" y="3585"/>
                  </a:lnTo>
                  <a:lnTo>
                    <a:pt x="2122" y="3554"/>
                  </a:lnTo>
                  <a:lnTo>
                    <a:pt x="2115" y="3524"/>
                  </a:lnTo>
                  <a:lnTo>
                    <a:pt x="2107" y="3493"/>
                  </a:lnTo>
                  <a:lnTo>
                    <a:pt x="2100" y="3463"/>
                  </a:lnTo>
                  <a:lnTo>
                    <a:pt x="2092" y="3434"/>
                  </a:lnTo>
                  <a:lnTo>
                    <a:pt x="2082" y="3405"/>
                  </a:lnTo>
                  <a:lnTo>
                    <a:pt x="2072" y="3377"/>
                  </a:lnTo>
                  <a:lnTo>
                    <a:pt x="2061" y="3349"/>
                  </a:lnTo>
                  <a:lnTo>
                    <a:pt x="2051" y="3321"/>
                  </a:lnTo>
                  <a:lnTo>
                    <a:pt x="2039" y="3294"/>
                  </a:lnTo>
                  <a:lnTo>
                    <a:pt x="2026" y="3269"/>
                  </a:lnTo>
                  <a:lnTo>
                    <a:pt x="2013" y="3244"/>
                  </a:lnTo>
                  <a:lnTo>
                    <a:pt x="1999" y="3220"/>
                  </a:lnTo>
                  <a:lnTo>
                    <a:pt x="1984" y="3197"/>
                  </a:lnTo>
                  <a:lnTo>
                    <a:pt x="1970" y="3176"/>
                  </a:lnTo>
                  <a:lnTo>
                    <a:pt x="1954" y="3155"/>
                  </a:lnTo>
                  <a:lnTo>
                    <a:pt x="1938" y="3136"/>
                  </a:lnTo>
                  <a:lnTo>
                    <a:pt x="1920" y="3118"/>
                  </a:lnTo>
                  <a:lnTo>
                    <a:pt x="1902" y="3100"/>
                  </a:lnTo>
                  <a:lnTo>
                    <a:pt x="1884" y="3086"/>
                  </a:lnTo>
                  <a:lnTo>
                    <a:pt x="1865" y="3071"/>
                  </a:lnTo>
                  <a:lnTo>
                    <a:pt x="1844" y="3060"/>
                  </a:lnTo>
                  <a:lnTo>
                    <a:pt x="1824" y="3048"/>
                  </a:lnTo>
                  <a:lnTo>
                    <a:pt x="1802" y="3040"/>
                  </a:lnTo>
                  <a:lnTo>
                    <a:pt x="1781" y="3033"/>
                  </a:lnTo>
                  <a:lnTo>
                    <a:pt x="1739" y="3022"/>
                  </a:lnTo>
                  <a:lnTo>
                    <a:pt x="1698" y="3016"/>
                  </a:lnTo>
                  <a:lnTo>
                    <a:pt x="1660" y="3013"/>
                  </a:lnTo>
                  <a:lnTo>
                    <a:pt x="1622" y="3013"/>
                  </a:lnTo>
                  <a:lnTo>
                    <a:pt x="1587" y="3017"/>
                  </a:lnTo>
                  <a:lnTo>
                    <a:pt x="1554" y="3023"/>
                  </a:lnTo>
                  <a:lnTo>
                    <a:pt x="1522" y="3032"/>
                  </a:lnTo>
                  <a:lnTo>
                    <a:pt x="1492" y="3044"/>
                  </a:lnTo>
                  <a:lnTo>
                    <a:pt x="1464" y="3059"/>
                  </a:lnTo>
                  <a:lnTo>
                    <a:pt x="1438" y="3074"/>
                  </a:lnTo>
                  <a:lnTo>
                    <a:pt x="1414" y="3093"/>
                  </a:lnTo>
                  <a:lnTo>
                    <a:pt x="1391" y="3114"/>
                  </a:lnTo>
                  <a:lnTo>
                    <a:pt x="1372" y="3137"/>
                  </a:lnTo>
                  <a:lnTo>
                    <a:pt x="1353" y="3161"/>
                  </a:lnTo>
                  <a:lnTo>
                    <a:pt x="1336" y="3187"/>
                  </a:lnTo>
                  <a:lnTo>
                    <a:pt x="1322" y="3213"/>
                  </a:lnTo>
                  <a:lnTo>
                    <a:pt x="1308" y="3242"/>
                  </a:lnTo>
                  <a:lnTo>
                    <a:pt x="1298" y="3270"/>
                  </a:lnTo>
                  <a:lnTo>
                    <a:pt x="1289" y="3301"/>
                  </a:lnTo>
                  <a:lnTo>
                    <a:pt x="1282" y="3332"/>
                  </a:lnTo>
                  <a:lnTo>
                    <a:pt x="1278" y="3363"/>
                  </a:lnTo>
                  <a:lnTo>
                    <a:pt x="1276" y="3394"/>
                  </a:lnTo>
                  <a:lnTo>
                    <a:pt x="1275" y="3426"/>
                  </a:lnTo>
                  <a:lnTo>
                    <a:pt x="1277" y="3457"/>
                  </a:lnTo>
                  <a:lnTo>
                    <a:pt x="1281" y="3489"/>
                  </a:lnTo>
                  <a:lnTo>
                    <a:pt x="1287" y="3520"/>
                  </a:lnTo>
                  <a:lnTo>
                    <a:pt x="1296" y="3551"/>
                  </a:lnTo>
                  <a:lnTo>
                    <a:pt x="1306" y="3581"/>
                  </a:lnTo>
                  <a:lnTo>
                    <a:pt x="1319" y="3610"/>
                  </a:lnTo>
                  <a:lnTo>
                    <a:pt x="1334" y="3638"/>
                  </a:lnTo>
                  <a:lnTo>
                    <a:pt x="1351" y="3665"/>
                  </a:lnTo>
                  <a:lnTo>
                    <a:pt x="1371" y="3690"/>
                  </a:lnTo>
                  <a:lnTo>
                    <a:pt x="1386" y="3707"/>
                  </a:lnTo>
                  <a:lnTo>
                    <a:pt x="1402" y="3724"/>
                  </a:lnTo>
                  <a:lnTo>
                    <a:pt x="1421" y="3738"/>
                  </a:lnTo>
                  <a:lnTo>
                    <a:pt x="1439" y="3753"/>
                  </a:lnTo>
                  <a:lnTo>
                    <a:pt x="1460" y="3766"/>
                  </a:lnTo>
                  <a:lnTo>
                    <a:pt x="1482" y="3779"/>
                  </a:lnTo>
                  <a:lnTo>
                    <a:pt x="1506" y="3790"/>
                  </a:lnTo>
                  <a:lnTo>
                    <a:pt x="1530" y="3801"/>
                  </a:lnTo>
                  <a:lnTo>
                    <a:pt x="1556" y="3809"/>
                  </a:lnTo>
                  <a:lnTo>
                    <a:pt x="1583" y="3817"/>
                  </a:lnTo>
                  <a:lnTo>
                    <a:pt x="1611" y="3824"/>
                  </a:lnTo>
                  <a:lnTo>
                    <a:pt x="1639" y="3828"/>
                  </a:lnTo>
                  <a:lnTo>
                    <a:pt x="1669" y="3831"/>
                  </a:lnTo>
                  <a:lnTo>
                    <a:pt x="1699" y="3832"/>
                  </a:lnTo>
                  <a:lnTo>
                    <a:pt x="1732" y="3832"/>
                  </a:lnTo>
                  <a:lnTo>
                    <a:pt x="1763" y="3829"/>
                  </a:lnTo>
                  <a:lnTo>
                    <a:pt x="1764" y="3852"/>
                  </a:lnTo>
                  <a:lnTo>
                    <a:pt x="1763" y="3873"/>
                  </a:lnTo>
                  <a:lnTo>
                    <a:pt x="1762" y="3895"/>
                  </a:lnTo>
                  <a:lnTo>
                    <a:pt x="1760" y="3914"/>
                  </a:lnTo>
                  <a:lnTo>
                    <a:pt x="1757" y="3934"/>
                  </a:lnTo>
                  <a:lnTo>
                    <a:pt x="1753" y="3954"/>
                  </a:lnTo>
                  <a:lnTo>
                    <a:pt x="1749" y="3973"/>
                  </a:lnTo>
                  <a:lnTo>
                    <a:pt x="1745" y="3990"/>
                  </a:lnTo>
                  <a:lnTo>
                    <a:pt x="1740" y="4009"/>
                  </a:lnTo>
                  <a:lnTo>
                    <a:pt x="1734" y="4026"/>
                  </a:lnTo>
                  <a:lnTo>
                    <a:pt x="1727" y="4043"/>
                  </a:lnTo>
                  <a:lnTo>
                    <a:pt x="1720" y="4058"/>
                  </a:lnTo>
                  <a:lnTo>
                    <a:pt x="1713" y="4074"/>
                  </a:lnTo>
                  <a:lnTo>
                    <a:pt x="1705" y="4088"/>
                  </a:lnTo>
                  <a:lnTo>
                    <a:pt x="1696" y="4103"/>
                  </a:lnTo>
                  <a:lnTo>
                    <a:pt x="1687" y="4117"/>
                  </a:lnTo>
                  <a:lnTo>
                    <a:pt x="1676" y="4130"/>
                  </a:lnTo>
                  <a:lnTo>
                    <a:pt x="1667" y="4143"/>
                  </a:lnTo>
                  <a:lnTo>
                    <a:pt x="1656" y="4154"/>
                  </a:lnTo>
                  <a:lnTo>
                    <a:pt x="1645" y="4166"/>
                  </a:lnTo>
                  <a:lnTo>
                    <a:pt x="1633" y="4177"/>
                  </a:lnTo>
                  <a:lnTo>
                    <a:pt x="1621" y="4186"/>
                  </a:lnTo>
                  <a:lnTo>
                    <a:pt x="1609" y="4196"/>
                  </a:lnTo>
                  <a:lnTo>
                    <a:pt x="1595" y="4205"/>
                  </a:lnTo>
                  <a:lnTo>
                    <a:pt x="1582" y="4214"/>
                  </a:lnTo>
                  <a:lnTo>
                    <a:pt x="1568" y="4222"/>
                  </a:lnTo>
                  <a:lnTo>
                    <a:pt x="1555" y="4228"/>
                  </a:lnTo>
                  <a:lnTo>
                    <a:pt x="1540" y="4235"/>
                  </a:lnTo>
                  <a:lnTo>
                    <a:pt x="1526" y="4241"/>
                  </a:lnTo>
                  <a:lnTo>
                    <a:pt x="1510" y="4246"/>
                  </a:lnTo>
                  <a:lnTo>
                    <a:pt x="1494" y="4251"/>
                  </a:lnTo>
                  <a:lnTo>
                    <a:pt x="1479" y="4255"/>
                  </a:lnTo>
                  <a:lnTo>
                    <a:pt x="1484" y="4296"/>
                  </a:lnTo>
                  <a:lnTo>
                    <a:pt x="1487" y="4336"/>
                  </a:lnTo>
                  <a:lnTo>
                    <a:pt x="1489" y="4376"/>
                  </a:lnTo>
                  <a:lnTo>
                    <a:pt x="1490" y="4416"/>
                  </a:lnTo>
                  <a:lnTo>
                    <a:pt x="1489" y="4454"/>
                  </a:lnTo>
                  <a:lnTo>
                    <a:pt x="1488" y="4493"/>
                  </a:lnTo>
                  <a:lnTo>
                    <a:pt x="1485" y="4530"/>
                  </a:lnTo>
                  <a:lnTo>
                    <a:pt x="1481" y="4568"/>
                  </a:lnTo>
                  <a:lnTo>
                    <a:pt x="1475" y="4605"/>
                  </a:lnTo>
                  <a:lnTo>
                    <a:pt x="1468" y="4641"/>
                  </a:lnTo>
                  <a:lnTo>
                    <a:pt x="1460" y="4676"/>
                  </a:lnTo>
                  <a:lnTo>
                    <a:pt x="1451" y="4712"/>
                  </a:lnTo>
                  <a:lnTo>
                    <a:pt x="1440" y="4745"/>
                  </a:lnTo>
                  <a:lnTo>
                    <a:pt x="1429" y="4779"/>
                  </a:lnTo>
                  <a:lnTo>
                    <a:pt x="1416" y="4812"/>
                  </a:lnTo>
                  <a:lnTo>
                    <a:pt x="1403" y="4844"/>
                  </a:lnTo>
                  <a:lnTo>
                    <a:pt x="1387" y="4875"/>
                  </a:lnTo>
                  <a:lnTo>
                    <a:pt x="1372" y="4906"/>
                  </a:lnTo>
                  <a:lnTo>
                    <a:pt x="1355" y="4935"/>
                  </a:lnTo>
                  <a:lnTo>
                    <a:pt x="1336" y="4964"/>
                  </a:lnTo>
                  <a:lnTo>
                    <a:pt x="1318" y="4991"/>
                  </a:lnTo>
                  <a:lnTo>
                    <a:pt x="1298" y="5018"/>
                  </a:lnTo>
                  <a:lnTo>
                    <a:pt x="1277" y="5044"/>
                  </a:lnTo>
                  <a:lnTo>
                    <a:pt x="1255" y="5069"/>
                  </a:lnTo>
                  <a:lnTo>
                    <a:pt x="1232" y="5093"/>
                  </a:lnTo>
                  <a:lnTo>
                    <a:pt x="1208" y="5116"/>
                  </a:lnTo>
                  <a:lnTo>
                    <a:pt x="1183" y="5138"/>
                  </a:lnTo>
                  <a:lnTo>
                    <a:pt x="1158" y="5159"/>
                  </a:lnTo>
                  <a:lnTo>
                    <a:pt x="1132" y="5180"/>
                  </a:lnTo>
                  <a:lnTo>
                    <a:pt x="1104" y="5198"/>
                  </a:lnTo>
                  <a:lnTo>
                    <a:pt x="1076" y="5216"/>
                  </a:lnTo>
                  <a:lnTo>
                    <a:pt x="1048" y="5233"/>
                  </a:lnTo>
                  <a:lnTo>
                    <a:pt x="1046" y="5214"/>
                  </a:lnTo>
                  <a:lnTo>
                    <a:pt x="1044" y="5196"/>
                  </a:lnTo>
                  <a:lnTo>
                    <a:pt x="1040" y="5180"/>
                  </a:lnTo>
                  <a:lnTo>
                    <a:pt x="1037" y="5162"/>
                  </a:lnTo>
                  <a:lnTo>
                    <a:pt x="1027" y="5129"/>
                  </a:lnTo>
                  <a:lnTo>
                    <a:pt x="1018" y="5093"/>
                  </a:lnTo>
                  <a:lnTo>
                    <a:pt x="996" y="5110"/>
                  </a:lnTo>
                  <a:lnTo>
                    <a:pt x="973" y="5126"/>
                  </a:lnTo>
                  <a:lnTo>
                    <a:pt x="948" y="5143"/>
                  </a:lnTo>
                  <a:lnTo>
                    <a:pt x="923" y="5159"/>
                  </a:lnTo>
                  <a:lnTo>
                    <a:pt x="896" y="5175"/>
                  </a:lnTo>
                  <a:lnTo>
                    <a:pt x="868" y="5190"/>
                  </a:lnTo>
                  <a:lnTo>
                    <a:pt x="839" y="5206"/>
                  </a:lnTo>
                  <a:lnTo>
                    <a:pt x="809" y="5220"/>
                  </a:lnTo>
                  <a:lnTo>
                    <a:pt x="778" y="5235"/>
                  </a:lnTo>
                  <a:lnTo>
                    <a:pt x="745" y="5248"/>
                  </a:lnTo>
                  <a:lnTo>
                    <a:pt x="713" y="5261"/>
                  </a:lnTo>
                  <a:lnTo>
                    <a:pt x="680" y="5273"/>
                  </a:lnTo>
                  <a:lnTo>
                    <a:pt x="646" y="5285"/>
                  </a:lnTo>
                  <a:lnTo>
                    <a:pt x="612" y="5295"/>
                  </a:lnTo>
                  <a:lnTo>
                    <a:pt x="578" y="5305"/>
                  </a:lnTo>
                  <a:lnTo>
                    <a:pt x="542" y="5313"/>
                  </a:lnTo>
                  <a:lnTo>
                    <a:pt x="507" y="5320"/>
                  </a:lnTo>
                  <a:lnTo>
                    <a:pt x="472" y="5326"/>
                  </a:lnTo>
                  <a:lnTo>
                    <a:pt x="436" y="5331"/>
                  </a:lnTo>
                  <a:lnTo>
                    <a:pt x="401" y="5334"/>
                  </a:lnTo>
                  <a:lnTo>
                    <a:pt x="365" y="5336"/>
                  </a:lnTo>
                  <a:lnTo>
                    <a:pt x="330" y="5336"/>
                  </a:lnTo>
                  <a:lnTo>
                    <a:pt x="295" y="5335"/>
                  </a:lnTo>
                  <a:lnTo>
                    <a:pt x="259" y="5332"/>
                  </a:lnTo>
                  <a:lnTo>
                    <a:pt x="225" y="5328"/>
                  </a:lnTo>
                  <a:lnTo>
                    <a:pt x="191" y="5321"/>
                  </a:lnTo>
                  <a:lnTo>
                    <a:pt x="157" y="5313"/>
                  </a:lnTo>
                  <a:lnTo>
                    <a:pt x="124" y="5303"/>
                  </a:lnTo>
                  <a:lnTo>
                    <a:pt x="92" y="5291"/>
                  </a:lnTo>
                  <a:lnTo>
                    <a:pt x="61" y="5277"/>
                  </a:lnTo>
                  <a:lnTo>
                    <a:pt x="29" y="5260"/>
                  </a:lnTo>
                  <a:lnTo>
                    <a:pt x="0" y="5241"/>
                  </a:lnTo>
                  <a:lnTo>
                    <a:pt x="33" y="5204"/>
                  </a:lnTo>
                  <a:lnTo>
                    <a:pt x="62" y="5170"/>
                  </a:lnTo>
                  <a:lnTo>
                    <a:pt x="88" y="5140"/>
                  </a:lnTo>
                  <a:lnTo>
                    <a:pt x="112" y="5111"/>
                  </a:lnTo>
                  <a:lnTo>
                    <a:pt x="135" y="5084"/>
                  </a:lnTo>
                  <a:lnTo>
                    <a:pt x="155" y="5057"/>
                  </a:lnTo>
                  <a:lnTo>
                    <a:pt x="177" y="5029"/>
                  </a:lnTo>
                  <a:lnTo>
                    <a:pt x="199" y="4998"/>
                  </a:lnTo>
                  <a:lnTo>
                    <a:pt x="222" y="4967"/>
                  </a:lnTo>
                  <a:lnTo>
                    <a:pt x="244" y="4934"/>
                  </a:lnTo>
                  <a:lnTo>
                    <a:pt x="266" y="4900"/>
                  </a:lnTo>
                  <a:lnTo>
                    <a:pt x="285" y="4866"/>
                  </a:lnTo>
                  <a:lnTo>
                    <a:pt x="305" y="4832"/>
                  </a:lnTo>
                  <a:lnTo>
                    <a:pt x="325" y="4795"/>
                  </a:lnTo>
                  <a:lnTo>
                    <a:pt x="343" y="4759"/>
                  </a:lnTo>
                  <a:lnTo>
                    <a:pt x="359" y="4721"/>
                  </a:lnTo>
                  <a:lnTo>
                    <a:pt x="374" y="4683"/>
                  </a:lnTo>
                  <a:lnTo>
                    <a:pt x="388" y="4644"/>
                  </a:lnTo>
                  <a:lnTo>
                    <a:pt x="401" y="4604"/>
                  </a:lnTo>
                  <a:lnTo>
                    <a:pt x="411" y="4564"/>
                  </a:lnTo>
                  <a:lnTo>
                    <a:pt x="421" y="4523"/>
                  </a:lnTo>
                  <a:lnTo>
                    <a:pt x="429" y="4481"/>
                  </a:lnTo>
                  <a:lnTo>
                    <a:pt x="434" y="4439"/>
                  </a:lnTo>
                  <a:lnTo>
                    <a:pt x="438" y="4395"/>
                  </a:lnTo>
                  <a:lnTo>
                    <a:pt x="444" y="4304"/>
                  </a:lnTo>
                  <a:lnTo>
                    <a:pt x="449" y="4215"/>
                  </a:lnTo>
                  <a:lnTo>
                    <a:pt x="453" y="4125"/>
                  </a:lnTo>
                  <a:lnTo>
                    <a:pt x="457" y="4038"/>
                  </a:lnTo>
                  <a:lnTo>
                    <a:pt x="460" y="3953"/>
                  </a:lnTo>
                  <a:lnTo>
                    <a:pt x="463" y="3871"/>
                  </a:lnTo>
                  <a:lnTo>
                    <a:pt x="466" y="3791"/>
                  </a:lnTo>
                  <a:lnTo>
                    <a:pt x="468" y="3714"/>
                  </a:lnTo>
                  <a:lnTo>
                    <a:pt x="471" y="3656"/>
                  </a:lnTo>
                  <a:lnTo>
                    <a:pt x="476" y="3598"/>
                  </a:lnTo>
                  <a:lnTo>
                    <a:pt x="483" y="3538"/>
                  </a:lnTo>
                  <a:lnTo>
                    <a:pt x="492" y="3480"/>
                  </a:lnTo>
                  <a:lnTo>
                    <a:pt x="504" y="3422"/>
                  </a:lnTo>
                  <a:lnTo>
                    <a:pt x="518" y="3364"/>
                  </a:lnTo>
                  <a:lnTo>
                    <a:pt x="535" y="3308"/>
                  </a:lnTo>
                  <a:lnTo>
                    <a:pt x="554" y="3252"/>
                  </a:lnTo>
                  <a:lnTo>
                    <a:pt x="575" y="3197"/>
                  </a:lnTo>
                  <a:lnTo>
                    <a:pt x="598" y="3143"/>
                  </a:lnTo>
                  <a:lnTo>
                    <a:pt x="624" y="3090"/>
                  </a:lnTo>
                  <a:lnTo>
                    <a:pt x="652" y="3039"/>
                  </a:lnTo>
                  <a:lnTo>
                    <a:pt x="681" y="2989"/>
                  </a:lnTo>
                  <a:lnTo>
                    <a:pt x="713" y="2941"/>
                  </a:lnTo>
                  <a:lnTo>
                    <a:pt x="747" y="2894"/>
                  </a:lnTo>
                  <a:lnTo>
                    <a:pt x="785" y="2849"/>
                  </a:lnTo>
                  <a:lnTo>
                    <a:pt x="823" y="2807"/>
                  </a:lnTo>
                  <a:lnTo>
                    <a:pt x="864" y="2766"/>
                  </a:lnTo>
                  <a:lnTo>
                    <a:pt x="908" y="2727"/>
                  </a:lnTo>
                  <a:lnTo>
                    <a:pt x="952" y="2692"/>
                  </a:lnTo>
                  <a:lnTo>
                    <a:pt x="1000" y="2659"/>
                  </a:lnTo>
                  <a:lnTo>
                    <a:pt x="1050" y="2627"/>
                  </a:lnTo>
                  <a:lnTo>
                    <a:pt x="1102" y="2600"/>
                  </a:lnTo>
                  <a:lnTo>
                    <a:pt x="1155" y="2575"/>
                  </a:lnTo>
                  <a:lnTo>
                    <a:pt x="1211" y="2553"/>
                  </a:lnTo>
                  <a:lnTo>
                    <a:pt x="1270" y="2535"/>
                  </a:lnTo>
                  <a:lnTo>
                    <a:pt x="1330" y="2519"/>
                  </a:lnTo>
                  <a:lnTo>
                    <a:pt x="1392" y="2506"/>
                  </a:lnTo>
                  <a:lnTo>
                    <a:pt x="1457" y="2498"/>
                  </a:lnTo>
                  <a:lnTo>
                    <a:pt x="1524" y="2494"/>
                  </a:lnTo>
                  <a:lnTo>
                    <a:pt x="1592" y="2493"/>
                  </a:lnTo>
                  <a:lnTo>
                    <a:pt x="1662" y="2496"/>
                  </a:lnTo>
                  <a:lnTo>
                    <a:pt x="1722" y="2502"/>
                  </a:lnTo>
                  <a:lnTo>
                    <a:pt x="1779" y="2511"/>
                  </a:lnTo>
                  <a:lnTo>
                    <a:pt x="1836" y="2522"/>
                  </a:lnTo>
                  <a:lnTo>
                    <a:pt x="1891" y="2537"/>
                  </a:lnTo>
                  <a:lnTo>
                    <a:pt x="1943" y="2553"/>
                  </a:lnTo>
                  <a:lnTo>
                    <a:pt x="1995" y="2572"/>
                  </a:lnTo>
                  <a:lnTo>
                    <a:pt x="2044" y="2594"/>
                  </a:lnTo>
                  <a:lnTo>
                    <a:pt x="2092" y="2618"/>
                  </a:lnTo>
                  <a:lnTo>
                    <a:pt x="2137" y="2644"/>
                  </a:lnTo>
                  <a:lnTo>
                    <a:pt x="2182" y="2673"/>
                  </a:lnTo>
                  <a:lnTo>
                    <a:pt x="2225" y="2703"/>
                  </a:lnTo>
                  <a:lnTo>
                    <a:pt x="2265" y="2737"/>
                  </a:lnTo>
                  <a:lnTo>
                    <a:pt x="2305" y="2772"/>
                  </a:lnTo>
                  <a:lnTo>
                    <a:pt x="2342" y="2810"/>
                  </a:lnTo>
                  <a:lnTo>
                    <a:pt x="2378" y="2848"/>
                  </a:lnTo>
                  <a:lnTo>
                    <a:pt x="2411" y="2890"/>
                  </a:lnTo>
                  <a:lnTo>
                    <a:pt x="2443" y="2934"/>
                  </a:lnTo>
                  <a:lnTo>
                    <a:pt x="2473" y="2979"/>
                  </a:lnTo>
                  <a:lnTo>
                    <a:pt x="2503" y="3025"/>
                  </a:lnTo>
                  <a:lnTo>
                    <a:pt x="2529" y="3074"/>
                  </a:lnTo>
                  <a:lnTo>
                    <a:pt x="2554" y="3124"/>
                  </a:lnTo>
                  <a:lnTo>
                    <a:pt x="2576" y="3177"/>
                  </a:lnTo>
                  <a:lnTo>
                    <a:pt x="2597" y="3231"/>
                  </a:lnTo>
                  <a:lnTo>
                    <a:pt x="2617" y="3286"/>
                  </a:lnTo>
                  <a:lnTo>
                    <a:pt x="2635" y="3342"/>
                  </a:lnTo>
                  <a:lnTo>
                    <a:pt x="2649" y="3401"/>
                  </a:lnTo>
                  <a:lnTo>
                    <a:pt x="2663" y="3460"/>
                  </a:lnTo>
                  <a:lnTo>
                    <a:pt x="2675" y="3520"/>
                  </a:lnTo>
                  <a:lnTo>
                    <a:pt x="2685" y="3583"/>
                  </a:lnTo>
                  <a:lnTo>
                    <a:pt x="2693" y="3646"/>
                  </a:lnTo>
                  <a:lnTo>
                    <a:pt x="2699" y="3710"/>
                  </a:lnTo>
                  <a:lnTo>
                    <a:pt x="2703" y="3776"/>
                  </a:lnTo>
                  <a:lnTo>
                    <a:pt x="2706" y="3853"/>
                  </a:lnTo>
                  <a:lnTo>
                    <a:pt x="2704" y="3930"/>
                  </a:lnTo>
                  <a:lnTo>
                    <a:pt x="2702" y="4008"/>
                  </a:lnTo>
                  <a:lnTo>
                    <a:pt x="2697" y="4086"/>
                  </a:lnTo>
                  <a:lnTo>
                    <a:pt x="2689" y="4167"/>
                  </a:lnTo>
                  <a:lnTo>
                    <a:pt x="2680" y="4247"/>
                  </a:lnTo>
                  <a:lnTo>
                    <a:pt x="2667" y="4329"/>
                  </a:lnTo>
                  <a:lnTo>
                    <a:pt x="2652" y="4412"/>
                  </a:lnTo>
                  <a:lnTo>
                    <a:pt x="2636" y="4496"/>
                  </a:lnTo>
                  <a:lnTo>
                    <a:pt x="2617" y="4580"/>
                  </a:lnTo>
                  <a:lnTo>
                    <a:pt x="2596" y="4667"/>
                  </a:lnTo>
                  <a:lnTo>
                    <a:pt x="2573" y="4754"/>
                  </a:lnTo>
                  <a:lnTo>
                    <a:pt x="2548" y="4843"/>
                  </a:lnTo>
                  <a:lnTo>
                    <a:pt x="2521" y="4933"/>
                  </a:lnTo>
                  <a:lnTo>
                    <a:pt x="2492" y="5023"/>
                  </a:lnTo>
                  <a:lnTo>
                    <a:pt x="2462" y="5116"/>
                  </a:lnTo>
                  <a:lnTo>
                    <a:pt x="2430" y="5210"/>
                  </a:lnTo>
                  <a:lnTo>
                    <a:pt x="2396" y="5306"/>
                  </a:lnTo>
                  <a:lnTo>
                    <a:pt x="2361" y="5403"/>
                  </a:lnTo>
                  <a:lnTo>
                    <a:pt x="2324" y="5502"/>
                  </a:lnTo>
                  <a:lnTo>
                    <a:pt x="2285" y="5602"/>
                  </a:lnTo>
                  <a:lnTo>
                    <a:pt x="2245" y="5704"/>
                  </a:lnTo>
                  <a:lnTo>
                    <a:pt x="2204" y="5807"/>
                  </a:lnTo>
                  <a:lnTo>
                    <a:pt x="2161" y="5912"/>
                  </a:lnTo>
                  <a:lnTo>
                    <a:pt x="2072" y="6129"/>
                  </a:lnTo>
                  <a:lnTo>
                    <a:pt x="1977" y="6352"/>
                  </a:lnTo>
                  <a:lnTo>
                    <a:pt x="1879" y="6584"/>
                  </a:lnTo>
                  <a:lnTo>
                    <a:pt x="1776" y="6824"/>
                  </a:lnTo>
                  <a:lnTo>
                    <a:pt x="1736" y="6921"/>
                  </a:lnTo>
                  <a:lnTo>
                    <a:pt x="1695" y="7019"/>
                  </a:lnTo>
                  <a:lnTo>
                    <a:pt x="1656" y="7117"/>
                  </a:lnTo>
                  <a:lnTo>
                    <a:pt x="1617" y="7214"/>
                  </a:lnTo>
                  <a:lnTo>
                    <a:pt x="1581" y="7311"/>
                  </a:lnTo>
                  <a:lnTo>
                    <a:pt x="1546" y="7408"/>
                  </a:lnTo>
                  <a:lnTo>
                    <a:pt x="1530" y="7456"/>
                  </a:lnTo>
                  <a:lnTo>
                    <a:pt x="1513" y="7504"/>
                  </a:lnTo>
                  <a:lnTo>
                    <a:pt x="1499" y="7551"/>
                  </a:lnTo>
                  <a:lnTo>
                    <a:pt x="1484" y="7598"/>
                  </a:lnTo>
                  <a:lnTo>
                    <a:pt x="1469" y="7645"/>
                  </a:lnTo>
                  <a:lnTo>
                    <a:pt x="1456" y="7691"/>
                  </a:lnTo>
                  <a:lnTo>
                    <a:pt x="1443" y="7738"/>
                  </a:lnTo>
                  <a:lnTo>
                    <a:pt x="1432" y="7784"/>
                  </a:lnTo>
                  <a:lnTo>
                    <a:pt x="1421" y="7829"/>
                  </a:lnTo>
                  <a:lnTo>
                    <a:pt x="1411" y="7874"/>
                  </a:lnTo>
                  <a:lnTo>
                    <a:pt x="1402" y="7918"/>
                  </a:lnTo>
                  <a:lnTo>
                    <a:pt x="1393" y="7962"/>
                  </a:lnTo>
                  <a:lnTo>
                    <a:pt x="1386" y="8006"/>
                  </a:lnTo>
                  <a:lnTo>
                    <a:pt x="1381" y="8050"/>
                  </a:lnTo>
                  <a:lnTo>
                    <a:pt x="1376" y="8091"/>
                  </a:lnTo>
                  <a:lnTo>
                    <a:pt x="1372" y="8134"/>
                  </a:lnTo>
                  <a:lnTo>
                    <a:pt x="1369" y="8175"/>
                  </a:lnTo>
                  <a:lnTo>
                    <a:pt x="1367" y="8216"/>
                  </a:lnTo>
                  <a:lnTo>
                    <a:pt x="1367" y="8255"/>
                  </a:lnTo>
                  <a:lnTo>
                    <a:pt x="1369" y="8295"/>
                  </a:lnTo>
                  <a:lnTo>
                    <a:pt x="1371" y="8343"/>
                  </a:lnTo>
                  <a:lnTo>
                    <a:pt x="1376" y="8389"/>
                  </a:lnTo>
                  <a:lnTo>
                    <a:pt x="1382" y="8434"/>
                  </a:lnTo>
                  <a:lnTo>
                    <a:pt x="1390" y="8479"/>
                  </a:lnTo>
                  <a:lnTo>
                    <a:pt x="1401" y="8522"/>
                  </a:lnTo>
                  <a:lnTo>
                    <a:pt x="1412" y="8565"/>
                  </a:lnTo>
                  <a:lnTo>
                    <a:pt x="1426" y="8606"/>
                  </a:lnTo>
                  <a:lnTo>
                    <a:pt x="1440" y="8646"/>
                  </a:lnTo>
                  <a:lnTo>
                    <a:pt x="1457" y="8686"/>
                  </a:lnTo>
                  <a:lnTo>
                    <a:pt x="1476" y="8723"/>
                  </a:lnTo>
                  <a:lnTo>
                    <a:pt x="1495" y="8760"/>
                  </a:lnTo>
                  <a:lnTo>
                    <a:pt x="1516" y="8795"/>
                  </a:lnTo>
                  <a:lnTo>
                    <a:pt x="1539" y="8828"/>
                  </a:lnTo>
                  <a:lnTo>
                    <a:pt x="1563" y="8861"/>
                  </a:lnTo>
                  <a:lnTo>
                    <a:pt x="1589" y="8892"/>
                  </a:lnTo>
                  <a:lnTo>
                    <a:pt x="1616" y="8922"/>
                  </a:lnTo>
                  <a:lnTo>
                    <a:pt x="1644" y="8950"/>
                  </a:lnTo>
                  <a:lnTo>
                    <a:pt x="1674" y="8977"/>
                  </a:lnTo>
                  <a:lnTo>
                    <a:pt x="1706" y="9002"/>
                  </a:lnTo>
                  <a:lnTo>
                    <a:pt x="1738" y="9026"/>
                  </a:lnTo>
                  <a:lnTo>
                    <a:pt x="1771" y="9048"/>
                  </a:lnTo>
                  <a:lnTo>
                    <a:pt x="1806" y="9068"/>
                  </a:lnTo>
                  <a:lnTo>
                    <a:pt x="1841" y="9087"/>
                  </a:lnTo>
                  <a:lnTo>
                    <a:pt x="1878" y="9105"/>
                  </a:lnTo>
                  <a:lnTo>
                    <a:pt x="1916" y="9119"/>
                  </a:lnTo>
                  <a:lnTo>
                    <a:pt x="1955" y="9133"/>
                  </a:lnTo>
                  <a:lnTo>
                    <a:pt x="1995" y="9145"/>
                  </a:lnTo>
                  <a:lnTo>
                    <a:pt x="2036" y="9155"/>
                  </a:lnTo>
                  <a:lnTo>
                    <a:pt x="2078" y="9163"/>
                  </a:lnTo>
                  <a:lnTo>
                    <a:pt x="2122" y="9169"/>
                  </a:lnTo>
                  <a:lnTo>
                    <a:pt x="2166" y="9173"/>
                  </a:lnTo>
                  <a:lnTo>
                    <a:pt x="2210" y="9175"/>
                  </a:lnTo>
                  <a:lnTo>
                    <a:pt x="2237" y="9175"/>
                  </a:lnTo>
                  <a:lnTo>
                    <a:pt x="2265" y="9174"/>
                  </a:lnTo>
                  <a:lnTo>
                    <a:pt x="2293" y="9173"/>
                  </a:lnTo>
                  <a:lnTo>
                    <a:pt x="2323" y="9171"/>
                  </a:lnTo>
                  <a:lnTo>
                    <a:pt x="2351" y="9168"/>
                  </a:lnTo>
                  <a:lnTo>
                    <a:pt x="2380" y="9164"/>
                  </a:lnTo>
                  <a:lnTo>
                    <a:pt x="2409" y="9160"/>
                  </a:lnTo>
                  <a:lnTo>
                    <a:pt x="2438" y="9155"/>
                  </a:lnTo>
                  <a:lnTo>
                    <a:pt x="2467" y="9149"/>
                  </a:lnTo>
                  <a:lnTo>
                    <a:pt x="2496" y="9142"/>
                  </a:lnTo>
                  <a:lnTo>
                    <a:pt x="2524" y="9136"/>
                  </a:lnTo>
                  <a:lnTo>
                    <a:pt x="2554" y="9127"/>
                  </a:lnTo>
                  <a:lnTo>
                    <a:pt x="2582" y="9119"/>
                  </a:lnTo>
                  <a:lnTo>
                    <a:pt x="2611" y="9111"/>
                  </a:lnTo>
                  <a:lnTo>
                    <a:pt x="2638" y="9101"/>
                  </a:lnTo>
                  <a:lnTo>
                    <a:pt x="2666" y="9091"/>
                  </a:lnTo>
                  <a:lnTo>
                    <a:pt x="2693" y="9081"/>
                  </a:lnTo>
                  <a:lnTo>
                    <a:pt x="2720" y="9070"/>
                  </a:lnTo>
                  <a:lnTo>
                    <a:pt x="2746" y="9059"/>
                  </a:lnTo>
                  <a:lnTo>
                    <a:pt x="2772" y="9047"/>
                  </a:lnTo>
                  <a:lnTo>
                    <a:pt x="2797" y="9036"/>
                  </a:lnTo>
                  <a:lnTo>
                    <a:pt x="2821" y="9023"/>
                  </a:lnTo>
                  <a:lnTo>
                    <a:pt x="2845" y="9011"/>
                  </a:lnTo>
                  <a:lnTo>
                    <a:pt x="2868" y="8997"/>
                  </a:lnTo>
                  <a:lnTo>
                    <a:pt x="2890" y="8985"/>
                  </a:lnTo>
                  <a:lnTo>
                    <a:pt x="2910" y="8971"/>
                  </a:lnTo>
                  <a:lnTo>
                    <a:pt x="2931" y="8958"/>
                  </a:lnTo>
                  <a:lnTo>
                    <a:pt x="2950" y="8943"/>
                  </a:lnTo>
                  <a:lnTo>
                    <a:pt x="2969" y="8929"/>
                  </a:lnTo>
                  <a:lnTo>
                    <a:pt x="2985" y="8915"/>
                  </a:lnTo>
                  <a:lnTo>
                    <a:pt x="3002" y="8900"/>
                  </a:lnTo>
                  <a:lnTo>
                    <a:pt x="3017" y="8886"/>
                  </a:lnTo>
                  <a:lnTo>
                    <a:pt x="3025" y="8877"/>
                  </a:lnTo>
                  <a:lnTo>
                    <a:pt x="3033" y="8867"/>
                  </a:lnTo>
                  <a:lnTo>
                    <a:pt x="3044" y="8854"/>
                  </a:lnTo>
                  <a:lnTo>
                    <a:pt x="3055" y="8838"/>
                  </a:lnTo>
                  <a:lnTo>
                    <a:pt x="3071" y="8817"/>
                  </a:lnTo>
                  <a:lnTo>
                    <a:pt x="3089" y="8791"/>
                  </a:lnTo>
                  <a:lnTo>
                    <a:pt x="3112" y="8758"/>
                  </a:lnTo>
                  <a:lnTo>
                    <a:pt x="3140" y="8720"/>
                  </a:lnTo>
                  <a:lnTo>
                    <a:pt x="3176" y="8672"/>
                  </a:lnTo>
                  <a:lnTo>
                    <a:pt x="3213" y="8626"/>
                  </a:lnTo>
                  <a:lnTo>
                    <a:pt x="3253" y="8580"/>
                  </a:lnTo>
                  <a:lnTo>
                    <a:pt x="3293" y="8535"/>
                  </a:lnTo>
                  <a:lnTo>
                    <a:pt x="3336" y="8492"/>
                  </a:lnTo>
                  <a:lnTo>
                    <a:pt x="3380" y="8448"/>
                  </a:lnTo>
                  <a:lnTo>
                    <a:pt x="3424" y="8404"/>
                  </a:lnTo>
                  <a:lnTo>
                    <a:pt x="3470" y="8360"/>
                  </a:lnTo>
                  <a:lnTo>
                    <a:pt x="3564" y="8275"/>
                  </a:lnTo>
                  <a:lnTo>
                    <a:pt x="3658" y="8187"/>
                  </a:lnTo>
                  <a:lnTo>
                    <a:pt x="3704" y="8144"/>
                  </a:lnTo>
                  <a:lnTo>
                    <a:pt x="3751" y="8099"/>
                  </a:lnTo>
                  <a:lnTo>
                    <a:pt x="3797" y="8054"/>
                  </a:lnTo>
                  <a:lnTo>
                    <a:pt x="3843" y="8008"/>
                  </a:lnTo>
                  <a:lnTo>
                    <a:pt x="3886" y="7961"/>
                  </a:lnTo>
                  <a:lnTo>
                    <a:pt x="3930" y="7914"/>
                  </a:lnTo>
                  <a:lnTo>
                    <a:pt x="3972" y="7865"/>
                  </a:lnTo>
                  <a:lnTo>
                    <a:pt x="4012" y="7815"/>
                  </a:lnTo>
                  <a:lnTo>
                    <a:pt x="4051" y="7764"/>
                  </a:lnTo>
                  <a:lnTo>
                    <a:pt x="4087" y="7711"/>
                  </a:lnTo>
                  <a:lnTo>
                    <a:pt x="4122" y="7657"/>
                  </a:lnTo>
                  <a:lnTo>
                    <a:pt x="4154" y="7601"/>
                  </a:lnTo>
                  <a:lnTo>
                    <a:pt x="4184" y="7542"/>
                  </a:lnTo>
                  <a:lnTo>
                    <a:pt x="4211" y="7483"/>
                  </a:lnTo>
                  <a:lnTo>
                    <a:pt x="4235" y="7421"/>
                  </a:lnTo>
                  <a:lnTo>
                    <a:pt x="4256" y="7357"/>
                  </a:lnTo>
                  <a:lnTo>
                    <a:pt x="4272" y="7290"/>
                  </a:lnTo>
                  <a:lnTo>
                    <a:pt x="4287" y="7221"/>
                  </a:lnTo>
                  <a:lnTo>
                    <a:pt x="4297" y="7150"/>
                  </a:lnTo>
                  <a:lnTo>
                    <a:pt x="4304" y="7076"/>
                  </a:lnTo>
                  <a:lnTo>
                    <a:pt x="4280" y="7083"/>
                  </a:lnTo>
                  <a:lnTo>
                    <a:pt x="4256" y="7088"/>
                  </a:lnTo>
                  <a:lnTo>
                    <a:pt x="4231" y="7092"/>
                  </a:lnTo>
                  <a:lnTo>
                    <a:pt x="4206" y="7095"/>
                  </a:lnTo>
                  <a:lnTo>
                    <a:pt x="4181" y="7096"/>
                  </a:lnTo>
                  <a:lnTo>
                    <a:pt x="4156" y="7096"/>
                  </a:lnTo>
                  <a:lnTo>
                    <a:pt x="4131" y="7095"/>
                  </a:lnTo>
                  <a:lnTo>
                    <a:pt x="4106" y="7094"/>
                  </a:lnTo>
                  <a:lnTo>
                    <a:pt x="4081" y="7091"/>
                  </a:lnTo>
                  <a:lnTo>
                    <a:pt x="4057" y="7087"/>
                  </a:lnTo>
                  <a:lnTo>
                    <a:pt x="4032" y="7082"/>
                  </a:lnTo>
                  <a:lnTo>
                    <a:pt x="4008" y="7075"/>
                  </a:lnTo>
                  <a:lnTo>
                    <a:pt x="3984" y="7069"/>
                  </a:lnTo>
                  <a:lnTo>
                    <a:pt x="3960" y="7061"/>
                  </a:lnTo>
                  <a:lnTo>
                    <a:pt x="3937" y="7052"/>
                  </a:lnTo>
                  <a:lnTo>
                    <a:pt x="3915" y="7043"/>
                  </a:lnTo>
                  <a:lnTo>
                    <a:pt x="3893" y="7033"/>
                  </a:lnTo>
                  <a:lnTo>
                    <a:pt x="3871" y="7022"/>
                  </a:lnTo>
                  <a:lnTo>
                    <a:pt x="3850" y="7010"/>
                  </a:lnTo>
                  <a:lnTo>
                    <a:pt x="3830" y="6998"/>
                  </a:lnTo>
                  <a:lnTo>
                    <a:pt x="3812" y="6985"/>
                  </a:lnTo>
                  <a:lnTo>
                    <a:pt x="3793" y="6971"/>
                  </a:lnTo>
                  <a:lnTo>
                    <a:pt x="3775" y="6958"/>
                  </a:lnTo>
                  <a:lnTo>
                    <a:pt x="3760" y="6943"/>
                  </a:lnTo>
                  <a:lnTo>
                    <a:pt x="3744" y="6928"/>
                  </a:lnTo>
                  <a:lnTo>
                    <a:pt x="3730" y="6913"/>
                  </a:lnTo>
                  <a:lnTo>
                    <a:pt x="3717" y="6896"/>
                  </a:lnTo>
                  <a:lnTo>
                    <a:pt x="3705" y="6880"/>
                  </a:lnTo>
                  <a:lnTo>
                    <a:pt x="3695" y="6864"/>
                  </a:lnTo>
                  <a:lnTo>
                    <a:pt x="3687" y="6847"/>
                  </a:lnTo>
                  <a:lnTo>
                    <a:pt x="3679" y="6829"/>
                  </a:lnTo>
                  <a:lnTo>
                    <a:pt x="3673" y="6813"/>
                  </a:lnTo>
                  <a:lnTo>
                    <a:pt x="3694" y="6804"/>
                  </a:lnTo>
                  <a:lnTo>
                    <a:pt x="3715" y="6796"/>
                  </a:lnTo>
                  <a:lnTo>
                    <a:pt x="3735" y="6787"/>
                  </a:lnTo>
                  <a:lnTo>
                    <a:pt x="3754" y="6776"/>
                  </a:lnTo>
                  <a:lnTo>
                    <a:pt x="3773" y="6766"/>
                  </a:lnTo>
                  <a:lnTo>
                    <a:pt x="3792" y="6754"/>
                  </a:lnTo>
                  <a:lnTo>
                    <a:pt x="3809" y="6742"/>
                  </a:lnTo>
                  <a:lnTo>
                    <a:pt x="3827" y="6728"/>
                  </a:lnTo>
                  <a:lnTo>
                    <a:pt x="3844" y="6715"/>
                  </a:lnTo>
                  <a:lnTo>
                    <a:pt x="3860" y="6700"/>
                  </a:lnTo>
                  <a:lnTo>
                    <a:pt x="3876" y="6684"/>
                  </a:lnTo>
                  <a:lnTo>
                    <a:pt x="3891" y="6667"/>
                  </a:lnTo>
                  <a:lnTo>
                    <a:pt x="3905" y="6649"/>
                  </a:lnTo>
                  <a:lnTo>
                    <a:pt x="3919" y="6630"/>
                  </a:lnTo>
                  <a:lnTo>
                    <a:pt x="3931" y="6611"/>
                  </a:lnTo>
                  <a:lnTo>
                    <a:pt x="3943" y="6590"/>
                  </a:lnTo>
                  <a:lnTo>
                    <a:pt x="3954" y="6568"/>
                  </a:lnTo>
                  <a:lnTo>
                    <a:pt x="3964" y="6545"/>
                  </a:lnTo>
                  <a:lnTo>
                    <a:pt x="3974" y="6520"/>
                  </a:lnTo>
                  <a:lnTo>
                    <a:pt x="3982" y="6495"/>
                  </a:lnTo>
                  <a:lnTo>
                    <a:pt x="3989" y="6468"/>
                  </a:lnTo>
                  <a:lnTo>
                    <a:pt x="3996" y="6440"/>
                  </a:lnTo>
                  <a:lnTo>
                    <a:pt x="4001" y="6409"/>
                  </a:lnTo>
                  <a:lnTo>
                    <a:pt x="4006" y="6379"/>
                  </a:lnTo>
                  <a:lnTo>
                    <a:pt x="4009" y="6347"/>
                  </a:lnTo>
                  <a:lnTo>
                    <a:pt x="4011" y="6312"/>
                  </a:lnTo>
                  <a:lnTo>
                    <a:pt x="4013" y="6278"/>
                  </a:lnTo>
                  <a:lnTo>
                    <a:pt x="4013" y="6241"/>
                  </a:lnTo>
                  <a:lnTo>
                    <a:pt x="4012" y="6203"/>
                  </a:lnTo>
                  <a:lnTo>
                    <a:pt x="4010" y="6162"/>
                  </a:lnTo>
                  <a:lnTo>
                    <a:pt x="4007" y="6122"/>
                  </a:lnTo>
                  <a:lnTo>
                    <a:pt x="4002" y="6078"/>
                  </a:lnTo>
                  <a:lnTo>
                    <a:pt x="4001" y="6061"/>
                  </a:lnTo>
                  <a:lnTo>
                    <a:pt x="3999" y="6043"/>
                  </a:lnTo>
                  <a:lnTo>
                    <a:pt x="3998" y="6023"/>
                  </a:lnTo>
                  <a:lnTo>
                    <a:pt x="3996" y="6002"/>
                  </a:lnTo>
                  <a:lnTo>
                    <a:pt x="3995" y="5981"/>
                  </a:lnTo>
                  <a:lnTo>
                    <a:pt x="3993" y="5960"/>
                  </a:lnTo>
                  <a:lnTo>
                    <a:pt x="3992" y="5938"/>
                  </a:lnTo>
                  <a:lnTo>
                    <a:pt x="3991" y="5919"/>
                  </a:lnTo>
                  <a:lnTo>
                    <a:pt x="3968" y="5923"/>
                  </a:lnTo>
                  <a:lnTo>
                    <a:pt x="3945" y="5929"/>
                  </a:lnTo>
                  <a:lnTo>
                    <a:pt x="3923" y="5936"/>
                  </a:lnTo>
                  <a:lnTo>
                    <a:pt x="3902" y="5946"/>
                  </a:lnTo>
                  <a:lnTo>
                    <a:pt x="3881" y="5956"/>
                  </a:lnTo>
                  <a:lnTo>
                    <a:pt x="3861" y="5968"/>
                  </a:lnTo>
                  <a:lnTo>
                    <a:pt x="3842" y="5979"/>
                  </a:lnTo>
                  <a:lnTo>
                    <a:pt x="3824" y="5993"/>
                  </a:lnTo>
                  <a:lnTo>
                    <a:pt x="3806" y="6007"/>
                  </a:lnTo>
                  <a:lnTo>
                    <a:pt x="3789" y="6022"/>
                  </a:lnTo>
                  <a:lnTo>
                    <a:pt x="3773" y="6037"/>
                  </a:lnTo>
                  <a:lnTo>
                    <a:pt x="3757" y="6054"/>
                  </a:lnTo>
                  <a:lnTo>
                    <a:pt x="3743" y="6071"/>
                  </a:lnTo>
                  <a:lnTo>
                    <a:pt x="3730" y="6088"/>
                  </a:lnTo>
                  <a:lnTo>
                    <a:pt x="3718" y="6105"/>
                  </a:lnTo>
                  <a:lnTo>
                    <a:pt x="3705" y="6124"/>
                  </a:lnTo>
                  <a:lnTo>
                    <a:pt x="3669" y="6083"/>
                  </a:lnTo>
                  <a:lnTo>
                    <a:pt x="3637" y="6043"/>
                  </a:lnTo>
                  <a:lnTo>
                    <a:pt x="3607" y="6002"/>
                  </a:lnTo>
                  <a:lnTo>
                    <a:pt x="3581" y="5960"/>
                  </a:lnTo>
                  <a:lnTo>
                    <a:pt x="3558" y="5919"/>
                  </a:lnTo>
                  <a:lnTo>
                    <a:pt x="3537" y="5876"/>
                  </a:lnTo>
                  <a:lnTo>
                    <a:pt x="3519" y="5833"/>
                  </a:lnTo>
                  <a:lnTo>
                    <a:pt x="3506" y="5789"/>
                  </a:lnTo>
                  <a:lnTo>
                    <a:pt x="3493" y="5746"/>
                  </a:lnTo>
                  <a:lnTo>
                    <a:pt x="3484" y="5702"/>
                  </a:lnTo>
                  <a:lnTo>
                    <a:pt x="3477" y="5658"/>
                  </a:lnTo>
                  <a:lnTo>
                    <a:pt x="3471" y="5614"/>
                  </a:lnTo>
                  <a:lnTo>
                    <a:pt x="3468" y="5570"/>
                  </a:lnTo>
                  <a:lnTo>
                    <a:pt x="3468" y="5526"/>
                  </a:lnTo>
                  <a:lnTo>
                    <a:pt x="3469" y="5482"/>
                  </a:lnTo>
                  <a:lnTo>
                    <a:pt x="3471" y="5438"/>
                  </a:lnTo>
                  <a:lnTo>
                    <a:pt x="3475" y="5394"/>
                  </a:lnTo>
                  <a:lnTo>
                    <a:pt x="3482" y="5351"/>
                  </a:lnTo>
                  <a:lnTo>
                    <a:pt x="3489" y="5307"/>
                  </a:lnTo>
                  <a:lnTo>
                    <a:pt x="3497" y="5264"/>
                  </a:lnTo>
                  <a:lnTo>
                    <a:pt x="3507" y="5221"/>
                  </a:lnTo>
                  <a:lnTo>
                    <a:pt x="3517" y="5179"/>
                  </a:lnTo>
                  <a:lnTo>
                    <a:pt x="3529" y="5137"/>
                  </a:lnTo>
                  <a:lnTo>
                    <a:pt x="3541" y="5095"/>
                  </a:lnTo>
                  <a:lnTo>
                    <a:pt x="3554" y="5055"/>
                  </a:lnTo>
                  <a:lnTo>
                    <a:pt x="3566" y="5014"/>
                  </a:lnTo>
                  <a:lnTo>
                    <a:pt x="3580" y="4974"/>
                  </a:lnTo>
                  <a:lnTo>
                    <a:pt x="3593" y="4936"/>
                  </a:lnTo>
                  <a:lnTo>
                    <a:pt x="3620" y="4860"/>
                  </a:lnTo>
                  <a:lnTo>
                    <a:pt x="3647" y="4788"/>
                  </a:lnTo>
                  <a:lnTo>
                    <a:pt x="3618" y="4789"/>
                  </a:lnTo>
                  <a:lnTo>
                    <a:pt x="3589" y="4788"/>
                  </a:lnTo>
                  <a:lnTo>
                    <a:pt x="3561" y="4786"/>
                  </a:lnTo>
                  <a:lnTo>
                    <a:pt x="3533" y="4783"/>
                  </a:lnTo>
                  <a:lnTo>
                    <a:pt x="3506" y="4777"/>
                  </a:lnTo>
                  <a:lnTo>
                    <a:pt x="3479" y="4771"/>
                  </a:lnTo>
                  <a:lnTo>
                    <a:pt x="3452" y="4765"/>
                  </a:lnTo>
                  <a:lnTo>
                    <a:pt x="3426" y="4755"/>
                  </a:lnTo>
                  <a:lnTo>
                    <a:pt x="3401" y="4746"/>
                  </a:lnTo>
                  <a:lnTo>
                    <a:pt x="3377" y="4736"/>
                  </a:lnTo>
                  <a:lnTo>
                    <a:pt x="3352" y="4724"/>
                  </a:lnTo>
                  <a:lnTo>
                    <a:pt x="3329" y="4712"/>
                  </a:lnTo>
                  <a:lnTo>
                    <a:pt x="3306" y="4699"/>
                  </a:lnTo>
                  <a:lnTo>
                    <a:pt x="3284" y="4685"/>
                  </a:lnTo>
                  <a:lnTo>
                    <a:pt x="3263" y="4670"/>
                  </a:lnTo>
                  <a:lnTo>
                    <a:pt x="3243" y="4654"/>
                  </a:lnTo>
                  <a:lnTo>
                    <a:pt x="3224" y="4638"/>
                  </a:lnTo>
                  <a:lnTo>
                    <a:pt x="3205" y="4621"/>
                  </a:lnTo>
                  <a:lnTo>
                    <a:pt x="3187" y="4603"/>
                  </a:lnTo>
                  <a:lnTo>
                    <a:pt x="3171" y="4586"/>
                  </a:lnTo>
                  <a:lnTo>
                    <a:pt x="3154" y="4567"/>
                  </a:lnTo>
                  <a:lnTo>
                    <a:pt x="3139" y="4548"/>
                  </a:lnTo>
                  <a:lnTo>
                    <a:pt x="3126" y="4529"/>
                  </a:lnTo>
                  <a:lnTo>
                    <a:pt x="3112" y="4510"/>
                  </a:lnTo>
                  <a:lnTo>
                    <a:pt x="3101" y="4490"/>
                  </a:lnTo>
                  <a:lnTo>
                    <a:pt x="3090" y="4470"/>
                  </a:lnTo>
                  <a:lnTo>
                    <a:pt x="3080" y="4450"/>
                  </a:lnTo>
                  <a:lnTo>
                    <a:pt x="3072" y="4429"/>
                  </a:lnTo>
                  <a:lnTo>
                    <a:pt x="3064" y="4409"/>
                  </a:lnTo>
                  <a:lnTo>
                    <a:pt x="3058" y="4389"/>
                  </a:lnTo>
                  <a:lnTo>
                    <a:pt x="3053" y="4369"/>
                  </a:lnTo>
                  <a:lnTo>
                    <a:pt x="3050" y="4349"/>
                  </a:lnTo>
                  <a:lnTo>
                    <a:pt x="3063" y="4347"/>
                  </a:lnTo>
                  <a:lnTo>
                    <a:pt x="3078" y="4344"/>
                  </a:lnTo>
                  <a:lnTo>
                    <a:pt x="3090" y="4341"/>
                  </a:lnTo>
                  <a:lnTo>
                    <a:pt x="3104" y="4336"/>
                  </a:lnTo>
                  <a:lnTo>
                    <a:pt x="3117" y="4333"/>
                  </a:lnTo>
                  <a:lnTo>
                    <a:pt x="3129" y="4328"/>
                  </a:lnTo>
                  <a:lnTo>
                    <a:pt x="3140" y="4323"/>
                  </a:lnTo>
                  <a:lnTo>
                    <a:pt x="3153" y="4318"/>
                  </a:lnTo>
                  <a:lnTo>
                    <a:pt x="3163" y="4311"/>
                  </a:lnTo>
                  <a:lnTo>
                    <a:pt x="3175" y="4305"/>
                  </a:lnTo>
                  <a:lnTo>
                    <a:pt x="3184" y="4299"/>
                  </a:lnTo>
                  <a:lnTo>
                    <a:pt x="3195" y="4292"/>
                  </a:lnTo>
                  <a:lnTo>
                    <a:pt x="3204" y="4283"/>
                  </a:lnTo>
                  <a:lnTo>
                    <a:pt x="3213" y="4276"/>
                  </a:lnTo>
                  <a:lnTo>
                    <a:pt x="3222" y="4268"/>
                  </a:lnTo>
                  <a:lnTo>
                    <a:pt x="3230" y="4258"/>
                  </a:lnTo>
                  <a:lnTo>
                    <a:pt x="3237" y="4250"/>
                  </a:lnTo>
                  <a:lnTo>
                    <a:pt x="3244" y="4241"/>
                  </a:lnTo>
                  <a:lnTo>
                    <a:pt x="3252" y="4231"/>
                  </a:lnTo>
                  <a:lnTo>
                    <a:pt x="3258" y="4221"/>
                  </a:lnTo>
                  <a:lnTo>
                    <a:pt x="3263" y="4211"/>
                  </a:lnTo>
                  <a:lnTo>
                    <a:pt x="3269" y="4201"/>
                  </a:lnTo>
                  <a:lnTo>
                    <a:pt x="3274" y="4190"/>
                  </a:lnTo>
                  <a:lnTo>
                    <a:pt x="3278" y="4179"/>
                  </a:lnTo>
                  <a:lnTo>
                    <a:pt x="3282" y="4168"/>
                  </a:lnTo>
                  <a:lnTo>
                    <a:pt x="3285" y="4156"/>
                  </a:lnTo>
                  <a:lnTo>
                    <a:pt x="3288" y="4145"/>
                  </a:lnTo>
                  <a:lnTo>
                    <a:pt x="3290" y="4133"/>
                  </a:lnTo>
                  <a:lnTo>
                    <a:pt x="3292" y="4121"/>
                  </a:lnTo>
                  <a:lnTo>
                    <a:pt x="3293" y="4108"/>
                  </a:lnTo>
                  <a:lnTo>
                    <a:pt x="3293" y="4097"/>
                  </a:lnTo>
                  <a:lnTo>
                    <a:pt x="3293" y="4084"/>
                  </a:lnTo>
                  <a:lnTo>
                    <a:pt x="3292" y="4062"/>
                  </a:lnTo>
                  <a:lnTo>
                    <a:pt x="3289" y="4041"/>
                  </a:lnTo>
                  <a:lnTo>
                    <a:pt x="3285" y="4017"/>
                  </a:lnTo>
                  <a:lnTo>
                    <a:pt x="3279" y="3992"/>
                  </a:lnTo>
                  <a:lnTo>
                    <a:pt x="3272" y="3967"/>
                  </a:lnTo>
                  <a:lnTo>
                    <a:pt x="3263" y="3940"/>
                  </a:lnTo>
                  <a:lnTo>
                    <a:pt x="3255" y="3914"/>
                  </a:lnTo>
                  <a:lnTo>
                    <a:pt x="3244" y="3887"/>
                  </a:lnTo>
                  <a:lnTo>
                    <a:pt x="3223" y="3833"/>
                  </a:lnTo>
                  <a:lnTo>
                    <a:pt x="3200" y="3778"/>
                  </a:lnTo>
                  <a:lnTo>
                    <a:pt x="3176" y="3725"/>
                  </a:lnTo>
                  <a:lnTo>
                    <a:pt x="3153" y="3674"/>
                  </a:lnTo>
                  <a:lnTo>
                    <a:pt x="3121" y="3604"/>
                  </a:lnTo>
                  <a:lnTo>
                    <a:pt x="3088" y="3532"/>
                  </a:lnTo>
                  <a:lnTo>
                    <a:pt x="3057" y="3461"/>
                  </a:lnTo>
                  <a:lnTo>
                    <a:pt x="3027" y="3389"/>
                  </a:lnTo>
                  <a:lnTo>
                    <a:pt x="2998" y="3316"/>
                  </a:lnTo>
                  <a:lnTo>
                    <a:pt x="2970" y="3242"/>
                  </a:lnTo>
                  <a:lnTo>
                    <a:pt x="2956" y="3205"/>
                  </a:lnTo>
                  <a:lnTo>
                    <a:pt x="2944" y="3166"/>
                  </a:lnTo>
                  <a:lnTo>
                    <a:pt x="2931" y="3129"/>
                  </a:lnTo>
                  <a:lnTo>
                    <a:pt x="2919" y="3090"/>
                  </a:lnTo>
                  <a:lnTo>
                    <a:pt x="2907" y="3051"/>
                  </a:lnTo>
                  <a:lnTo>
                    <a:pt x="2897" y="3012"/>
                  </a:lnTo>
                  <a:lnTo>
                    <a:pt x="2887" y="2972"/>
                  </a:lnTo>
                  <a:lnTo>
                    <a:pt x="2877" y="2932"/>
                  </a:lnTo>
                  <a:lnTo>
                    <a:pt x="2868" y="2891"/>
                  </a:lnTo>
                  <a:lnTo>
                    <a:pt x="2860" y="2850"/>
                  </a:lnTo>
                  <a:lnTo>
                    <a:pt x="2852" y="2808"/>
                  </a:lnTo>
                  <a:lnTo>
                    <a:pt x="2846" y="2766"/>
                  </a:lnTo>
                  <a:lnTo>
                    <a:pt x="2840" y="2723"/>
                  </a:lnTo>
                  <a:lnTo>
                    <a:pt x="2835" y="2679"/>
                  </a:lnTo>
                  <a:lnTo>
                    <a:pt x="2830" y="2635"/>
                  </a:lnTo>
                  <a:lnTo>
                    <a:pt x="2827" y="2590"/>
                  </a:lnTo>
                  <a:lnTo>
                    <a:pt x="2824" y="2544"/>
                  </a:lnTo>
                  <a:lnTo>
                    <a:pt x="2823" y="2498"/>
                  </a:lnTo>
                  <a:lnTo>
                    <a:pt x="2822" y="2451"/>
                  </a:lnTo>
                  <a:lnTo>
                    <a:pt x="2822" y="2403"/>
                  </a:lnTo>
                  <a:lnTo>
                    <a:pt x="2801" y="2393"/>
                  </a:lnTo>
                  <a:lnTo>
                    <a:pt x="2781" y="2381"/>
                  </a:lnTo>
                  <a:lnTo>
                    <a:pt x="2763" y="2369"/>
                  </a:lnTo>
                  <a:lnTo>
                    <a:pt x="2744" y="2356"/>
                  </a:lnTo>
                  <a:lnTo>
                    <a:pt x="2726" y="2343"/>
                  </a:lnTo>
                  <a:lnTo>
                    <a:pt x="2709" y="2328"/>
                  </a:lnTo>
                  <a:lnTo>
                    <a:pt x="2693" y="2314"/>
                  </a:lnTo>
                  <a:lnTo>
                    <a:pt x="2677" y="2297"/>
                  </a:lnTo>
                  <a:lnTo>
                    <a:pt x="2662" y="2281"/>
                  </a:lnTo>
                  <a:lnTo>
                    <a:pt x="2648" y="2264"/>
                  </a:lnTo>
                  <a:lnTo>
                    <a:pt x="2635" y="2247"/>
                  </a:lnTo>
                  <a:lnTo>
                    <a:pt x="2621" y="2228"/>
                  </a:lnTo>
                  <a:lnTo>
                    <a:pt x="2610" y="2210"/>
                  </a:lnTo>
                  <a:lnTo>
                    <a:pt x="2598" y="2192"/>
                  </a:lnTo>
                  <a:lnTo>
                    <a:pt x="2587" y="2172"/>
                  </a:lnTo>
                  <a:lnTo>
                    <a:pt x="2578" y="2152"/>
                  </a:lnTo>
                  <a:lnTo>
                    <a:pt x="2568" y="2133"/>
                  </a:lnTo>
                  <a:lnTo>
                    <a:pt x="2559" y="2112"/>
                  </a:lnTo>
                  <a:lnTo>
                    <a:pt x="2550" y="2093"/>
                  </a:lnTo>
                  <a:lnTo>
                    <a:pt x="2543" y="2072"/>
                  </a:lnTo>
                  <a:lnTo>
                    <a:pt x="2537" y="2051"/>
                  </a:lnTo>
                  <a:lnTo>
                    <a:pt x="2531" y="2030"/>
                  </a:lnTo>
                  <a:lnTo>
                    <a:pt x="2526" y="2009"/>
                  </a:lnTo>
                  <a:lnTo>
                    <a:pt x="2520" y="1988"/>
                  </a:lnTo>
                  <a:lnTo>
                    <a:pt x="2516" y="1969"/>
                  </a:lnTo>
                  <a:lnTo>
                    <a:pt x="2513" y="1948"/>
                  </a:lnTo>
                  <a:lnTo>
                    <a:pt x="2510" y="1927"/>
                  </a:lnTo>
                  <a:lnTo>
                    <a:pt x="2508" y="1906"/>
                  </a:lnTo>
                  <a:lnTo>
                    <a:pt x="2507" y="1886"/>
                  </a:lnTo>
                  <a:lnTo>
                    <a:pt x="2506" y="1865"/>
                  </a:lnTo>
                  <a:lnTo>
                    <a:pt x="2505" y="1846"/>
                  </a:lnTo>
                  <a:lnTo>
                    <a:pt x="2506" y="1826"/>
                  </a:lnTo>
                  <a:lnTo>
                    <a:pt x="2541" y="1823"/>
                  </a:lnTo>
                  <a:lnTo>
                    <a:pt x="2574" y="1818"/>
                  </a:lnTo>
                  <a:lnTo>
                    <a:pt x="2608" y="1810"/>
                  </a:lnTo>
                  <a:lnTo>
                    <a:pt x="2638" y="1802"/>
                  </a:lnTo>
                  <a:lnTo>
                    <a:pt x="2652" y="1797"/>
                  </a:lnTo>
                  <a:lnTo>
                    <a:pt x="2667" y="1791"/>
                  </a:lnTo>
                  <a:lnTo>
                    <a:pt x="2682" y="1786"/>
                  </a:lnTo>
                  <a:lnTo>
                    <a:pt x="2694" y="1780"/>
                  </a:lnTo>
                  <a:lnTo>
                    <a:pt x="2708" y="1774"/>
                  </a:lnTo>
                  <a:lnTo>
                    <a:pt x="2720" y="1768"/>
                  </a:lnTo>
                  <a:lnTo>
                    <a:pt x="2732" y="1760"/>
                  </a:lnTo>
                  <a:lnTo>
                    <a:pt x="2743" y="1753"/>
                  </a:lnTo>
                  <a:lnTo>
                    <a:pt x="2753" y="1745"/>
                  </a:lnTo>
                  <a:lnTo>
                    <a:pt x="2764" y="1737"/>
                  </a:lnTo>
                  <a:lnTo>
                    <a:pt x="2774" y="1729"/>
                  </a:lnTo>
                  <a:lnTo>
                    <a:pt x="2783" y="1720"/>
                  </a:lnTo>
                  <a:lnTo>
                    <a:pt x="2791" y="1711"/>
                  </a:lnTo>
                  <a:lnTo>
                    <a:pt x="2799" y="1702"/>
                  </a:lnTo>
                  <a:lnTo>
                    <a:pt x="2806" y="1692"/>
                  </a:lnTo>
                  <a:lnTo>
                    <a:pt x="2813" y="1683"/>
                  </a:lnTo>
                  <a:lnTo>
                    <a:pt x="2819" y="1673"/>
                  </a:lnTo>
                  <a:lnTo>
                    <a:pt x="2824" y="1662"/>
                  </a:lnTo>
                  <a:lnTo>
                    <a:pt x="2828" y="1653"/>
                  </a:lnTo>
                  <a:lnTo>
                    <a:pt x="2832" y="1641"/>
                  </a:lnTo>
                  <a:lnTo>
                    <a:pt x="2836" y="1631"/>
                  </a:lnTo>
                  <a:lnTo>
                    <a:pt x="2839" y="1620"/>
                  </a:lnTo>
                  <a:lnTo>
                    <a:pt x="2840" y="1608"/>
                  </a:lnTo>
                  <a:lnTo>
                    <a:pt x="2841" y="1597"/>
                  </a:lnTo>
                  <a:lnTo>
                    <a:pt x="2843" y="1556"/>
                  </a:lnTo>
                  <a:lnTo>
                    <a:pt x="2847" y="1510"/>
                  </a:lnTo>
                  <a:lnTo>
                    <a:pt x="2852" y="1458"/>
                  </a:lnTo>
                  <a:lnTo>
                    <a:pt x="2858" y="1404"/>
                  </a:lnTo>
                  <a:lnTo>
                    <a:pt x="2867" y="1349"/>
                  </a:lnTo>
                  <a:lnTo>
                    <a:pt x="2876" y="1294"/>
                  </a:lnTo>
                  <a:lnTo>
                    <a:pt x="2882" y="1268"/>
                  </a:lnTo>
                  <a:lnTo>
                    <a:pt x="2889" y="1242"/>
                  </a:lnTo>
                  <a:lnTo>
                    <a:pt x="2896" y="1217"/>
                  </a:lnTo>
                  <a:lnTo>
                    <a:pt x="2903" y="1194"/>
                  </a:lnTo>
                  <a:lnTo>
                    <a:pt x="2889" y="1179"/>
                  </a:lnTo>
                  <a:lnTo>
                    <a:pt x="2874" y="1161"/>
                  </a:lnTo>
                  <a:lnTo>
                    <a:pt x="2858" y="1139"/>
                  </a:lnTo>
                  <a:lnTo>
                    <a:pt x="2844" y="1114"/>
                  </a:lnTo>
                  <a:lnTo>
                    <a:pt x="2837" y="1101"/>
                  </a:lnTo>
                  <a:lnTo>
                    <a:pt x="2829" y="1087"/>
                  </a:lnTo>
                  <a:lnTo>
                    <a:pt x="2822" y="1072"/>
                  </a:lnTo>
                  <a:lnTo>
                    <a:pt x="2816" y="1057"/>
                  </a:lnTo>
                  <a:lnTo>
                    <a:pt x="2810" y="1041"/>
                  </a:lnTo>
                  <a:lnTo>
                    <a:pt x="2804" y="1024"/>
                  </a:lnTo>
                  <a:lnTo>
                    <a:pt x="2799" y="1007"/>
                  </a:lnTo>
                  <a:lnTo>
                    <a:pt x="2794" y="989"/>
                  </a:lnTo>
                  <a:lnTo>
                    <a:pt x="2790" y="971"/>
                  </a:lnTo>
                  <a:lnTo>
                    <a:pt x="2786" y="951"/>
                  </a:lnTo>
                  <a:lnTo>
                    <a:pt x="2784" y="933"/>
                  </a:lnTo>
                  <a:lnTo>
                    <a:pt x="2780" y="913"/>
                  </a:lnTo>
                  <a:lnTo>
                    <a:pt x="2779" y="892"/>
                  </a:lnTo>
                  <a:lnTo>
                    <a:pt x="2778" y="871"/>
                  </a:lnTo>
                  <a:lnTo>
                    <a:pt x="2778" y="850"/>
                  </a:lnTo>
                  <a:lnTo>
                    <a:pt x="2779" y="828"/>
                  </a:lnTo>
                  <a:lnTo>
                    <a:pt x="2781" y="807"/>
                  </a:lnTo>
                  <a:lnTo>
                    <a:pt x="2785" y="785"/>
                  </a:lnTo>
                  <a:lnTo>
                    <a:pt x="2789" y="762"/>
                  </a:lnTo>
                  <a:lnTo>
                    <a:pt x="2794" y="739"/>
                  </a:lnTo>
                  <a:lnTo>
                    <a:pt x="2800" y="716"/>
                  </a:lnTo>
                  <a:lnTo>
                    <a:pt x="2809" y="692"/>
                  </a:lnTo>
                  <a:lnTo>
                    <a:pt x="2817" y="668"/>
                  </a:lnTo>
                  <a:lnTo>
                    <a:pt x="2827" y="644"/>
                  </a:lnTo>
                  <a:lnTo>
                    <a:pt x="2843" y="648"/>
                  </a:lnTo>
                  <a:lnTo>
                    <a:pt x="2860" y="650"/>
                  </a:lnTo>
                  <a:lnTo>
                    <a:pt x="2877" y="653"/>
                  </a:lnTo>
                  <a:lnTo>
                    <a:pt x="2896" y="655"/>
                  </a:lnTo>
                  <a:lnTo>
                    <a:pt x="2915" y="657"/>
                  </a:lnTo>
                  <a:lnTo>
                    <a:pt x="2934" y="658"/>
                  </a:lnTo>
                  <a:lnTo>
                    <a:pt x="2953" y="658"/>
                  </a:lnTo>
                  <a:lnTo>
                    <a:pt x="2973" y="658"/>
                  </a:lnTo>
                  <a:lnTo>
                    <a:pt x="2993" y="657"/>
                  </a:lnTo>
                  <a:lnTo>
                    <a:pt x="3012" y="654"/>
                  </a:lnTo>
                  <a:lnTo>
                    <a:pt x="3031" y="651"/>
                  </a:lnTo>
                  <a:lnTo>
                    <a:pt x="3050" y="648"/>
                  </a:lnTo>
                  <a:lnTo>
                    <a:pt x="3068" y="643"/>
                  </a:lnTo>
                  <a:lnTo>
                    <a:pt x="3085" y="638"/>
                  </a:lnTo>
                  <a:lnTo>
                    <a:pt x="3101" y="632"/>
                  </a:lnTo>
                  <a:lnTo>
                    <a:pt x="3117" y="623"/>
                  </a:lnTo>
                  <a:lnTo>
                    <a:pt x="3123" y="619"/>
                  </a:lnTo>
                  <a:lnTo>
                    <a:pt x="3131" y="612"/>
                  </a:lnTo>
                  <a:lnTo>
                    <a:pt x="3139" y="603"/>
                  </a:lnTo>
                  <a:lnTo>
                    <a:pt x="3149" y="593"/>
                  </a:lnTo>
                  <a:lnTo>
                    <a:pt x="3170" y="567"/>
                  </a:lnTo>
                  <a:lnTo>
                    <a:pt x="3194" y="537"/>
                  </a:lnTo>
                  <a:lnTo>
                    <a:pt x="3222" y="504"/>
                  </a:lnTo>
                  <a:lnTo>
                    <a:pt x="3254" y="470"/>
                  </a:lnTo>
                  <a:lnTo>
                    <a:pt x="3272" y="452"/>
                  </a:lnTo>
                  <a:lnTo>
                    <a:pt x="3290" y="436"/>
                  </a:lnTo>
                  <a:lnTo>
                    <a:pt x="3309" y="419"/>
                  </a:lnTo>
                  <a:lnTo>
                    <a:pt x="3330" y="402"/>
                  </a:lnTo>
                  <a:lnTo>
                    <a:pt x="3328" y="387"/>
                  </a:lnTo>
                  <a:lnTo>
                    <a:pt x="3326" y="368"/>
                  </a:lnTo>
                  <a:lnTo>
                    <a:pt x="3325" y="348"/>
                  </a:lnTo>
                  <a:lnTo>
                    <a:pt x="3325" y="326"/>
                  </a:lnTo>
                  <a:lnTo>
                    <a:pt x="3326" y="303"/>
                  </a:lnTo>
                  <a:lnTo>
                    <a:pt x="3328" y="279"/>
                  </a:lnTo>
                  <a:lnTo>
                    <a:pt x="3330" y="254"/>
                  </a:lnTo>
                  <a:lnTo>
                    <a:pt x="3335" y="228"/>
                  </a:lnTo>
                  <a:lnTo>
                    <a:pt x="3340" y="202"/>
                  </a:lnTo>
                  <a:lnTo>
                    <a:pt x="3346" y="176"/>
                  </a:lnTo>
                  <a:lnTo>
                    <a:pt x="3355" y="150"/>
                  </a:lnTo>
                  <a:lnTo>
                    <a:pt x="3364" y="124"/>
                  </a:lnTo>
                  <a:lnTo>
                    <a:pt x="3376" y="99"/>
                  </a:lnTo>
                  <a:lnTo>
                    <a:pt x="3388" y="75"/>
                  </a:lnTo>
                  <a:lnTo>
                    <a:pt x="3395" y="62"/>
                  </a:lnTo>
                  <a:lnTo>
                    <a:pt x="3403" y="51"/>
                  </a:lnTo>
                  <a:lnTo>
                    <a:pt x="3410" y="40"/>
                  </a:lnTo>
                  <a:lnTo>
                    <a:pt x="3418" y="29"/>
                  </a:lnTo>
                  <a:lnTo>
                    <a:pt x="3441" y="39"/>
                  </a:lnTo>
                  <a:lnTo>
                    <a:pt x="3466" y="48"/>
                  </a:lnTo>
                  <a:lnTo>
                    <a:pt x="3493" y="56"/>
                  </a:lnTo>
                  <a:lnTo>
                    <a:pt x="3522" y="65"/>
                  </a:lnTo>
                  <a:lnTo>
                    <a:pt x="3554" y="72"/>
                  </a:lnTo>
                  <a:lnTo>
                    <a:pt x="3585" y="78"/>
                  </a:lnTo>
                  <a:lnTo>
                    <a:pt x="3617" y="83"/>
                  </a:lnTo>
                  <a:lnTo>
                    <a:pt x="3650" y="87"/>
                  </a:lnTo>
                  <a:lnTo>
                    <a:pt x="3688" y="90"/>
                  </a:lnTo>
                  <a:lnTo>
                    <a:pt x="3727" y="91"/>
                  </a:lnTo>
                  <a:lnTo>
                    <a:pt x="3770" y="91"/>
                  </a:lnTo>
                  <a:lnTo>
                    <a:pt x="3816" y="89"/>
                  </a:lnTo>
                  <a:lnTo>
                    <a:pt x="3864" y="86"/>
                  </a:lnTo>
                  <a:lnTo>
                    <a:pt x="3915" y="82"/>
                  </a:lnTo>
                  <a:lnTo>
                    <a:pt x="3967" y="77"/>
                  </a:lnTo>
                  <a:lnTo>
                    <a:pt x="4022" y="72"/>
                  </a:lnTo>
                  <a:lnTo>
                    <a:pt x="4137" y="58"/>
                  </a:lnTo>
                  <a:lnTo>
                    <a:pt x="4259" y="45"/>
                  </a:lnTo>
                  <a:lnTo>
                    <a:pt x="4387" y="31"/>
                  </a:lnTo>
                  <a:lnTo>
                    <a:pt x="4519" y="18"/>
                  </a:lnTo>
                  <a:lnTo>
                    <a:pt x="4586" y="12"/>
                  </a:lnTo>
                  <a:lnTo>
                    <a:pt x="4654" y="8"/>
                  </a:lnTo>
                  <a:lnTo>
                    <a:pt x="4723" y="4"/>
                  </a:lnTo>
                  <a:lnTo>
                    <a:pt x="4792" y="1"/>
                  </a:lnTo>
                  <a:lnTo>
                    <a:pt x="4861" y="0"/>
                  </a:lnTo>
                  <a:lnTo>
                    <a:pt x="4930" y="0"/>
                  </a:lnTo>
                  <a:lnTo>
                    <a:pt x="5000" y="2"/>
                  </a:lnTo>
                  <a:lnTo>
                    <a:pt x="5069" y="5"/>
                  </a:lnTo>
                  <a:lnTo>
                    <a:pt x="5138" y="9"/>
                  </a:lnTo>
                  <a:lnTo>
                    <a:pt x="5207" y="17"/>
                  </a:lnTo>
                  <a:lnTo>
                    <a:pt x="5275" y="26"/>
                  </a:lnTo>
                  <a:lnTo>
                    <a:pt x="5343" y="37"/>
                  </a:lnTo>
                  <a:lnTo>
                    <a:pt x="5410" y="51"/>
                  </a:lnTo>
                  <a:lnTo>
                    <a:pt x="5475" y="68"/>
                  </a:lnTo>
                  <a:lnTo>
                    <a:pt x="5540" y="87"/>
                  </a:lnTo>
                  <a:lnTo>
                    <a:pt x="5603" y="109"/>
                  </a:lnTo>
                  <a:lnTo>
                    <a:pt x="5629" y="120"/>
                  </a:lnTo>
                  <a:lnTo>
                    <a:pt x="5654" y="130"/>
                  </a:lnTo>
                  <a:lnTo>
                    <a:pt x="5679" y="142"/>
                  </a:lnTo>
                  <a:lnTo>
                    <a:pt x="5703" y="153"/>
                  </a:lnTo>
                  <a:lnTo>
                    <a:pt x="5727" y="166"/>
                  </a:lnTo>
                  <a:lnTo>
                    <a:pt x="5750" y="179"/>
                  </a:lnTo>
                  <a:lnTo>
                    <a:pt x="5773" y="192"/>
                  </a:lnTo>
                  <a:lnTo>
                    <a:pt x="5795" y="206"/>
                  </a:lnTo>
                  <a:lnTo>
                    <a:pt x="5817" y="220"/>
                  </a:lnTo>
                  <a:lnTo>
                    <a:pt x="5836" y="234"/>
                  </a:lnTo>
                  <a:lnTo>
                    <a:pt x="5857" y="250"/>
                  </a:lnTo>
                  <a:lnTo>
                    <a:pt x="5876" y="265"/>
                  </a:lnTo>
                  <a:lnTo>
                    <a:pt x="5895" y="280"/>
                  </a:lnTo>
                  <a:lnTo>
                    <a:pt x="5913" y="296"/>
                  </a:lnTo>
                  <a:lnTo>
                    <a:pt x="5930" y="313"/>
                  </a:lnTo>
                  <a:lnTo>
                    <a:pt x="5948" y="328"/>
                  </a:lnTo>
                  <a:lnTo>
                    <a:pt x="5999" y="334"/>
                  </a:lnTo>
                  <a:lnTo>
                    <a:pt x="6053" y="342"/>
                  </a:lnTo>
                  <a:lnTo>
                    <a:pt x="6109" y="350"/>
                  </a:lnTo>
                  <a:lnTo>
                    <a:pt x="6167" y="361"/>
                  </a:lnTo>
                  <a:lnTo>
                    <a:pt x="6226" y="371"/>
                  </a:lnTo>
                  <a:lnTo>
                    <a:pt x="6288" y="382"/>
                  </a:lnTo>
                  <a:lnTo>
                    <a:pt x="6349" y="395"/>
                  </a:lnTo>
                  <a:lnTo>
                    <a:pt x="6411" y="408"/>
                  </a:lnTo>
                  <a:lnTo>
                    <a:pt x="6469" y="422"/>
                  </a:lnTo>
                  <a:lnTo>
                    <a:pt x="6519" y="436"/>
                  </a:lnTo>
                  <a:lnTo>
                    <a:pt x="6563" y="448"/>
                  </a:lnTo>
                  <a:lnTo>
                    <a:pt x="6601" y="461"/>
                  </a:lnTo>
                  <a:lnTo>
                    <a:pt x="6634" y="473"/>
                  </a:lnTo>
                  <a:lnTo>
                    <a:pt x="6662" y="484"/>
                  </a:lnTo>
                  <a:lnTo>
                    <a:pt x="6687" y="495"/>
                  </a:lnTo>
                  <a:lnTo>
                    <a:pt x="6709" y="505"/>
                  </a:lnTo>
                  <a:lnTo>
                    <a:pt x="6746" y="524"/>
                  </a:lnTo>
                  <a:lnTo>
                    <a:pt x="6779" y="541"/>
                  </a:lnTo>
                  <a:lnTo>
                    <a:pt x="6796" y="548"/>
                  </a:lnTo>
                  <a:lnTo>
                    <a:pt x="6813" y="554"/>
                  </a:lnTo>
                  <a:lnTo>
                    <a:pt x="6832" y="560"/>
                  </a:lnTo>
                  <a:lnTo>
                    <a:pt x="6854" y="565"/>
                  </a:lnTo>
                  <a:lnTo>
                    <a:pt x="6876" y="569"/>
                  </a:lnTo>
                  <a:lnTo>
                    <a:pt x="6906" y="572"/>
                  </a:lnTo>
                  <a:lnTo>
                    <a:pt x="6941" y="576"/>
                  </a:lnTo>
                  <a:lnTo>
                    <a:pt x="6983" y="579"/>
                  </a:lnTo>
                  <a:lnTo>
                    <a:pt x="7028" y="584"/>
                  </a:lnTo>
                  <a:lnTo>
                    <a:pt x="7076" y="588"/>
                  </a:lnTo>
                  <a:lnTo>
                    <a:pt x="7125" y="592"/>
                  </a:lnTo>
                  <a:lnTo>
                    <a:pt x="7177" y="596"/>
                  </a:lnTo>
                  <a:lnTo>
                    <a:pt x="7208" y="599"/>
                  </a:lnTo>
                  <a:lnTo>
                    <a:pt x="7244" y="603"/>
                  </a:lnTo>
                  <a:lnTo>
                    <a:pt x="7285" y="610"/>
                  </a:lnTo>
                  <a:lnTo>
                    <a:pt x="7328" y="617"/>
                  </a:lnTo>
                  <a:lnTo>
                    <a:pt x="7376" y="625"/>
                  </a:lnTo>
                  <a:lnTo>
                    <a:pt x="7425" y="635"/>
                  </a:lnTo>
                  <a:lnTo>
                    <a:pt x="7475" y="645"/>
                  </a:lnTo>
                  <a:lnTo>
                    <a:pt x="7526" y="657"/>
                  </a:lnTo>
                  <a:lnTo>
                    <a:pt x="7575" y="669"/>
                  </a:lnTo>
                  <a:lnTo>
                    <a:pt x="7623" y="683"/>
                  </a:lnTo>
                  <a:lnTo>
                    <a:pt x="7669" y="696"/>
                  </a:lnTo>
                  <a:lnTo>
                    <a:pt x="7711" y="711"/>
                  </a:lnTo>
                  <a:lnTo>
                    <a:pt x="7730" y="719"/>
                  </a:lnTo>
                  <a:lnTo>
                    <a:pt x="7749" y="726"/>
                  </a:lnTo>
                  <a:lnTo>
                    <a:pt x="7765" y="735"/>
                  </a:lnTo>
                  <a:lnTo>
                    <a:pt x="7781" y="742"/>
                  </a:lnTo>
                  <a:lnTo>
                    <a:pt x="7794" y="750"/>
                  </a:lnTo>
                  <a:lnTo>
                    <a:pt x="7807" y="759"/>
                  </a:lnTo>
                  <a:lnTo>
                    <a:pt x="7818" y="767"/>
                  </a:lnTo>
                  <a:lnTo>
                    <a:pt x="7827" y="775"/>
                  </a:lnTo>
                  <a:lnTo>
                    <a:pt x="7833" y="783"/>
                  </a:lnTo>
                  <a:lnTo>
                    <a:pt x="7839" y="791"/>
                  </a:lnTo>
                  <a:lnTo>
                    <a:pt x="7844" y="800"/>
                  </a:lnTo>
                  <a:lnTo>
                    <a:pt x="7849" y="809"/>
                  </a:lnTo>
                  <a:lnTo>
                    <a:pt x="7852" y="818"/>
                  </a:lnTo>
                  <a:lnTo>
                    <a:pt x="7855" y="828"/>
                  </a:lnTo>
                  <a:lnTo>
                    <a:pt x="7857" y="838"/>
                  </a:lnTo>
                  <a:lnTo>
                    <a:pt x="7859" y="848"/>
                  </a:lnTo>
                  <a:lnTo>
                    <a:pt x="7860" y="870"/>
                  </a:lnTo>
                  <a:lnTo>
                    <a:pt x="7860" y="892"/>
                  </a:lnTo>
                  <a:lnTo>
                    <a:pt x="7858" y="916"/>
                  </a:lnTo>
                  <a:lnTo>
                    <a:pt x="7855" y="941"/>
                  </a:lnTo>
                  <a:lnTo>
                    <a:pt x="7847" y="993"/>
                  </a:lnTo>
                  <a:lnTo>
                    <a:pt x="7838" y="1048"/>
                  </a:lnTo>
                  <a:lnTo>
                    <a:pt x="7834" y="1078"/>
                  </a:lnTo>
                  <a:lnTo>
                    <a:pt x="7831" y="1107"/>
                  </a:lnTo>
                  <a:lnTo>
                    <a:pt x="7830" y="1136"/>
                  </a:lnTo>
                  <a:lnTo>
                    <a:pt x="7830" y="1166"/>
                  </a:lnTo>
                  <a:lnTo>
                    <a:pt x="7831" y="1195"/>
                  </a:lnTo>
                  <a:lnTo>
                    <a:pt x="7834" y="1227"/>
                  </a:lnTo>
                  <a:lnTo>
                    <a:pt x="7837" y="1261"/>
                  </a:lnTo>
                  <a:lnTo>
                    <a:pt x="7842" y="1296"/>
                  </a:lnTo>
                  <a:lnTo>
                    <a:pt x="7847" y="1333"/>
                  </a:lnTo>
                  <a:lnTo>
                    <a:pt x="7851" y="1371"/>
                  </a:lnTo>
                  <a:lnTo>
                    <a:pt x="7855" y="1411"/>
                  </a:lnTo>
                  <a:lnTo>
                    <a:pt x="7858" y="1451"/>
                  </a:lnTo>
                  <a:lnTo>
                    <a:pt x="7859" y="1490"/>
                  </a:lnTo>
                  <a:lnTo>
                    <a:pt x="7859" y="1531"/>
                  </a:lnTo>
                  <a:lnTo>
                    <a:pt x="7859" y="1551"/>
                  </a:lnTo>
                  <a:lnTo>
                    <a:pt x="7858" y="1571"/>
                  </a:lnTo>
                  <a:lnTo>
                    <a:pt x="7856" y="1590"/>
                  </a:lnTo>
                  <a:lnTo>
                    <a:pt x="7854" y="1610"/>
                  </a:lnTo>
                  <a:lnTo>
                    <a:pt x="7851" y="1629"/>
                  </a:lnTo>
                  <a:lnTo>
                    <a:pt x="7847" y="1649"/>
                  </a:lnTo>
                  <a:lnTo>
                    <a:pt x="7842" y="1667"/>
                  </a:lnTo>
                  <a:lnTo>
                    <a:pt x="7837" y="1686"/>
                  </a:lnTo>
                  <a:lnTo>
                    <a:pt x="7831" y="1704"/>
                  </a:lnTo>
                  <a:lnTo>
                    <a:pt x="7824" y="1722"/>
                  </a:lnTo>
                  <a:lnTo>
                    <a:pt x="7816" y="1739"/>
                  </a:lnTo>
                  <a:lnTo>
                    <a:pt x="7807" y="1756"/>
                  </a:lnTo>
                  <a:lnTo>
                    <a:pt x="7801" y="1766"/>
                  </a:lnTo>
                  <a:lnTo>
                    <a:pt x="7793" y="1776"/>
                  </a:lnTo>
                  <a:lnTo>
                    <a:pt x="7785" y="1785"/>
                  </a:lnTo>
                  <a:lnTo>
                    <a:pt x="7777" y="1794"/>
                  </a:lnTo>
                  <a:lnTo>
                    <a:pt x="7767" y="1802"/>
                  </a:lnTo>
                  <a:lnTo>
                    <a:pt x="7758" y="1809"/>
                  </a:lnTo>
                  <a:lnTo>
                    <a:pt x="7749" y="1815"/>
                  </a:lnTo>
                  <a:lnTo>
                    <a:pt x="7738" y="1822"/>
                  </a:lnTo>
                  <a:lnTo>
                    <a:pt x="7727" y="1827"/>
                  </a:lnTo>
                  <a:lnTo>
                    <a:pt x="7716" y="1832"/>
                  </a:lnTo>
                  <a:lnTo>
                    <a:pt x="7705" y="1837"/>
                  </a:lnTo>
                  <a:lnTo>
                    <a:pt x="7694" y="1842"/>
                  </a:lnTo>
                  <a:lnTo>
                    <a:pt x="7670" y="1848"/>
                  </a:lnTo>
                  <a:lnTo>
                    <a:pt x="7646" y="1853"/>
                  </a:lnTo>
                  <a:close/>
                  <a:moveTo>
                    <a:pt x="5018" y="187"/>
                  </a:moveTo>
                  <a:lnTo>
                    <a:pt x="4957" y="184"/>
                  </a:lnTo>
                  <a:lnTo>
                    <a:pt x="4898" y="184"/>
                  </a:lnTo>
                  <a:lnTo>
                    <a:pt x="4841" y="183"/>
                  </a:lnTo>
                  <a:lnTo>
                    <a:pt x="4786" y="184"/>
                  </a:lnTo>
                  <a:lnTo>
                    <a:pt x="4733" y="185"/>
                  </a:lnTo>
                  <a:lnTo>
                    <a:pt x="4682" y="187"/>
                  </a:lnTo>
                  <a:lnTo>
                    <a:pt x="4635" y="189"/>
                  </a:lnTo>
                  <a:lnTo>
                    <a:pt x="4588" y="192"/>
                  </a:lnTo>
                  <a:lnTo>
                    <a:pt x="4498" y="198"/>
                  </a:lnTo>
                  <a:lnTo>
                    <a:pt x="4415" y="205"/>
                  </a:lnTo>
                  <a:lnTo>
                    <a:pt x="4337" y="214"/>
                  </a:lnTo>
                  <a:lnTo>
                    <a:pt x="4262" y="224"/>
                  </a:lnTo>
                  <a:lnTo>
                    <a:pt x="4191" y="233"/>
                  </a:lnTo>
                  <a:lnTo>
                    <a:pt x="4122" y="244"/>
                  </a:lnTo>
                  <a:lnTo>
                    <a:pt x="4054" y="253"/>
                  </a:lnTo>
                  <a:lnTo>
                    <a:pt x="3986" y="263"/>
                  </a:lnTo>
                  <a:lnTo>
                    <a:pt x="3918" y="272"/>
                  </a:lnTo>
                  <a:lnTo>
                    <a:pt x="3848" y="279"/>
                  </a:lnTo>
                  <a:lnTo>
                    <a:pt x="3776" y="286"/>
                  </a:lnTo>
                  <a:lnTo>
                    <a:pt x="3701" y="290"/>
                  </a:lnTo>
                  <a:lnTo>
                    <a:pt x="3672" y="288"/>
                  </a:lnTo>
                  <a:lnTo>
                    <a:pt x="3645" y="284"/>
                  </a:lnTo>
                  <a:lnTo>
                    <a:pt x="3619" y="280"/>
                  </a:lnTo>
                  <a:lnTo>
                    <a:pt x="3597" y="275"/>
                  </a:lnTo>
                  <a:lnTo>
                    <a:pt x="3576" y="270"/>
                  </a:lnTo>
                  <a:lnTo>
                    <a:pt x="3559" y="265"/>
                  </a:lnTo>
                  <a:lnTo>
                    <a:pt x="3545" y="259"/>
                  </a:lnTo>
                  <a:lnTo>
                    <a:pt x="3534" y="254"/>
                  </a:lnTo>
                  <a:lnTo>
                    <a:pt x="3531" y="265"/>
                  </a:lnTo>
                  <a:lnTo>
                    <a:pt x="3527" y="275"/>
                  </a:lnTo>
                  <a:lnTo>
                    <a:pt x="3524" y="287"/>
                  </a:lnTo>
                  <a:lnTo>
                    <a:pt x="3521" y="300"/>
                  </a:lnTo>
                  <a:lnTo>
                    <a:pt x="3519" y="314"/>
                  </a:lnTo>
                  <a:lnTo>
                    <a:pt x="3518" y="328"/>
                  </a:lnTo>
                  <a:lnTo>
                    <a:pt x="3517" y="344"/>
                  </a:lnTo>
                  <a:lnTo>
                    <a:pt x="3516" y="360"/>
                  </a:lnTo>
                  <a:lnTo>
                    <a:pt x="3516" y="375"/>
                  </a:lnTo>
                  <a:lnTo>
                    <a:pt x="3516" y="390"/>
                  </a:lnTo>
                  <a:lnTo>
                    <a:pt x="3517" y="405"/>
                  </a:lnTo>
                  <a:lnTo>
                    <a:pt x="3519" y="420"/>
                  </a:lnTo>
                  <a:lnTo>
                    <a:pt x="3521" y="435"/>
                  </a:lnTo>
                  <a:lnTo>
                    <a:pt x="3524" y="447"/>
                  </a:lnTo>
                  <a:lnTo>
                    <a:pt x="3529" y="460"/>
                  </a:lnTo>
                  <a:lnTo>
                    <a:pt x="3533" y="470"/>
                  </a:lnTo>
                  <a:lnTo>
                    <a:pt x="3512" y="484"/>
                  </a:lnTo>
                  <a:lnTo>
                    <a:pt x="3493" y="497"/>
                  </a:lnTo>
                  <a:lnTo>
                    <a:pt x="3474" y="512"/>
                  </a:lnTo>
                  <a:lnTo>
                    <a:pt x="3457" y="526"/>
                  </a:lnTo>
                  <a:lnTo>
                    <a:pt x="3439" y="542"/>
                  </a:lnTo>
                  <a:lnTo>
                    <a:pt x="3423" y="558"/>
                  </a:lnTo>
                  <a:lnTo>
                    <a:pt x="3408" y="574"/>
                  </a:lnTo>
                  <a:lnTo>
                    <a:pt x="3393" y="590"/>
                  </a:lnTo>
                  <a:lnTo>
                    <a:pt x="3337" y="654"/>
                  </a:lnTo>
                  <a:lnTo>
                    <a:pt x="3284" y="716"/>
                  </a:lnTo>
                  <a:lnTo>
                    <a:pt x="3270" y="731"/>
                  </a:lnTo>
                  <a:lnTo>
                    <a:pt x="3256" y="744"/>
                  </a:lnTo>
                  <a:lnTo>
                    <a:pt x="3241" y="757"/>
                  </a:lnTo>
                  <a:lnTo>
                    <a:pt x="3227" y="769"/>
                  </a:lnTo>
                  <a:lnTo>
                    <a:pt x="3211" y="781"/>
                  </a:lnTo>
                  <a:lnTo>
                    <a:pt x="3196" y="791"/>
                  </a:lnTo>
                  <a:lnTo>
                    <a:pt x="3179" y="800"/>
                  </a:lnTo>
                  <a:lnTo>
                    <a:pt x="3161" y="808"/>
                  </a:lnTo>
                  <a:lnTo>
                    <a:pt x="3143" y="815"/>
                  </a:lnTo>
                  <a:lnTo>
                    <a:pt x="3124" y="821"/>
                  </a:lnTo>
                  <a:lnTo>
                    <a:pt x="3103" y="825"/>
                  </a:lnTo>
                  <a:lnTo>
                    <a:pt x="3081" y="828"/>
                  </a:lnTo>
                  <a:lnTo>
                    <a:pt x="3058" y="830"/>
                  </a:lnTo>
                  <a:lnTo>
                    <a:pt x="3034" y="830"/>
                  </a:lnTo>
                  <a:lnTo>
                    <a:pt x="3008" y="827"/>
                  </a:lnTo>
                  <a:lnTo>
                    <a:pt x="2981" y="823"/>
                  </a:lnTo>
                  <a:lnTo>
                    <a:pt x="2978" y="840"/>
                  </a:lnTo>
                  <a:lnTo>
                    <a:pt x="2977" y="856"/>
                  </a:lnTo>
                  <a:lnTo>
                    <a:pt x="2977" y="872"/>
                  </a:lnTo>
                  <a:lnTo>
                    <a:pt x="2978" y="889"/>
                  </a:lnTo>
                  <a:lnTo>
                    <a:pt x="2981" y="907"/>
                  </a:lnTo>
                  <a:lnTo>
                    <a:pt x="2985" y="923"/>
                  </a:lnTo>
                  <a:lnTo>
                    <a:pt x="2991" y="940"/>
                  </a:lnTo>
                  <a:lnTo>
                    <a:pt x="2997" y="957"/>
                  </a:lnTo>
                  <a:lnTo>
                    <a:pt x="3003" y="973"/>
                  </a:lnTo>
                  <a:lnTo>
                    <a:pt x="3011" y="988"/>
                  </a:lnTo>
                  <a:lnTo>
                    <a:pt x="3020" y="1003"/>
                  </a:lnTo>
                  <a:lnTo>
                    <a:pt x="3029" y="1017"/>
                  </a:lnTo>
                  <a:lnTo>
                    <a:pt x="3038" y="1030"/>
                  </a:lnTo>
                  <a:lnTo>
                    <a:pt x="3049" y="1041"/>
                  </a:lnTo>
                  <a:lnTo>
                    <a:pt x="3059" y="1052"/>
                  </a:lnTo>
                  <a:lnTo>
                    <a:pt x="3070" y="1060"/>
                  </a:lnTo>
                  <a:lnTo>
                    <a:pt x="3082" y="1055"/>
                  </a:lnTo>
                  <a:lnTo>
                    <a:pt x="3097" y="1049"/>
                  </a:lnTo>
                  <a:lnTo>
                    <a:pt x="3112" y="1045"/>
                  </a:lnTo>
                  <a:lnTo>
                    <a:pt x="3127" y="1042"/>
                  </a:lnTo>
                  <a:lnTo>
                    <a:pt x="3133" y="1041"/>
                  </a:lnTo>
                  <a:lnTo>
                    <a:pt x="3139" y="1041"/>
                  </a:lnTo>
                  <a:lnTo>
                    <a:pt x="3145" y="1041"/>
                  </a:lnTo>
                  <a:lnTo>
                    <a:pt x="3149" y="1042"/>
                  </a:lnTo>
                  <a:lnTo>
                    <a:pt x="3152" y="1044"/>
                  </a:lnTo>
                  <a:lnTo>
                    <a:pt x="3154" y="1047"/>
                  </a:lnTo>
                  <a:lnTo>
                    <a:pt x="3155" y="1052"/>
                  </a:lnTo>
                  <a:lnTo>
                    <a:pt x="3154" y="1057"/>
                  </a:lnTo>
                  <a:lnTo>
                    <a:pt x="3133" y="1118"/>
                  </a:lnTo>
                  <a:lnTo>
                    <a:pt x="3114" y="1177"/>
                  </a:lnTo>
                  <a:lnTo>
                    <a:pt x="3100" y="1230"/>
                  </a:lnTo>
                  <a:lnTo>
                    <a:pt x="3087" y="1280"/>
                  </a:lnTo>
                  <a:lnTo>
                    <a:pt x="3077" y="1327"/>
                  </a:lnTo>
                  <a:lnTo>
                    <a:pt x="3069" y="1370"/>
                  </a:lnTo>
                  <a:lnTo>
                    <a:pt x="3061" y="1412"/>
                  </a:lnTo>
                  <a:lnTo>
                    <a:pt x="3056" y="1451"/>
                  </a:lnTo>
                  <a:lnTo>
                    <a:pt x="3048" y="1524"/>
                  </a:lnTo>
                  <a:lnTo>
                    <a:pt x="3043" y="1590"/>
                  </a:lnTo>
                  <a:lnTo>
                    <a:pt x="3040" y="1623"/>
                  </a:lnTo>
                  <a:lnTo>
                    <a:pt x="3035" y="1654"/>
                  </a:lnTo>
                  <a:lnTo>
                    <a:pt x="3031" y="1686"/>
                  </a:lnTo>
                  <a:lnTo>
                    <a:pt x="3027" y="1719"/>
                  </a:lnTo>
                  <a:lnTo>
                    <a:pt x="3024" y="1728"/>
                  </a:lnTo>
                  <a:lnTo>
                    <a:pt x="3022" y="1737"/>
                  </a:lnTo>
                  <a:lnTo>
                    <a:pt x="3018" y="1747"/>
                  </a:lnTo>
                  <a:lnTo>
                    <a:pt x="3013" y="1756"/>
                  </a:lnTo>
                  <a:lnTo>
                    <a:pt x="3009" y="1765"/>
                  </a:lnTo>
                  <a:lnTo>
                    <a:pt x="3003" y="1775"/>
                  </a:lnTo>
                  <a:lnTo>
                    <a:pt x="2998" y="1784"/>
                  </a:lnTo>
                  <a:lnTo>
                    <a:pt x="2991" y="1793"/>
                  </a:lnTo>
                  <a:lnTo>
                    <a:pt x="2976" y="1810"/>
                  </a:lnTo>
                  <a:lnTo>
                    <a:pt x="2959" y="1828"/>
                  </a:lnTo>
                  <a:lnTo>
                    <a:pt x="2941" y="1844"/>
                  </a:lnTo>
                  <a:lnTo>
                    <a:pt x="2921" y="1859"/>
                  </a:lnTo>
                  <a:lnTo>
                    <a:pt x="2899" y="1874"/>
                  </a:lnTo>
                  <a:lnTo>
                    <a:pt x="2876" y="1887"/>
                  </a:lnTo>
                  <a:lnTo>
                    <a:pt x="2853" y="1900"/>
                  </a:lnTo>
                  <a:lnTo>
                    <a:pt x="2828" y="1911"/>
                  </a:lnTo>
                  <a:lnTo>
                    <a:pt x="2803" y="1921"/>
                  </a:lnTo>
                  <a:lnTo>
                    <a:pt x="2778" y="1929"/>
                  </a:lnTo>
                  <a:lnTo>
                    <a:pt x="2753" y="1936"/>
                  </a:lnTo>
                  <a:lnTo>
                    <a:pt x="2728" y="1943"/>
                  </a:lnTo>
                  <a:lnTo>
                    <a:pt x="2727" y="1960"/>
                  </a:lnTo>
                  <a:lnTo>
                    <a:pt x="2727" y="1979"/>
                  </a:lnTo>
                  <a:lnTo>
                    <a:pt x="2729" y="1998"/>
                  </a:lnTo>
                  <a:lnTo>
                    <a:pt x="2734" y="2017"/>
                  </a:lnTo>
                  <a:lnTo>
                    <a:pt x="2739" y="2036"/>
                  </a:lnTo>
                  <a:lnTo>
                    <a:pt x="2746" y="2056"/>
                  </a:lnTo>
                  <a:lnTo>
                    <a:pt x="2754" y="2075"/>
                  </a:lnTo>
                  <a:lnTo>
                    <a:pt x="2765" y="2094"/>
                  </a:lnTo>
                  <a:lnTo>
                    <a:pt x="2776" y="2111"/>
                  </a:lnTo>
                  <a:lnTo>
                    <a:pt x="2790" y="2128"/>
                  </a:lnTo>
                  <a:lnTo>
                    <a:pt x="2797" y="2136"/>
                  </a:lnTo>
                  <a:lnTo>
                    <a:pt x="2804" y="2144"/>
                  </a:lnTo>
                  <a:lnTo>
                    <a:pt x="2813" y="2151"/>
                  </a:lnTo>
                  <a:lnTo>
                    <a:pt x="2821" y="2157"/>
                  </a:lnTo>
                  <a:lnTo>
                    <a:pt x="2830" y="2164"/>
                  </a:lnTo>
                  <a:lnTo>
                    <a:pt x="2840" y="2170"/>
                  </a:lnTo>
                  <a:lnTo>
                    <a:pt x="2849" y="2175"/>
                  </a:lnTo>
                  <a:lnTo>
                    <a:pt x="2860" y="2180"/>
                  </a:lnTo>
                  <a:lnTo>
                    <a:pt x="2870" y="2184"/>
                  </a:lnTo>
                  <a:lnTo>
                    <a:pt x="2880" y="2189"/>
                  </a:lnTo>
                  <a:lnTo>
                    <a:pt x="2892" y="2192"/>
                  </a:lnTo>
                  <a:lnTo>
                    <a:pt x="2903" y="2194"/>
                  </a:lnTo>
                  <a:lnTo>
                    <a:pt x="2918" y="2166"/>
                  </a:lnTo>
                  <a:lnTo>
                    <a:pt x="2933" y="2142"/>
                  </a:lnTo>
                  <a:lnTo>
                    <a:pt x="2949" y="2120"/>
                  </a:lnTo>
                  <a:lnTo>
                    <a:pt x="2965" y="2101"/>
                  </a:lnTo>
                  <a:lnTo>
                    <a:pt x="2980" y="2084"/>
                  </a:lnTo>
                  <a:lnTo>
                    <a:pt x="2996" y="2071"/>
                  </a:lnTo>
                  <a:lnTo>
                    <a:pt x="3010" y="2060"/>
                  </a:lnTo>
                  <a:lnTo>
                    <a:pt x="3024" y="2052"/>
                  </a:lnTo>
                  <a:lnTo>
                    <a:pt x="3036" y="2046"/>
                  </a:lnTo>
                  <a:lnTo>
                    <a:pt x="3048" y="2042"/>
                  </a:lnTo>
                  <a:lnTo>
                    <a:pt x="3057" y="2041"/>
                  </a:lnTo>
                  <a:lnTo>
                    <a:pt x="3066" y="2041"/>
                  </a:lnTo>
                  <a:lnTo>
                    <a:pt x="3069" y="2042"/>
                  </a:lnTo>
                  <a:lnTo>
                    <a:pt x="3071" y="2044"/>
                  </a:lnTo>
                  <a:lnTo>
                    <a:pt x="3073" y="2045"/>
                  </a:lnTo>
                  <a:lnTo>
                    <a:pt x="3075" y="2048"/>
                  </a:lnTo>
                  <a:lnTo>
                    <a:pt x="3075" y="2051"/>
                  </a:lnTo>
                  <a:lnTo>
                    <a:pt x="3075" y="2054"/>
                  </a:lnTo>
                  <a:lnTo>
                    <a:pt x="3075" y="2057"/>
                  </a:lnTo>
                  <a:lnTo>
                    <a:pt x="3073" y="2061"/>
                  </a:lnTo>
                  <a:lnTo>
                    <a:pt x="3067" y="2077"/>
                  </a:lnTo>
                  <a:lnTo>
                    <a:pt x="3061" y="2094"/>
                  </a:lnTo>
                  <a:lnTo>
                    <a:pt x="3055" y="2112"/>
                  </a:lnTo>
                  <a:lnTo>
                    <a:pt x="3050" y="2131"/>
                  </a:lnTo>
                  <a:lnTo>
                    <a:pt x="3040" y="2172"/>
                  </a:lnTo>
                  <a:lnTo>
                    <a:pt x="3031" y="2214"/>
                  </a:lnTo>
                  <a:lnTo>
                    <a:pt x="3024" y="2257"/>
                  </a:lnTo>
                  <a:lnTo>
                    <a:pt x="3018" y="2301"/>
                  </a:lnTo>
                  <a:lnTo>
                    <a:pt x="3013" y="2343"/>
                  </a:lnTo>
                  <a:lnTo>
                    <a:pt x="3011" y="2382"/>
                  </a:lnTo>
                  <a:lnTo>
                    <a:pt x="3011" y="2414"/>
                  </a:lnTo>
                  <a:lnTo>
                    <a:pt x="3011" y="2446"/>
                  </a:lnTo>
                  <a:lnTo>
                    <a:pt x="3011" y="2477"/>
                  </a:lnTo>
                  <a:lnTo>
                    <a:pt x="3012" y="2510"/>
                  </a:lnTo>
                  <a:lnTo>
                    <a:pt x="3017" y="2572"/>
                  </a:lnTo>
                  <a:lnTo>
                    <a:pt x="3022" y="2636"/>
                  </a:lnTo>
                  <a:lnTo>
                    <a:pt x="3029" y="2698"/>
                  </a:lnTo>
                  <a:lnTo>
                    <a:pt x="3038" y="2760"/>
                  </a:lnTo>
                  <a:lnTo>
                    <a:pt x="3049" y="2821"/>
                  </a:lnTo>
                  <a:lnTo>
                    <a:pt x="3061" y="2882"/>
                  </a:lnTo>
                  <a:lnTo>
                    <a:pt x="3074" y="2941"/>
                  </a:lnTo>
                  <a:lnTo>
                    <a:pt x="3088" y="2998"/>
                  </a:lnTo>
                  <a:lnTo>
                    <a:pt x="3105" y="3056"/>
                  </a:lnTo>
                  <a:lnTo>
                    <a:pt x="3122" y="3111"/>
                  </a:lnTo>
                  <a:lnTo>
                    <a:pt x="3139" y="3164"/>
                  </a:lnTo>
                  <a:lnTo>
                    <a:pt x="3158" y="3216"/>
                  </a:lnTo>
                  <a:lnTo>
                    <a:pt x="3177" y="3266"/>
                  </a:lnTo>
                  <a:lnTo>
                    <a:pt x="3198" y="3314"/>
                  </a:lnTo>
                  <a:lnTo>
                    <a:pt x="3237" y="3405"/>
                  </a:lnTo>
                  <a:lnTo>
                    <a:pt x="3277" y="3493"/>
                  </a:lnTo>
                  <a:lnTo>
                    <a:pt x="3316" y="3579"/>
                  </a:lnTo>
                  <a:lnTo>
                    <a:pt x="3354" y="3662"/>
                  </a:lnTo>
                  <a:lnTo>
                    <a:pt x="3371" y="3703"/>
                  </a:lnTo>
                  <a:lnTo>
                    <a:pt x="3388" y="3742"/>
                  </a:lnTo>
                  <a:lnTo>
                    <a:pt x="3404" y="3782"/>
                  </a:lnTo>
                  <a:lnTo>
                    <a:pt x="3419" y="3820"/>
                  </a:lnTo>
                  <a:lnTo>
                    <a:pt x="3433" y="3858"/>
                  </a:lnTo>
                  <a:lnTo>
                    <a:pt x="3445" y="3895"/>
                  </a:lnTo>
                  <a:lnTo>
                    <a:pt x="3457" y="3931"/>
                  </a:lnTo>
                  <a:lnTo>
                    <a:pt x="3466" y="3967"/>
                  </a:lnTo>
                  <a:lnTo>
                    <a:pt x="3473" y="4001"/>
                  </a:lnTo>
                  <a:lnTo>
                    <a:pt x="3480" y="4035"/>
                  </a:lnTo>
                  <a:lnTo>
                    <a:pt x="3484" y="4069"/>
                  </a:lnTo>
                  <a:lnTo>
                    <a:pt x="3486" y="4101"/>
                  </a:lnTo>
                  <a:lnTo>
                    <a:pt x="3486" y="4133"/>
                  </a:lnTo>
                  <a:lnTo>
                    <a:pt x="3483" y="4163"/>
                  </a:lnTo>
                  <a:lnTo>
                    <a:pt x="3479" y="4194"/>
                  </a:lnTo>
                  <a:lnTo>
                    <a:pt x="3471" y="4223"/>
                  </a:lnTo>
                  <a:lnTo>
                    <a:pt x="3461" y="4251"/>
                  </a:lnTo>
                  <a:lnTo>
                    <a:pt x="3448" y="4278"/>
                  </a:lnTo>
                  <a:lnTo>
                    <a:pt x="3432" y="4305"/>
                  </a:lnTo>
                  <a:lnTo>
                    <a:pt x="3413" y="4330"/>
                  </a:lnTo>
                  <a:lnTo>
                    <a:pt x="3391" y="4355"/>
                  </a:lnTo>
                  <a:lnTo>
                    <a:pt x="3366" y="4379"/>
                  </a:lnTo>
                  <a:lnTo>
                    <a:pt x="3338" y="4402"/>
                  </a:lnTo>
                  <a:lnTo>
                    <a:pt x="3306" y="4424"/>
                  </a:lnTo>
                  <a:lnTo>
                    <a:pt x="3311" y="4434"/>
                  </a:lnTo>
                  <a:lnTo>
                    <a:pt x="3316" y="4445"/>
                  </a:lnTo>
                  <a:lnTo>
                    <a:pt x="3324" y="4454"/>
                  </a:lnTo>
                  <a:lnTo>
                    <a:pt x="3332" y="4465"/>
                  </a:lnTo>
                  <a:lnTo>
                    <a:pt x="3340" y="4474"/>
                  </a:lnTo>
                  <a:lnTo>
                    <a:pt x="3351" y="4483"/>
                  </a:lnTo>
                  <a:lnTo>
                    <a:pt x="3361" y="4492"/>
                  </a:lnTo>
                  <a:lnTo>
                    <a:pt x="3372" y="4500"/>
                  </a:lnTo>
                  <a:lnTo>
                    <a:pt x="3384" y="4508"/>
                  </a:lnTo>
                  <a:lnTo>
                    <a:pt x="3397" y="4517"/>
                  </a:lnTo>
                  <a:lnTo>
                    <a:pt x="3410" y="4524"/>
                  </a:lnTo>
                  <a:lnTo>
                    <a:pt x="3424" y="4531"/>
                  </a:lnTo>
                  <a:lnTo>
                    <a:pt x="3439" y="4538"/>
                  </a:lnTo>
                  <a:lnTo>
                    <a:pt x="3454" y="4544"/>
                  </a:lnTo>
                  <a:lnTo>
                    <a:pt x="3469" y="4549"/>
                  </a:lnTo>
                  <a:lnTo>
                    <a:pt x="3486" y="4554"/>
                  </a:lnTo>
                  <a:lnTo>
                    <a:pt x="3501" y="4558"/>
                  </a:lnTo>
                  <a:lnTo>
                    <a:pt x="3518" y="4563"/>
                  </a:lnTo>
                  <a:lnTo>
                    <a:pt x="3535" y="4566"/>
                  </a:lnTo>
                  <a:lnTo>
                    <a:pt x="3552" y="4568"/>
                  </a:lnTo>
                  <a:lnTo>
                    <a:pt x="3570" y="4571"/>
                  </a:lnTo>
                  <a:lnTo>
                    <a:pt x="3587" y="4572"/>
                  </a:lnTo>
                  <a:lnTo>
                    <a:pt x="3604" y="4573"/>
                  </a:lnTo>
                  <a:lnTo>
                    <a:pt x="3622" y="4573"/>
                  </a:lnTo>
                  <a:lnTo>
                    <a:pt x="3640" y="4572"/>
                  </a:lnTo>
                  <a:lnTo>
                    <a:pt x="3658" y="4571"/>
                  </a:lnTo>
                  <a:lnTo>
                    <a:pt x="3675" y="4569"/>
                  </a:lnTo>
                  <a:lnTo>
                    <a:pt x="3693" y="4566"/>
                  </a:lnTo>
                  <a:lnTo>
                    <a:pt x="3710" y="4563"/>
                  </a:lnTo>
                  <a:lnTo>
                    <a:pt x="3726" y="4558"/>
                  </a:lnTo>
                  <a:lnTo>
                    <a:pt x="3744" y="4553"/>
                  </a:lnTo>
                  <a:lnTo>
                    <a:pt x="3760" y="4547"/>
                  </a:lnTo>
                  <a:lnTo>
                    <a:pt x="3772" y="4513"/>
                  </a:lnTo>
                  <a:lnTo>
                    <a:pt x="3781" y="4478"/>
                  </a:lnTo>
                  <a:lnTo>
                    <a:pt x="3789" y="4446"/>
                  </a:lnTo>
                  <a:lnTo>
                    <a:pt x="3794" y="4415"/>
                  </a:lnTo>
                  <a:lnTo>
                    <a:pt x="3797" y="4385"/>
                  </a:lnTo>
                  <a:lnTo>
                    <a:pt x="3799" y="4357"/>
                  </a:lnTo>
                  <a:lnTo>
                    <a:pt x="3799" y="4330"/>
                  </a:lnTo>
                  <a:lnTo>
                    <a:pt x="3799" y="4305"/>
                  </a:lnTo>
                  <a:lnTo>
                    <a:pt x="3797" y="4282"/>
                  </a:lnTo>
                  <a:lnTo>
                    <a:pt x="3795" y="4260"/>
                  </a:lnTo>
                  <a:lnTo>
                    <a:pt x="3792" y="4241"/>
                  </a:lnTo>
                  <a:lnTo>
                    <a:pt x="3788" y="4222"/>
                  </a:lnTo>
                  <a:lnTo>
                    <a:pt x="3781" y="4192"/>
                  </a:lnTo>
                  <a:lnTo>
                    <a:pt x="3776" y="4170"/>
                  </a:lnTo>
                  <a:lnTo>
                    <a:pt x="3776" y="4165"/>
                  </a:lnTo>
                  <a:lnTo>
                    <a:pt x="3777" y="4160"/>
                  </a:lnTo>
                  <a:lnTo>
                    <a:pt x="3780" y="4157"/>
                  </a:lnTo>
                  <a:lnTo>
                    <a:pt x="3783" y="4156"/>
                  </a:lnTo>
                  <a:lnTo>
                    <a:pt x="3789" y="4155"/>
                  </a:lnTo>
                  <a:lnTo>
                    <a:pt x="3795" y="4157"/>
                  </a:lnTo>
                  <a:lnTo>
                    <a:pt x="3800" y="4160"/>
                  </a:lnTo>
                  <a:lnTo>
                    <a:pt x="3807" y="4165"/>
                  </a:lnTo>
                  <a:lnTo>
                    <a:pt x="3817" y="4173"/>
                  </a:lnTo>
                  <a:lnTo>
                    <a:pt x="3826" y="4182"/>
                  </a:lnTo>
                  <a:lnTo>
                    <a:pt x="3834" y="4192"/>
                  </a:lnTo>
                  <a:lnTo>
                    <a:pt x="3843" y="4202"/>
                  </a:lnTo>
                  <a:lnTo>
                    <a:pt x="3850" y="4212"/>
                  </a:lnTo>
                  <a:lnTo>
                    <a:pt x="3856" y="4223"/>
                  </a:lnTo>
                  <a:lnTo>
                    <a:pt x="3863" y="4234"/>
                  </a:lnTo>
                  <a:lnTo>
                    <a:pt x="3869" y="4246"/>
                  </a:lnTo>
                  <a:lnTo>
                    <a:pt x="3879" y="4270"/>
                  </a:lnTo>
                  <a:lnTo>
                    <a:pt x="3887" y="4295"/>
                  </a:lnTo>
                  <a:lnTo>
                    <a:pt x="3895" y="4320"/>
                  </a:lnTo>
                  <a:lnTo>
                    <a:pt x="3900" y="4347"/>
                  </a:lnTo>
                  <a:lnTo>
                    <a:pt x="3904" y="4374"/>
                  </a:lnTo>
                  <a:lnTo>
                    <a:pt x="3906" y="4402"/>
                  </a:lnTo>
                  <a:lnTo>
                    <a:pt x="3907" y="4430"/>
                  </a:lnTo>
                  <a:lnTo>
                    <a:pt x="3907" y="4458"/>
                  </a:lnTo>
                  <a:lnTo>
                    <a:pt x="3906" y="4486"/>
                  </a:lnTo>
                  <a:lnTo>
                    <a:pt x="3905" y="4514"/>
                  </a:lnTo>
                  <a:lnTo>
                    <a:pt x="3902" y="4541"/>
                  </a:lnTo>
                  <a:lnTo>
                    <a:pt x="3899" y="4567"/>
                  </a:lnTo>
                  <a:lnTo>
                    <a:pt x="3893" y="4602"/>
                  </a:lnTo>
                  <a:lnTo>
                    <a:pt x="3885" y="4637"/>
                  </a:lnTo>
                  <a:lnTo>
                    <a:pt x="3877" y="4673"/>
                  </a:lnTo>
                  <a:lnTo>
                    <a:pt x="3868" y="4709"/>
                  </a:lnTo>
                  <a:lnTo>
                    <a:pt x="3846" y="4783"/>
                  </a:lnTo>
                  <a:lnTo>
                    <a:pt x="3822" y="4858"/>
                  </a:lnTo>
                  <a:lnTo>
                    <a:pt x="3796" y="4934"/>
                  </a:lnTo>
                  <a:lnTo>
                    <a:pt x="3770" y="5012"/>
                  </a:lnTo>
                  <a:lnTo>
                    <a:pt x="3757" y="5050"/>
                  </a:lnTo>
                  <a:lnTo>
                    <a:pt x="3745" y="5090"/>
                  </a:lnTo>
                  <a:lnTo>
                    <a:pt x="3734" y="5130"/>
                  </a:lnTo>
                  <a:lnTo>
                    <a:pt x="3722" y="5169"/>
                  </a:lnTo>
                  <a:lnTo>
                    <a:pt x="3712" y="5210"/>
                  </a:lnTo>
                  <a:lnTo>
                    <a:pt x="3702" y="5249"/>
                  </a:lnTo>
                  <a:lnTo>
                    <a:pt x="3694" y="5290"/>
                  </a:lnTo>
                  <a:lnTo>
                    <a:pt x="3687" y="5331"/>
                  </a:lnTo>
                  <a:lnTo>
                    <a:pt x="3680" y="5371"/>
                  </a:lnTo>
                  <a:lnTo>
                    <a:pt x="3676" y="5412"/>
                  </a:lnTo>
                  <a:lnTo>
                    <a:pt x="3673" y="5453"/>
                  </a:lnTo>
                  <a:lnTo>
                    <a:pt x="3673" y="5493"/>
                  </a:lnTo>
                  <a:lnTo>
                    <a:pt x="3674" y="5534"/>
                  </a:lnTo>
                  <a:lnTo>
                    <a:pt x="3677" y="5575"/>
                  </a:lnTo>
                  <a:lnTo>
                    <a:pt x="3683" y="5615"/>
                  </a:lnTo>
                  <a:lnTo>
                    <a:pt x="3690" y="5656"/>
                  </a:lnTo>
                  <a:lnTo>
                    <a:pt x="3700" y="5697"/>
                  </a:lnTo>
                  <a:lnTo>
                    <a:pt x="3714" y="5737"/>
                  </a:lnTo>
                  <a:lnTo>
                    <a:pt x="3729" y="5777"/>
                  </a:lnTo>
                  <a:lnTo>
                    <a:pt x="3748" y="5817"/>
                  </a:lnTo>
                  <a:lnTo>
                    <a:pt x="3761" y="5806"/>
                  </a:lnTo>
                  <a:lnTo>
                    <a:pt x="3774" y="5796"/>
                  </a:lnTo>
                  <a:lnTo>
                    <a:pt x="3788" y="5785"/>
                  </a:lnTo>
                  <a:lnTo>
                    <a:pt x="3802" y="5775"/>
                  </a:lnTo>
                  <a:lnTo>
                    <a:pt x="3818" y="5765"/>
                  </a:lnTo>
                  <a:lnTo>
                    <a:pt x="3833" y="5756"/>
                  </a:lnTo>
                  <a:lnTo>
                    <a:pt x="3849" y="5748"/>
                  </a:lnTo>
                  <a:lnTo>
                    <a:pt x="3866" y="5739"/>
                  </a:lnTo>
                  <a:lnTo>
                    <a:pt x="3900" y="5724"/>
                  </a:lnTo>
                  <a:lnTo>
                    <a:pt x="3934" y="5710"/>
                  </a:lnTo>
                  <a:lnTo>
                    <a:pt x="3952" y="5704"/>
                  </a:lnTo>
                  <a:lnTo>
                    <a:pt x="3970" y="5699"/>
                  </a:lnTo>
                  <a:lnTo>
                    <a:pt x="3986" y="5693"/>
                  </a:lnTo>
                  <a:lnTo>
                    <a:pt x="4004" y="5689"/>
                  </a:lnTo>
                  <a:lnTo>
                    <a:pt x="4007" y="5649"/>
                  </a:lnTo>
                  <a:lnTo>
                    <a:pt x="4011" y="5609"/>
                  </a:lnTo>
                  <a:lnTo>
                    <a:pt x="4018" y="5570"/>
                  </a:lnTo>
                  <a:lnTo>
                    <a:pt x="4025" y="5534"/>
                  </a:lnTo>
                  <a:lnTo>
                    <a:pt x="4034" y="5500"/>
                  </a:lnTo>
                  <a:lnTo>
                    <a:pt x="4044" y="5466"/>
                  </a:lnTo>
                  <a:lnTo>
                    <a:pt x="4055" y="5434"/>
                  </a:lnTo>
                  <a:lnTo>
                    <a:pt x="4068" y="5404"/>
                  </a:lnTo>
                  <a:lnTo>
                    <a:pt x="4082" y="5375"/>
                  </a:lnTo>
                  <a:lnTo>
                    <a:pt x="4098" y="5347"/>
                  </a:lnTo>
                  <a:lnTo>
                    <a:pt x="4114" y="5321"/>
                  </a:lnTo>
                  <a:lnTo>
                    <a:pt x="4132" y="5297"/>
                  </a:lnTo>
                  <a:lnTo>
                    <a:pt x="4152" y="5274"/>
                  </a:lnTo>
                  <a:lnTo>
                    <a:pt x="4173" y="5253"/>
                  </a:lnTo>
                  <a:lnTo>
                    <a:pt x="4194" y="5233"/>
                  </a:lnTo>
                  <a:lnTo>
                    <a:pt x="4218" y="5215"/>
                  </a:lnTo>
                  <a:lnTo>
                    <a:pt x="4232" y="5206"/>
                  </a:lnTo>
                  <a:lnTo>
                    <a:pt x="4243" y="5198"/>
                  </a:lnTo>
                  <a:lnTo>
                    <a:pt x="4254" y="5192"/>
                  </a:lnTo>
                  <a:lnTo>
                    <a:pt x="4263" y="5189"/>
                  </a:lnTo>
                  <a:lnTo>
                    <a:pt x="4271" y="5186"/>
                  </a:lnTo>
                  <a:lnTo>
                    <a:pt x="4279" y="5185"/>
                  </a:lnTo>
                  <a:lnTo>
                    <a:pt x="4284" y="5186"/>
                  </a:lnTo>
                  <a:lnTo>
                    <a:pt x="4288" y="5187"/>
                  </a:lnTo>
                  <a:lnTo>
                    <a:pt x="4291" y="5189"/>
                  </a:lnTo>
                  <a:lnTo>
                    <a:pt x="4293" y="5192"/>
                  </a:lnTo>
                  <a:lnTo>
                    <a:pt x="4295" y="5195"/>
                  </a:lnTo>
                  <a:lnTo>
                    <a:pt x="4295" y="5199"/>
                  </a:lnTo>
                  <a:lnTo>
                    <a:pt x="4294" y="5204"/>
                  </a:lnTo>
                  <a:lnTo>
                    <a:pt x="4292" y="5209"/>
                  </a:lnTo>
                  <a:lnTo>
                    <a:pt x="4290" y="5213"/>
                  </a:lnTo>
                  <a:lnTo>
                    <a:pt x="4286" y="5217"/>
                  </a:lnTo>
                  <a:lnTo>
                    <a:pt x="4271" y="5236"/>
                  </a:lnTo>
                  <a:lnTo>
                    <a:pt x="4258" y="5256"/>
                  </a:lnTo>
                  <a:lnTo>
                    <a:pt x="4245" y="5277"/>
                  </a:lnTo>
                  <a:lnTo>
                    <a:pt x="4234" y="5298"/>
                  </a:lnTo>
                  <a:lnTo>
                    <a:pt x="4224" y="5320"/>
                  </a:lnTo>
                  <a:lnTo>
                    <a:pt x="4213" y="5344"/>
                  </a:lnTo>
                  <a:lnTo>
                    <a:pt x="4205" y="5368"/>
                  </a:lnTo>
                  <a:lnTo>
                    <a:pt x="4197" y="5392"/>
                  </a:lnTo>
                  <a:lnTo>
                    <a:pt x="4189" y="5418"/>
                  </a:lnTo>
                  <a:lnTo>
                    <a:pt x="4183" y="5444"/>
                  </a:lnTo>
                  <a:lnTo>
                    <a:pt x="4177" y="5471"/>
                  </a:lnTo>
                  <a:lnTo>
                    <a:pt x="4172" y="5499"/>
                  </a:lnTo>
                  <a:lnTo>
                    <a:pt x="4167" y="5527"/>
                  </a:lnTo>
                  <a:lnTo>
                    <a:pt x="4163" y="5555"/>
                  </a:lnTo>
                  <a:lnTo>
                    <a:pt x="4160" y="5583"/>
                  </a:lnTo>
                  <a:lnTo>
                    <a:pt x="4158" y="5612"/>
                  </a:lnTo>
                  <a:lnTo>
                    <a:pt x="4156" y="5642"/>
                  </a:lnTo>
                  <a:lnTo>
                    <a:pt x="4154" y="5673"/>
                  </a:lnTo>
                  <a:lnTo>
                    <a:pt x="4154" y="5703"/>
                  </a:lnTo>
                  <a:lnTo>
                    <a:pt x="4153" y="5733"/>
                  </a:lnTo>
                  <a:lnTo>
                    <a:pt x="4154" y="5796"/>
                  </a:lnTo>
                  <a:lnTo>
                    <a:pt x="4157" y="5858"/>
                  </a:lnTo>
                  <a:lnTo>
                    <a:pt x="4161" y="5921"/>
                  </a:lnTo>
                  <a:lnTo>
                    <a:pt x="4166" y="5983"/>
                  </a:lnTo>
                  <a:lnTo>
                    <a:pt x="4173" y="6047"/>
                  </a:lnTo>
                  <a:lnTo>
                    <a:pt x="4181" y="6108"/>
                  </a:lnTo>
                  <a:lnTo>
                    <a:pt x="4185" y="6147"/>
                  </a:lnTo>
                  <a:lnTo>
                    <a:pt x="4188" y="6183"/>
                  </a:lnTo>
                  <a:lnTo>
                    <a:pt x="4190" y="6220"/>
                  </a:lnTo>
                  <a:lnTo>
                    <a:pt x="4192" y="6254"/>
                  </a:lnTo>
                  <a:lnTo>
                    <a:pt x="4192" y="6289"/>
                  </a:lnTo>
                  <a:lnTo>
                    <a:pt x="4192" y="6322"/>
                  </a:lnTo>
                  <a:lnTo>
                    <a:pt x="4191" y="6354"/>
                  </a:lnTo>
                  <a:lnTo>
                    <a:pt x="4189" y="6384"/>
                  </a:lnTo>
                  <a:lnTo>
                    <a:pt x="4186" y="6415"/>
                  </a:lnTo>
                  <a:lnTo>
                    <a:pt x="4183" y="6444"/>
                  </a:lnTo>
                  <a:lnTo>
                    <a:pt x="4178" y="6472"/>
                  </a:lnTo>
                  <a:lnTo>
                    <a:pt x="4174" y="6499"/>
                  </a:lnTo>
                  <a:lnTo>
                    <a:pt x="4167" y="6525"/>
                  </a:lnTo>
                  <a:lnTo>
                    <a:pt x="4161" y="6550"/>
                  </a:lnTo>
                  <a:lnTo>
                    <a:pt x="4154" y="6574"/>
                  </a:lnTo>
                  <a:lnTo>
                    <a:pt x="4147" y="6597"/>
                  </a:lnTo>
                  <a:lnTo>
                    <a:pt x="4139" y="6619"/>
                  </a:lnTo>
                  <a:lnTo>
                    <a:pt x="4131" y="6640"/>
                  </a:lnTo>
                  <a:lnTo>
                    <a:pt x="4122" y="6660"/>
                  </a:lnTo>
                  <a:lnTo>
                    <a:pt x="4112" y="6678"/>
                  </a:lnTo>
                  <a:lnTo>
                    <a:pt x="4103" y="6697"/>
                  </a:lnTo>
                  <a:lnTo>
                    <a:pt x="4092" y="6714"/>
                  </a:lnTo>
                  <a:lnTo>
                    <a:pt x="4082" y="6729"/>
                  </a:lnTo>
                  <a:lnTo>
                    <a:pt x="4072" y="6744"/>
                  </a:lnTo>
                  <a:lnTo>
                    <a:pt x="4060" y="6759"/>
                  </a:lnTo>
                  <a:lnTo>
                    <a:pt x="4050" y="6771"/>
                  </a:lnTo>
                  <a:lnTo>
                    <a:pt x="4038" y="6783"/>
                  </a:lnTo>
                  <a:lnTo>
                    <a:pt x="4027" y="6793"/>
                  </a:lnTo>
                  <a:lnTo>
                    <a:pt x="4015" y="6803"/>
                  </a:lnTo>
                  <a:lnTo>
                    <a:pt x="4004" y="6812"/>
                  </a:lnTo>
                  <a:lnTo>
                    <a:pt x="3993" y="6819"/>
                  </a:lnTo>
                  <a:lnTo>
                    <a:pt x="3981" y="6826"/>
                  </a:lnTo>
                  <a:lnTo>
                    <a:pt x="3996" y="6835"/>
                  </a:lnTo>
                  <a:lnTo>
                    <a:pt x="4010" y="6842"/>
                  </a:lnTo>
                  <a:lnTo>
                    <a:pt x="4026" y="6849"/>
                  </a:lnTo>
                  <a:lnTo>
                    <a:pt x="4043" y="6855"/>
                  </a:lnTo>
                  <a:lnTo>
                    <a:pt x="4058" y="6861"/>
                  </a:lnTo>
                  <a:lnTo>
                    <a:pt x="4076" y="6865"/>
                  </a:lnTo>
                  <a:lnTo>
                    <a:pt x="4092" y="6868"/>
                  </a:lnTo>
                  <a:lnTo>
                    <a:pt x="4110" y="6871"/>
                  </a:lnTo>
                  <a:lnTo>
                    <a:pt x="4128" y="6873"/>
                  </a:lnTo>
                  <a:lnTo>
                    <a:pt x="4146" y="6875"/>
                  </a:lnTo>
                  <a:lnTo>
                    <a:pt x="4164" y="6876"/>
                  </a:lnTo>
                  <a:lnTo>
                    <a:pt x="4182" y="6876"/>
                  </a:lnTo>
                  <a:lnTo>
                    <a:pt x="4201" y="6876"/>
                  </a:lnTo>
                  <a:lnTo>
                    <a:pt x="4219" y="6875"/>
                  </a:lnTo>
                  <a:lnTo>
                    <a:pt x="4237" y="6874"/>
                  </a:lnTo>
                  <a:lnTo>
                    <a:pt x="4256" y="6872"/>
                  </a:lnTo>
                  <a:lnTo>
                    <a:pt x="4292" y="6867"/>
                  </a:lnTo>
                  <a:lnTo>
                    <a:pt x="4329" y="6861"/>
                  </a:lnTo>
                  <a:lnTo>
                    <a:pt x="4364" y="6852"/>
                  </a:lnTo>
                  <a:lnTo>
                    <a:pt x="4397" y="6843"/>
                  </a:lnTo>
                  <a:lnTo>
                    <a:pt x="4430" y="6833"/>
                  </a:lnTo>
                  <a:lnTo>
                    <a:pt x="4461" y="6821"/>
                  </a:lnTo>
                  <a:lnTo>
                    <a:pt x="4489" y="6809"/>
                  </a:lnTo>
                  <a:lnTo>
                    <a:pt x="4514" y="6796"/>
                  </a:lnTo>
                  <a:lnTo>
                    <a:pt x="4533" y="6786"/>
                  </a:lnTo>
                  <a:lnTo>
                    <a:pt x="4552" y="6774"/>
                  </a:lnTo>
                  <a:lnTo>
                    <a:pt x="4572" y="6761"/>
                  </a:lnTo>
                  <a:lnTo>
                    <a:pt x="4593" y="6746"/>
                  </a:lnTo>
                  <a:lnTo>
                    <a:pt x="4614" y="6730"/>
                  </a:lnTo>
                  <a:lnTo>
                    <a:pt x="4636" y="6714"/>
                  </a:lnTo>
                  <a:lnTo>
                    <a:pt x="4656" y="6696"/>
                  </a:lnTo>
                  <a:lnTo>
                    <a:pt x="4678" y="6677"/>
                  </a:lnTo>
                  <a:lnTo>
                    <a:pt x="4698" y="6657"/>
                  </a:lnTo>
                  <a:lnTo>
                    <a:pt x="4719" y="6638"/>
                  </a:lnTo>
                  <a:lnTo>
                    <a:pt x="4738" y="6617"/>
                  </a:lnTo>
                  <a:lnTo>
                    <a:pt x="4755" y="6596"/>
                  </a:lnTo>
                  <a:lnTo>
                    <a:pt x="4772" y="6575"/>
                  </a:lnTo>
                  <a:lnTo>
                    <a:pt x="4788" y="6553"/>
                  </a:lnTo>
                  <a:lnTo>
                    <a:pt x="4801" y="6532"/>
                  </a:lnTo>
                  <a:lnTo>
                    <a:pt x="4812" y="6511"/>
                  </a:lnTo>
                  <a:lnTo>
                    <a:pt x="4800" y="6488"/>
                  </a:lnTo>
                  <a:lnTo>
                    <a:pt x="4788" y="6465"/>
                  </a:lnTo>
                  <a:lnTo>
                    <a:pt x="4776" y="6442"/>
                  </a:lnTo>
                  <a:lnTo>
                    <a:pt x="4765" y="6420"/>
                  </a:lnTo>
                  <a:lnTo>
                    <a:pt x="4755" y="6397"/>
                  </a:lnTo>
                  <a:lnTo>
                    <a:pt x="4746" y="6375"/>
                  </a:lnTo>
                  <a:lnTo>
                    <a:pt x="4737" y="6352"/>
                  </a:lnTo>
                  <a:lnTo>
                    <a:pt x="4729" y="6330"/>
                  </a:lnTo>
                  <a:lnTo>
                    <a:pt x="4721" y="6308"/>
                  </a:lnTo>
                  <a:lnTo>
                    <a:pt x="4715" y="6286"/>
                  </a:lnTo>
                  <a:lnTo>
                    <a:pt x="4708" y="6266"/>
                  </a:lnTo>
                  <a:lnTo>
                    <a:pt x="4703" y="6244"/>
                  </a:lnTo>
                  <a:lnTo>
                    <a:pt x="4698" y="6223"/>
                  </a:lnTo>
                  <a:lnTo>
                    <a:pt x="4694" y="6202"/>
                  </a:lnTo>
                  <a:lnTo>
                    <a:pt x="4690" y="6182"/>
                  </a:lnTo>
                  <a:lnTo>
                    <a:pt x="4687" y="6161"/>
                  </a:lnTo>
                  <a:lnTo>
                    <a:pt x="4682" y="6122"/>
                  </a:lnTo>
                  <a:lnTo>
                    <a:pt x="4679" y="6084"/>
                  </a:lnTo>
                  <a:lnTo>
                    <a:pt x="4678" y="6047"/>
                  </a:lnTo>
                  <a:lnTo>
                    <a:pt x="4679" y="6011"/>
                  </a:lnTo>
                  <a:lnTo>
                    <a:pt x="4681" y="5978"/>
                  </a:lnTo>
                  <a:lnTo>
                    <a:pt x="4686" y="5946"/>
                  </a:lnTo>
                  <a:lnTo>
                    <a:pt x="4690" y="5914"/>
                  </a:lnTo>
                  <a:lnTo>
                    <a:pt x="4696" y="5886"/>
                  </a:lnTo>
                  <a:lnTo>
                    <a:pt x="4702" y="5864"/>
                  </a:lnTo>
                  <a:lnTo>
                    <a:pt x="4709" y="5844"/>
                  </a:lnTo>
                  <a:lnTo>
                    <a:pt x="4717" y="5826"/>
                  </a:lnTo>
                  <a:lnTo>
                    <a:pt x="4724" y="5809"/>
                  </a:lnTo>
                  <a:lnTo>
                    <a:pt x="4732" y="5796"/>
                  </a:lnTo>
                  <a:lnTo>
                    <a:pt x="4740" y="5783"/>
                  </a:lnTo>
                  <a:lnTo>
                    <a:pt x="4748" y="5774"/>
                  </a:lnTo>
                  <a:lnTo>
                    <a:pt x="4755" y="5765"/>
                  </a:lnTo>
                  <a:lnTo>
                    <a:pt x="4761" y="5759"/>
                  </a:lnTo>
                  <a:lnTo>
                    <a:pt x="4768" y="5756"/>
                  </a:lnTo>
                  <a:lnTo>
                    <a:pt x="4774" y="5754"/>
                  </a:lnTo>
                  <a:lnTo>
                    <a:pt x="4778" y="5755"/>
                  </a:lnTo>
                  <a:lnTo>
                    <a:pt x="4779" y="5756"/>
                  </a:lnTo>
                  <a:lnTo>
                    <a:pt x="4781" y="5758"/>
                  </a:lnTo>
                  <a:lnTo>
                    <a:pt x="4782" y="5760"/>
                  </a:lnTo>
                  <a:lnTo>
                    <a:pt x="4783" y="5763"/>
                  </a:lnTo>
                  <a:lnTo>
                    <a:pt x="4783" y="5771"/>
                  </a:lnTo>
                  <a:lnTo>
                    <a:pt x="4782" y="5780"/>
                  </a:lnTo>
                  <a:lnTo>
                    <a:pt x="4775" y="5828"/>
                  </a:lnTo>
                  <a:lnTo>
                    <a:pt x="4771" y="5875"/>
                  </a:lnTo>
                  <a:lnTo>
                    <a:pt x="4771" y="5920"/>
                  </a:lnTo>
                  <a:lnTo>
                    <a:pt x="4773" y="5962"/>
                  </a:lnTo>
                  <a:lnTo>
                    <a:pt x="4777" y="6005"/>
                  </a:lnTo>
                  <a:lnTo>
                    <a:pt x="4784" y="6046"/>
                  </a:lnTo>
                  <a:lnTo>
                    <a:pt x="4794" y="6086"/>
                  </a:lnTo>
                  <a:lnTo>
                    <a:pt x="4805" y="6125"/>
                  </a:lnTo>
                  <a:lnTo>
                    <a:pt x="4819" y="6163"/>
                  </a:lnTo>
                  <a:lnTo>
                    <a:pt x="4833" y="6201"/>
                  </a:lnTo>
                  <a:lnTo>
                    <a:pt x="4850" y="6237"/>
                  </a:lnTo>
                  <a:lnTo>
                    <a:pt x="4868" y="6274"/>
                  </a:lnTo>
                  <a:lnTo>
                    <a:pt x="4886" y="6310"/>
                  </a:lnTo>
                  <a:lnTo>
                    <a:pt x="4906" y="6346"/>
                  </a:lnTo>
                  <a:lnTo>
                    <a:pt x="4926" y="6381"/>
                  </a:lnTo>
                  <a:lnTo>
                    <a:pt x="4947" y="6416"/>
                  </a:lnTo>
                  <a:lnTo>
                    <a:pt x="4988" y="6487"/>
                  </a:lnTo>
                  <a:lnTo>
                    <a:pt x="5029" y="6557"/>
                  </a:lnTo>
                  <a:lnTo>
                    <a:pt x="5049" y="6594"/>
                  </a:lnTo>
                  <a:lnTo>
                    <a:pt x="5067" y="6630"/>
                  </a:lnTo>
                  <a:lnTo>
                    <a:pt x="5085" y="6667"/>
                  </a:lnTo>
                  <a:lnTo>
                    <a:pt x="5103" y="6704"/>
                  </a:lnTo>
                  <a:lnTo>
                    <a:pt x="5117" y="6743"/>
                  </a:lnTo>
                  <a:lnTo>
                    <a:pt x="5132" y="6783"/>
                  </a:lnTo>
                  <a:lnTo>
                    <a:pt x="5143" y="6822"/>
                  </a:lnTo>
                  <a:lnTo>
                    <a:pt x="5154" y="6864"/>
                  </a:lnTo>
                  <a:lnTo>
                    <a:pt x="5162" y="6907"/>
                  </a:lnTo>
                  <a:lnTo>
                    <a:pt x="5168" y="6950"/>
                  </a:lnTo>
                  <a:lnTo>
                    <a:pt x="5171" y="6995"/>
                  </a:lnTo>
                  <a:lnTo>
                    <a:pt x="5171" y="7042"/>
                  </a:lnTo>
                  <a:lnTo>
                    <a:pt x="5195" y="7033"/>
                  </a:lnTo>
                  <a:lnTo>
                    <a:pt x="5217" y="7023"/>
                  </a:lnTo>
                  <a:lnTo>
                    <a:pt x="5239" y="7013"/>
                  </a:lnTo>
                  <a:lnTo>
                    <a:pt x="5261" y="7000"/>
                  </a:lnTo>
                  <a:lnTo>
                    <a:pt x="5281" y="6987"/>
                  </a:lnTo>
                  <a:lnTo>
                    <a:pt x="5299" y="6972"/>
                  </a:lnTo>
                  <a:lnTo>
                    <a:pt x="5318" y="6957"/>
                  </a:lnTo>
                  <a:lnTo>
                    <a:pt x="5336" y="6940"/>
                  </a:lnTo>
                  <a:lnTo>
                    <a:pt x="5352" y="6923"/>
                  </a:lnTo>
                  <a:lnTo>
                    <a:pt x="5369" y="6904"/>
                  </a:lnTo>
                  <a:lnTo>
                    <a:pt x="5384" y="6886"/>
                  </a:lnTo>
                  <a:lnTo>
                    <a:pt x="5398" y="6865"/>
                  </a:lnTo>
                  <a:lnTo>
                    <a:pt x="5412" y="6844"/>
                  </a:lnTo>
                  <a:lnTo>
                    <a:pt x="5425" y="6823"/>
                  </a:lnTo>
                  <a:lnTo>
                    <a:pt x="5437" y="6800"/>
                  </a:lnTo>
                  <a:lnTo>
                    <a:pt x="5448" y="6777"/>
                  </a:lnTo>
                  <a:lnTo>
                    <a:pt x="5459" y="6754"/>
                  </a:lnTo>
                  <a:lnTo>
                    <a:pt x="5468" y="6730"/>
                  </a:lnTo>
                  <a:lnTo>
                    <a:pt x="5476" y="6705"/>
                  </a:lnTo>
                  <a:lnTo>
                    <a:pt x="5485" y="6680"/>
                  </a:lnTo>
                  <a:lnTo>
                    <a:pt x="5491" y="6654"/>
                  </a:lnTo>
                  <a:lnTo>
                    <a:pt x="5497" y="6629"/>
                  </a:lnTo>
                  <a:lnTo>
                    <a:pt x="5503" y="6602"/>
                  </a:lnTo>
                  <a:lnTo>
                    <a:pt x="5508" y="6576"/>
                  </a:lnTo>
                  <a:lnTo>
                    <a:pt x="5512" y="6549"/>
                  </a:lnTo>
                  <a:lnTo>
                    <a:pt x="5515" y="6522"/>
                  </a:lnTo>
                  <a:lnTo>
                    <a:pt x="5517" y="6495"/>
                  </a:lnTo>
                  <a:lnTo>
                    <a:pt x="5519" y="6468"/>
                  </a:lnTo>
                  <a:lnTo>
                    <a:pt x="5520" y="6441"/>
                  </a:lnTo>
                  <a:lnTo>
                    <a:pt x="5520" y="6414"/>
                  </a:lnTo>
                  <a:lnTo>
                    <a:pt x="5519" y="6386"/>
                  </a:lnTo>
                  <a:lnTo>
                    <a:pt x="5518" y="6359"/>
                  </a:lnTo>
                  <a:lnTo>
                    <a:pt x="5519" y="6352"/>
                  </a:lnTo>
                  <a:lnTo>
                    <a:pt x="5520" y="6347"/>
                  </a:lnTo>
                  <a:lnTo>
                    <a:pt x="5522" y="6343"/>
                  </a:lnTo>
                  <a:lnTo>
                    <a:pt x="5525" y="6340"/>
                  </a:lnTo>
                  <a:lnTo>
                    <a:pt x="5528" y="6339"/>
                  </a:lnTo>
                  <a:lnTo>
                    <a:pt x="5531" y="6337"/>
                  </a:lnTo>
                  <a:lnTo>
                    <a:pt x="5535" y="6339"/>
                  </a:lnTo>
                  <a:lnTo>
                    <a:pt x="5539" y="6340"/>
                  </a:lnTo>
                  <a:lnTo>
                    <a:pt x="5542" y="6342"/>
                  </a:lnTo>
                  <a:lnTo>
                    <a:pt x="5546" y="6345"/>
                  </a:lnTo>
                  <a:lnTo>
                    <a:pt x="5550" y="6349"/>
                  </a:lnTo>
                  <a:lnTo>
                    <a:pt x="5553" y="6353"/>
                  </a:lnTo>
                  <a:lnTo>
                    <a:pt x="5561" y="6365"/>
                  </a:lnTo>
                  <a:lnTo>
                    <a:pt x="5567" y="6378"/>
                  </a:lnTo>
                  <a:lnTo>
                    <a:pt x="5579" y="6418"/>
                  </a:lnTo>
                  <a:lnTo>
                    <a:pt x="5589" y="6457"/>
                  </a:lnTo>
                  <a:lnTo>
                    <a:pt x="5597" y="6499"/>
                  </a:lnTo>
                  <a:lnTo>
                    <a:pt x="5602" y="6540"/>
                  </a:lnTo>
                  <a:lnTo>
                    <a:pt x="5605" y="6581"/>
                  </a:lnTo>
                  <a:lnTo>
                    <a:pt x="5606" y="6623"/>
                  </a:lnTo>
                  <a:lnTo>
                    <a:pt x="5605" y="6665"/>
                  </a:lnTo>
                  <a:lnTo>
                    <a:pt x="5602" y="6706"/>
                  </a:lnTo>
                  <a:lnTo>
                    <a:pt x="5596" y="6748"/>
                  </a:lnTo>
                  <a:lnTo>
                    <a:pt x="5589" y="6790"/>
                  </a:lnTo>
                  <a:lnTo>
                    <a:pt x="5579" y="6830"/>
                  </a:lnTo>
                  <a:lnTo>
                    <a:pt x="5568" y="6871"/>
                  </a:lnTo>
                  <a:lnTo>
                    <a:pt x="5553" y="6910"/>
                  </a:lnTo>
                  <a:lnTo>
                    <a:pt x="5538" y="6948"/>
                  </a:lnTo>
                  <a:lnTo>
                    <a:pt x="5521" y="6986"/>
                  </a:lnTo>
                  <a:lnTo>
                    <a:pt x="5501" y="7022"/>
                  </a:lnTo>
                  <a:lnTo>
                    <a:pt x="5479" y="7057"/>
                  </a:lnTo>
                  <a:lnTo>
                    <a:pt x="5457" y="7090"/>
                  </a:lnTo>
                  <a:lnTo>
                    <a:pt x="5432" y="7122"/>
                  </a:lnTo>
                  <a:lnTo>
                    <a:pt x="5406" y="7151"/>
                  </a:lnTo>
                  <a:lnTo>
                    <a:pt x="5376" y="7180"/>
                  </a:lnTo>
                  <a:lnTo>
                    <a:pt x="5347" y="7206"/>
                  </a:lnTo>
                  <a:lnTo>
                    <a:pt x="5315" y="7230"/>
                  </a:lnTo>
                  <a:lnTo>
                    <a:pt x="5282" y="7250"/>
                  </a:lnTo>
                  <a:lnTo>
                    <a:pt x="5247" y="7269"/>
                  </a:lnTo>
                  <a:lnTo>
                    <a:pt x="5210" y="7285"/>
                  </a:lnTo>
                  <a:lnTo>
                    <a:pt x="5172" y="7298"/>
                  </a:lnTo>
                  <a:lnTo>
                    <a:pt x="5133" y="7309"/>
                  </a:lnTo>
                  <a:lnTo>
                    <a:pt x="5092" y="7316"/>
                  </a:lnTo>
                  <a:lnTo>
                    <a:pt x="5050" y="7320"/>
                  </a:lnTo>
                  <a:lnTo>
                    <a:pt x="5006" y="7320"/>
                  </a:lnTo>
                  <a:lnTo>
                    <a:pt x="4961" y="7318"/>
                  </a:lnTo>
                  <a:lnTo>
                    <a:pt x="4966" y="7295"/>
                  </a:lnTo>
                  <a:lnTo>
                    <a:pt x="4972" y="7271"/>
                  </a:lnTo>
                  <a:lnTo>
                    <a:pt x="4977" y="7248"/>
                  </a:lnTo>
                  <a:lnTo>
                    <a:pt x="4980" y="7224"/>
                  </a:lnTo>
                  <a:lnTo>
                    <a:pt x="4983" y="7201"/>
                  </a:lnTo>
                  <a:lnTo>
                    <a:pt x="4985" y="7178"/>
                  </a:lnTo>
                  <a:lnTo>
                    <a:pt x="4986" y="7154"/>
                  </a:lnTo>
                  <a:lnTo>
                    <a:pt x="4987" y="7130"/>
                  </a:lnTo>
                  <a:lnTo>
                    <a:pt x="4987" y="7106"/>
                  </a:lnTo>
                  <a:lnTo>
                    <a:pt x="4986" y="7083"/>
                  </a:lnTo>
                  <a:lnTo>
                    <a:pt x="4985" y="7059"/>
                  </a:lnTo>
                  <a:lnTo>
                    <a:pt x="4983" y="7035"/>
                  </a:lnTo>
                  <a:lnTo>
                    <a:pt x="4979" y="6989"/>
                  </a:lnTo>
                  <a:lnTo>
                    <a:pt x="4972" y="6943"/>
                  </a:lnTo>
                  <a:lnTo>
                    <a:pt x="4963" y="6899"/>
                  </a:lnTo>
                  <a:lnTo>
                    <a:pt x="4954" y="6857"/>
                  </a:lnTo>
                  <a:lnTo>
                    <a:pt x="4943" y="6816"/>
                  </a:lnTo>
                  <a:lnTo>
                    <a:pt x="4931" y="6777"/>
                  </a:lnTo>
                  <a:lnTo>
                    <a:pt x="4919" y="6741"/>
                  </a:lnTo>
                  <a:lnTo>
                    <a:pt x="4905" y="6706"/>
                  </a:lnTo>
                  <a:lnTo>
                    <a:pt x="4892" y="6676"/>
                  </a:lnTo>
                  <a:lnTo>
                    <a:pt x="4879" y="6648"/>
                  </a:lnTo>
                  <a:lnTo>
                    <a:pt x="4867" y="6672"/>
                  </a:lnTo>
                  <a:lnTo>
                    <a:pt x="4853" y="6695"/>
                  </a:lnTo>
                  <a:lnTo>
                    <a:pt x="4838" y="6718"/>
                  </a:lnTo>
                  <a:lnTo>
                    <a:pt x="4822" y="6741"/>
                  </a:lnTo>
                  <a:lnTo>
                    <a:pt x="4805" y="6762"/>
                  </a:lnTo>
                  <a:lnTo>
                    <a:pt x="4788" y="6783"/>
                  </a:lnTo>
                  <a:lnTo>
                    <a:pt x="4770" y="6803"/>
                  </a:lnTo>
                  <a:lnTo>
                    <a:pt x="4751" y="6823"/>
                  </a:lnTo>
                  <a:lnTo>
                    <a:pt x="4731" y="6842"/>
                  </a:lnTo>
                  <a:lnTo>
                    <a:pt x="4711" y="6860"/>
                  </a:lnTo>
                  <a:lnTo>
                    <a:pt x="4691" y="6877"/>
                  </a:lnTo>
                  <a:lnTo>
                    <a:pt x="4670" y="6893"/>
                  </a:lnTo>
                  <a:lnTo>
                    <a:pt x="4648" y="6909"/>
                  </a:lnTo>
                  <a:lnTo>
                    <a:pt x="4627" y="6923"/>
                  </a:lnTo>
                  <a:lnTo>
                    <a:pt x="4605" y="6937"/>
                  </a:lnTo>
                  <a:lnTo>
                    <a:pt x="4585" y="6949"/>
                  </a:lnTo>
                  <a:lnTo>
                    <a:pt x="4578" y="6996"/>
                  </a:lnTo>
                  <a:lnTo>
                    <a:pt x="4571" y="7042"/>
                  </a:lnTo>
                  <a:lnTo>
                    <a:pt x="4563" y="7087"/>
                  </a:lnTo>
                  <a:lnTo>
                    <a:pt x="4554" y="7130"/>
                  </a:lnTo>
                  <a:lnTo>
                    <a:pt x="4545" y="7170"/>
                  </a:lnTo>
                  <a:lnTo>
                    <a:pt x="4536" y="7210"/>
                  </a:lnTo>
                  <a:lnTo>
                    <a:pt x="4527" y="7248"/>
                  </a:lnTo>
                  <a:lnTo>
                    <a:pt x="4518" y="7284"/>
                  </a:lnTo>
                  <a:lnTo>
                    <a:pt x="4502" y="7346"/>
                  </a:lnTo>
                  <a:lnTo>
                    <a:pt x="4485" y="7407"/>
                  </a:lnTo>
                  <a:lnTo>
                    <a:pt x="4466" y="7464"/>
                  </a:lnTo>
                  <a:lnTo>
                    <a:pt x="4446" y="7520"/>
                  </a:lnTo>
                  <a:lnTo>
                    <a:pt x="4436" y="7547"/>
                  </a:lnTo>
                  <a:lnTo>
                    <a:pt x="4424" y="7574"/>
                  </a:lnTo>
                  <a:lnTo>
                    <a:pt x="4413" y="7601"/>
                  </a:lnTo>
                  <a:lnTo>
                    <a:pt x="4401" y="7626"/>
                  </a:lnTo>
                  <a:lnTo>
                    <a:pt x="4377" y="7677"/>
                  </a:lnTo>
                  <a:lnTo>
                    <a:pt x="4351" y="7726"/>
                  </a:lnTo>
                  <a:lnTo>
                    <a:pt x="4323" y="7773"/>
                  </a:lnTo>
                  <a:lnTo>
                    <a:pt x="4294" y="7818"/>
                  </a:lnTo>
                  <a:lnTo>
                    <a:pt x="4263" y="7863"/>
                  </a:lnTo>
                  <a:lnTo>
                    <a:pt x="4231" y="7908"/>
                  </a:lnTo>
                  <a:lnTo>
                    <a:pt x="4198" y="7951"/>
                  </a:lnTo>
                  <a:lnTo>
                    <a:pt x="4162" y="7992"/>
                  </a:lnTo>
                  <a:lnTo>
                    <a:pt x="4125" y="8034"/>
                  </a:lnTo>
                  <a:lnTo>
                    <a:pt x="4086" y="8075"/>
                  </a:lnTo>
                  <a:lnTo>
                    <a:pt x="4003" y="8158"/>
                  </a:lnTo>
                  <a:lnTo>
                    <a:pt x="3926" y="8233"/>
                  </a:lnTo>
                  <a:lnTo>
                    <a:pt x="3855" y="8300"/>
                  </a:lnTo>
                  <a:lnTo>
                    <a:pt x="3789" y="8360"/>
                  </a:lnTo>
                  <a:lnTo>
                    <a:pt x="3727" y="8416"/>
                  </a:lnTo>
                  <a:lnTo>
                    <a:pt x="3669" y="8467"/>
                  </a:lnTo>
                  <a:lnTo>
                    <a:pt x="3614" y="8515"/>
                  </a:lnTo>
                  <a:lnTo>
                    <a:pt x="3561" y="8562"/>
                  </a:lnTo>
                  <a:lnTo>
                    <a:pt x="3510" y="8607"/>
                  </a:lnTo>
                  <a:lnTo>
                    <a:pt x="3461" y="8654"/>
                  </a:lnTo>
                  <a:lnTo>
                    <a:pt x="3436" y="8678"/>
                  </a:lnTo>
                  <a:lnTo>
                    <a:pt x="3412" y="8703"/>
                  </a:lnTo>
                  <a:lnTo>
                    <a:pt x="3387" y="8729"/>
                  </a:lnTo>
                  <a:lnTo>
                    <a:pt x="3363" y="8755"/>
                  </a:lnTo>
                  <a:lnTo>
                    <a:pt x="3338" y="8784"/>
                  </a:lnTo>
                  <a:lnTo>
                    <a:pt x="3313" y="8813"/>
                  </a:lnTo>
                  <a:lnTo>
                    <a:pt x="3288" y="8843"/>
                  </a:lnTo>
                  <a:lnTo>
                    <a:pt x="3263" y="8875"/>
                  </a:lnTo>
                  <a:lnTo>
                    <a:pt x="3237" y="8909"/>
                  </a:lnTo>
                  <a:lnTo>
                    <a:pt x="3210" y="8944"/>
                  </a:lnTo>
                  <a:lnTo>
                    <a:pt x="3183" y="8982"/>
                  </a:lnTo>
                  <a:lnTo>
                    <a:pt x="3155" y="9022"/>
                  </a:lnTo>
                  <a:lnTo>
                    <a:pt x="3141" y="9035"/>
                  </a:lnTo>
                  <a:lnTo>
                    <a:pt x="3125" y="9049"/>
                  </a:lnTo>
                  <a:lnTo>
                    <a:pt x="3106" y="9064"/>
                  </a:lnTo>
                  <a:lnTo>
                    <a:pt x="3084" y="9078"/>
                  </a:lnTo>
                  <a:lnTo>
                    <a:pt x="3061" y="9094"/>
                  </a:lnTo>
                  <a:lnTo>
                    <a:pt x="3037" y="9110"/>
                  </a:lnTo>
                  <a:lnTo>
                    <a:pt x="3011" y="9125"/>
                  </a:lnTo>
                  <a:lnTo>
                    <a:pt x="2984" y="9141"/>
                  </a:lnTo>
                  <a:lnTo>
                    <a:pt x="2929" y="9170"/>
                  </a:lnTo>
                  <a:lnTo>
                    <a:pt x="2875" y="9198"/>
                  </a:lnTo>
                  <a:lnTo>
                    <a:pt x="2823" y="9222"/>
                  </a:lnTo>
                  <a:lnTo>
                    <a:pt x="2776" y="9242"/>
                  </a:lnTo>
                  <a:lnTo>
                    <a:pt x="2692" y="9273"/>
                  </a:lnTo>
                  <a:lnTo>
                    <a:pt x="2608" y="9300"/>
                  </a:lnTo>
                  <a:lnTo>
                    <a:pt x="2524" y="9321"/>
                  </a:lnTo>
                  <a:lnTo>
                    <a:pt x="2443" y="9338"/>
                  </a:lnTo>
                  <a:lnTo>
                    <a:pt x="2363" y="9350"/>
                  </a:lnTo>
                  <a:lnTo>
                    <a:pt x="2284" y="9358"/>
                  </a:lnTo>
                  <a:lnTo>
                    <a:pt x="2207" y="9361"/>
                  </a:lnTo>
                  <a:lnTo>
                    <a:pt x="2132" y="9359"/>
                  </a:lnTo>
                  <a:lnTo>
                    <a:pt x="2058" y="9353"/>
                  </a:lnTo>
                  <a:lnTo>
                    <a:pt x="1987" y="9342"/>
                  </a:lnTo>
                  <a:lnTo>
                    <a:pt x="1918" y="9328"/>
                  </a:lnTo>
                  <a:lnTo>
                    <a:pt x="1850" y="9308"/>
                  </a:lnTo>
                  <a:lnTo>
                    <a:pt x="1786" y="9285"/>
                  </a:lnTo>
                  <a:lnTo>
                    <a:pt x="1723" y="9258"/>
                  </a:lnTo>
                  <a:lnTo>
                    <a:pt x="1663" y="9226"/>
                  </a:lnTo>
                  <a:lnTo>
                    <a:pt x="1607" y="9190"/>
                  </a:lnTo>
                  <a:lnTo>
                    <a:pt x="1552" y="9151"/>
                  </a:lnTo>
                  <a:lnTo>
                    <a:pt x="1501" y="9108"/>
                  </a:lnTo>
                  <a:lnTo>
                    <a:pt x="1453" y="9061"/>
                  </a:lnTo>
                  <a:lnTo>
                    <a:pt x="1408" y="9011"/>
                  </a:lnTo>
                  <a:lnTo>
                    <a:pt x="1366" y="8955"/>
                  </a:lnTo>
                  <a:lnTo>
                    <a:pt x="1328" y="8898"/>
                  </a:lnTo>
                  <a:lnTo>
                    <a:pt x="1294" y="8837"/>
                  </a:lnTo>
                  <a:lnTo>
                    <a:pt x="1262" y="8772"/>
                  </a:lnTo>
                  <a:lnTo>
                    <a:pt x="1235" y="8703"/>
                  </a:lnTo>
                  <a:lnTo>
                    <a:pt x="1212" y="8631"/>
                  </a:lnTo>
                  <a:lnTo>
                    <a:pt x="1194" y="8556"/>
                  </a:lnTo>
                  <a:lnTo>
                    <a:pt x="1179" y="8478"/>
                  </a:lnTo>
                  <a:lnTo>
                    <a:pt x="1169" y="8397"/>
                  </a:lnTo>
                  <a:lnTo>
                    <a:pt x="1162" y="8312"/>
                  </a:lnTo>
                  <a:lnTo>
                    <a:pt x="1160" y="8226"/>
                  </a:lnTo>
                  <a:lnTo>
                    <a:pt x="1165" y="8135"/>
                  </a:lnTo>
                  <a:lnTo>
                    <a:pt x="1167" y="8098"/>
                  </a:lnTo>
                  <a:lnTo>
                    <a:pt x="1171" y="8060"/>
                  </a:lnTo>
                  <a:lnTo>
                    <a:pt x="1176" y="8022"/>
                  </a:lnTo>
                  <a:lnTo>
                    <a:pt x="1181" y="7983"/>
                  </a:lnTo>
                  <a:lnTo>
                    <a:pt x="1187" y="7944"/>
                  </a:lnTo>
                  <a:lnTo>
                    <a:pt x="1196" y="7903"/>
                  </a:lnTo>
                  <a:lnTo>
                    <a:pt x="1204" y="7862"/>
                  </a:lnTo>
                  <a:lnTo>
                    <a:pt x="1212" y="7822"/>
                  </a:lnTo>
                  <a:lnTo>
                    <a:pt x="1223" y="7781"/>
                  </a:lnTo>
                  <a:lnTo>
                    <a:pt x="1233" y="7739"/>
                  </a:lnTo>
                  <a:lnTo>
                    <a:pt x="1245" y="7698"/>
                  </a:lnTo>
                  <a:lnTo>
                    <a:pt x="1256" y="7655"/>
                  </a:lnTo>
                  <a:lnTo>
                    <a:pt x="1281" y="7570"/>
                  </a:lnTo>
                  <a:lnTo>
                    <a:pt x="1308" y="7486"/>
                  </a:lnTo>
                  <a:lnTo>
                    <a:pt x="1337" y="7403"/>
                  </a:lnTo>
                  <a:lnTo>
                    <a:pt x="1367" y="7318"/>
                  </a:lnTo>
                  <a:lnTo>
                    <a:pt x="1398" y="7236"/>
                  </a:lnTo>
                  <a:lnTo>
                    <a:pt x="1430" y="7155"/>
                  </a:lnTo>
                  <a:lnTo>
                    <a:pt x="1462" y="7075"/>
                  </a:lnTo>
                  <a:lnTo>
                    <a:pt x="1493" y="6998"/>
                  </a:lnTo>
                  <a:lnTo>
                    <a:pt x="1526" y="6923"/>
                  </a:lnTo>
                  <a:lnTo>
                    <a:pt x="1557" y="6852"/>
                  </a:lnTo>
                  <a:lnTo>
                    <a:pt x="1645" y="6649"/>
                  </a:lnTo>
                  <a:lnTo>
                    <a:pt x="1734" y="6450"/>
                  </a:lnTo>
                  <a:lnTo>
                    <a:pt x="1819" y="6255"/>
                  </a:lnTo>
                  <a:lnTo>
                    <a:pt x="1903" y="6064"/>
                  </a:lnTo>
                  <a:lnTo>
                    <a:pt x="1984" y="5877"/>
                  </a:lnTo>
                  <a:lnTo>
                    <a:pt x="2061" y="5692"/>
                  </a:lnTo>
                  <a:lnTo>
                    <a:pt x="2099" y="5602"/>
                  </a:lnTo>
                  <a:lnTo>
                    <a:pt x="2135" y="5512"/>
                  </a:lnTo>
                  <a:lnTo>
                    <a:pt x="2171" y="5422"/>
                  </a:lnTo>
                  <a:lnTo>
                    <a:pt x="2205" y="5334"/>
                  </a:lnTo>
                  <a:lnTo>
                    <a:pt x="2238" y="5246"/>
                  </a:lnTo>
                  <a:lnTo>
                    <a:pt x="2270" y="5160"/>
                  </a:lnTo>
                  <a:lnTo>
                    <a:pt x="2300" y="5073"/>
                  </a:lnTo>
                  <a:lnTo>
                    <a:pt x="2329" y="4988"/>
                  </a:lnTo>
                  <a:lnTo>
                    <a:pt x="2356" y="4903"/>
                  </a:lnTo>
                  <a:lnTo>
                    <a:pt x="2382" y="4819"/>
                  </a:lnTo>
                  <a:lnTo>
                    <a:pt x="2406" y="4736"/>
                  </a:lnTo>
                  <a:lnTo>
                    <a:pt x="2429" y="4653"/>
                  </a:lnTo>
                  <a:lnTo>
                    <a:pt x="2450" y="4571"/>
                  </a:lnTo>
                  <a:lnTo>
                    <a:pt x="2468" y="4490"/>
                  </a:lnTo>
                  <a:lnTo>
                    <a:pt x="2485" y="4408"/>
                  </a:lnTo>
                  <a:lnTo>
                    <a:pt x="2501" y="4328"/>
                  </a:lnTo>
                  <a:lnTo>
                    <a:pt x="2513" y="4248"/>
                  </a:lnTo>
                  <a:lnTo>
                    <a:pt x="2524" y="4169"/>
                  </a:lnTo>
                  <a:lnTo>
                    <a:pt x="2533" y="4089"/>
                  </a:lnTo>
                  <a:lnTo>
                    <a:pt x="2539" y="4011"/>
                  </a:lnTo>
                  <a:lnTo>
                    <a:pt x="2543" y="3947"/>
                  </a:lnTo>
                  <a:lnTo>
                    <a:pt x="2544" y="3883"/>
                  </a:lnTo>
                  <a:lnTo>
                    <a:pt x="2543" y="3820"/>
                  </a:lnTo>
                  <a:lnTo>
                    <a:pt x="2541" y="3756"/>
                  </a:lnTo>
                  <a:lnTo>
                    <a:pt x="2536" y="3692"/>
                  </a:lnTo>
                  <a:lnTo>
                    <a:pt x="2530" y="3630"/>
                  </a:lnTo>
                  <a:lnTo>
                    <a:pt x="2520" y="3568"/>
                  </a:lnTo>
                  <a:lnTo>
                    <a:pt x="2510" y="3508"/>
                  </a:lnTo>
                  <a:lnTo>
                    <a:pt x="2496" y="3449"/>
                  </a:lnTo>
                  <a:lnTo>
                    <a:pt x="2482" y="3390"/>
                  </a:lnTo>
                  <a:lnTo>
                    <a:pt x="2464" y="3333"/>
                  </a:lnTo>
                  <a:lnTo>
                    <a:pt x="2444" y="3277"/>
                  </a:lnTo>
                  <a:lnTo>
                    <a:pt x="2423" y="3222"/>
                  </a:lnTo>
                  <a:lnTo>
                    <a:pt x="2399" y="3169"/>
                  </a:lnTo>
                  <a:lnTo>
                    <a:pt x="2373" y="3118"/>
                  </a:lnTo>
                  <a:lnTo>
                    <a:pt x="2344" y="3069"/>
                  </a:lnTo>
                  <a:lnTo>
                    <a:pt x="2314" y="3021"/>
                  </a:lnTo>
                  <a:lnTo>
                    <a:pt x="2281" y="2976"/>
                  </a:lnTo>
                  <a:lnTo>
                    <a:pt x="2247" y="2934"/>
                  </a:lnTo>
                  <a:lnTo>
                    <a:pt x="2209" y="2893"/>
                  </a:lnTo>
                  <a:lnTo>
                    <a:pt x="2170" y="2856"/>
                  </a:lnTo>
                  <a:lnTo>
                    <a:pt x="2128" y="2819"/>
                  </a:lnTo>
                  <a:lnTo>
                    <a:pt x="2084" y="2787"/>
                  </a:lnTo>
                  <a:lnTo>
                    <a:pt x="2038" y="2757"/>
                  </a:lnTo>
                  <a:lnTo>
                    <a:pt x="1989" y="2730"/>
                  </a:lnTo>
                  <a:lnTo>
                    <a:pt x="1938" y="2707"/>
                  </a:lnTo>
                  <a:lnTo>
                    <a:pt x="1885" y="2686"/>
                  </a:lnTo>
                  <a:lnTo>
                    <a:pt x="1828" y="2668"/>
                  </a:lnTo>
                  <a:lnTo>
                    <a:pt x="1770" y="2654"/>
                  </a:lnTo>
                  <a:lnTo>
                    <a:pt x="1710" y="2644"/>
                  </a:lnTo>
                  <a:lnTo>
                    <a:pt x="1646" y="2638"/>
                  </a:lnTo>
                  <a:lnTo>
                    <a:pt x="1581" y="2636"/>
                  </a:lnTo>
                  <a:lnTo>
                    <a:pt x="1536" y="2636"/>
                  </a:lnTo>
                  <a:lnTo>
                    <a:pt x="1490" y="2639"/>
                  </a:lnTo>
                  <a:lnTo>
                    <a:pt x="1446" y="2645"/>
                  </a:lnTo>
                  <a:lnTo>
                    <a:pt x="1402" y="2652"/>
                  </a:lnTo>
                  <a:lnTo>
                    <a:pt x="1357" y="2663"/>
                  </a:lnTo>
                  <a:lnTo>
                    <a:pt x="1313" y="2675"/>
                  </a:lnTo>
                  <a:lnTo>
                    <a:pt x="1271" y="2690"/>
                  </a:lnTo>
                  <a:lnTo>
                    <a:pt x="1229" y="2707"/>
                  </a:lnTo>
                  <a:lnTo>
                    <a:pt x="1187" y="2726"/>
                  </a:lnTo>
                  <a:lnTo>
                    <a:pt x="1146" y="2748"/>
                  </a:lnTo>
                  <a:lnTo>
                    <a:pt x="1106" y="2773"/>
                  </a:lnTo>
                  <a:lnTo>
                    <a:pt x="1068" y="2799"/>
                  </a:lnTo>
                  <a:lnTo>
                    <a:pt x="1030" y="2828"/>
                  </a:lnTo>
                  <a:lnTo>
                    <a:pt x="993" y="2860"/>
                  </a:lnTo>
                  <a:lnTo>
                    <a:pt x="958" y="2893"/>
                  </a:lnTo>
                  <a:lnTo>
                    <a:pt x="924" y="2930"/>
                  </a:lnTo>
                  <a:lnTo>
                    <a:pt x="891" y="2968"/>
                  </a:lnTo>
                  <a:lnTo>
                    <a:pt x="860" y="3009"/>
                  </a:lnTo>
                  <a:lnTo>
                    <a:pt x="831" y="3051"/>
                  </a:lnTo>
                  <a:lnTo>
                    <a:pt x="802" y="3096"/>
                  </a:lnTo>
                  <a:lnTo>
                    <a:pt x="775" y="3144"/>
                  </a:lnTo>
                  <a:lnTo>
                    <a:pt x="752" y="3194"/>
                  </a:lnTo>
                  <a:lnTo>
                    <a:pt x="729" y="3247"/>
                  </a:lnTo>
                  <a:lnTo>
                    <a:pt x="708" y="3302"/>
                  </a:lnTo>
                  <a:lnTo>
                    <a:pt x="689" y="3359"/>
                  </a:lnTo>
                  <a:lnTo>
                    <a:pt x="672" y="3418"/>
                  </a:lnTo>
                  <a:lnTo>
                    <a:pt x="658" y="3480"/>
                  </a:lnTo>
                  <a:lnTo>
                    <a:pt x="645" y="3544"/>
                  </a:lnTo>
                  <a:lnTo>
                    <a:pt x="636" y="3611"/>
                  </a:lnTo>
                  <a:lnTo>
                    <a:pt x="629" y="3680"/>
                  </a:lnTo>
                  <a:lnTo>
                    <a:pt x="624" y="3751"/>
                  </a:lnTo>
                  <a:lnTo>
                    <a:pt x="621" y="3825"/>
                  </a:lnTo>
                  <a:lnTo>
                    <a:pt x="620" y="3911"/>
                  </a:lnTo>
                  <a:lnTo>
                    <a:pt x="619" y="3996"/>
                  </a:lnTo>
                  <a:lnTo>
                    <a:pt x="618" y="4077"/>
                  </a:lnTo>
                  <a:lnTo>
                    <a:pt x="616" y="4156"/>
                  </a:lnTo>
                  <a:lnTo>
                    <a:pt x="614" y="4233"/>
                  </a:lnTo>
                  <a:lnTo>
                    <a:pt x="610" y="4308"/>
                  </a:lnTo>
                  <a:lnTo>
                    <a:pt x="604" y="4381"/>
                  </a:lnTo>
                  <a:lnTo>
                    <a:pt x="596" y="4453"/>
                  </a:lnTo>
                  <a:lnTo>
                    <a:pt x="592" y="4488"/>
                  </a:lnTo>
                  <a:lnTo>
                    <a:pt x="587" y="4522"/>
                  </a:lnTo>
                  <a:lnTo>
                    <a:pt x="581" y="4556"/>
                  </a:lnTo>
                  <a:lnTo>
                    <a:pt x="575" y="4590"/>
                  </a:lnTo>
                  <a:lnTo>
                    <a:pt x="566" y="4623"/>
                  </a:lnTo>
                  <a:lnTo>
                    <a:pt x="559" y="4656"/>
                  </a:lnTo>
                  <a:lnTo>
                    <a:pt x="550" y="4689"/>
                  </a:lnTo>
                  <a:lnTo>
                    <a:pt x="540" y="4721"/>
                  </a:lnTo>
                  <a:lnTo>
                    <a:pt x="529" y="4753"/>
                  </a:lnTo>
                  <a:lnTo>
                    <a:pt x="517" y="4785"/>
                  </a:lnTo>
                  <a:lnTo>
                    <a:pt x="505" y="4817"/>
                  </a:lnTo>
                  <a:lnTo>
                    <a:pt x="491" y="4847"/>
                  </a:lnTo>
                  <a:lnTo>
                    <a:pt x="477" y="4878"/>
                  </a:lnTo>
                  <a:lnTo>
                    <a:pt x="460" y="4909"/>
                  </a:lnTo>
                  <a:lnTo>
                    <a:pt x="444" y="4939"/>
                  </a:lnTo>
                  <a:lnTo>
                    <a:pt x="426" y="4969"/>
                  </a:lnTo>
                  <a:lnTo>
                    <a:pt x="410" y="4994"/>
                  </a:lnTo>
                  <a:lnTo>
                    <a:pt x="397" y="5015"/>
                  </a:lnTo>
                  <a:lnTo>
                    <a:pt x="383" y="5036"/>
                  </a:lnTo>
                  <a:lnTo>
                    <a:pt x="371" y="5056"/>
                  </a:lnTo>
                  <a:lnTo>
                    <a:pt x="356" y="5075"/>
                  </a:lnTo>
                  <a:lnTo>
                    <a:pt x="342" y="5097"/>
                  </a:lnTo>
                  <a:lnTo>
                    <a:pt x="324" y="5120"/>
                  </a:lnTo>
                  <a:lnTo>
                    <a:pt x="304" y="5146"/>
                  </a:lnTo>
                  <a:lnTo>
                    <a:pt x="330" y="5150"/>
                  </a:lnTo>
                  <a:lnTo>
                    <a:pt x="356" y="5153"/>
                  </a:lnTo>
                  <a:lnTo>
                    <a:pt x="382" y="5155"/>
                  </a:lnTo>
                  <a:lnTo>
                    <a:pt x="408" y="5155"/>
                  </a:lnTo>
                  <a:lnTo>
                    <a:pt x="434" y="5154"/>
                  </a:lnTo>
                  <a:lnTo>
                    <a:pt x="460" y="5153"/>
                  </a:lnTo>
                  <a:lnTo>
                    <a:pt x="486" y="5149"/>
                  </a:lnTo>
                  <a:lnTo>
                    <a:pt x="512" y="5145"/>
                  </a:lnTo>
                  <a:lnTo>
                    <a:pt x="538" y="5140"/>
                  </a:lnTo>
                  <a:lnTo>
                    <a:pt x="564" y="5135"/>
                  </a:lnTo>
                  <a:lnTo>
                    <a:pt x="590" y="5128"/>
                  </a:lnTo>
                  <a:lnTo>
                    <a:pt x="616" y="5120"/>
                  </a:lnTo>
                  <a:lnTo>
                    <a:pt x="641" y="5112"/>
                  </a:lnTo>
                  <a:lnTo>
                    <a:pt x="666" y="5103"/>
                  </a:lnTo>
                  <a:lnTo>
                    <a:pt x="692" y="5092"/>
                  </a:lnTo>
                  <a:lnTo>
                    <a:pt x="717" y="5081"/>
                  </a:lnTo>
                  <a:lnTo>
                    <a:pt x="741" y="5069"/>
                  </a:lnTo>
                  <a:lnTo>
                    <a:pt x="766" y="5056"/>
                  </a:lnTo>
                  <a:lnTo>
                    <a:pt x="790" y="5042"/>
                  </a:lnTo>
                  <a:lnTo>
                    <a:pt x="814" y="5029"/>
                  </a:lnTo>
                  <a:lnTo>
                    <a:pt x="837" y="5014"/>
                  </a:lnTo>
                  <a:lnTo>
                    <a:pt x="861" y="4998"/>
                  </a:lnTo>
                  <a:lnTo>
                    <a:pt x="883" y="4982"/>
                  </a:lnTo>
                  <a:lnTo>
                    <a:pt x="905" y="4965"/>
                  </a:lnTo>
                  <a:lnTo>
                    <a:pt x="927" y="4948"/>
                  </a:lnTo>
                  <a:lnTo>
                    <a:pt x="949" y="4931"/>
                  </a:lnTo>
                  <a:lnTo>
                    <a:pt x="970" y="4912"/>
                  </a:lnTo>
                  <a:lnTo>
                    <a:pt x="991" y="4893"/>
                  </a:lnTo>
                  <a:lnTo>
                    <a:pt x="1011" y="4873"/>
                  </a:lnTo>
                  <a:lnTo>
                    <a:pt x="1030" y="4853"/>
                  </a:lnTo>
                  <a:lnTo>
                    <a:pt x="1050" y="4833"/>
                  </a:lnTo>
                  <a:lnTo>
                    <a:pt x="1068" y="4812"/>
                  </a:lnTo>
                  <a:lnTo>
                    <a:pt x="1083" y="4840"/>
                  </a:lnTo>
                  <a:lnTo>
                    <a:pt x="1101" y="4874"/>
                  </a:lnTo>
                  <a:lnTo>
                    <a:pt x="1109" y="4892"/>
                  </a:lnTo>
                  <a:lnTo>
                    <a:pt x="1117" y="4911"/>
                  </a:lnTo>
                  <a:lnTo>
                    <a:pt x="1124" y="4930"/>
                  </a:lnTo>
                  <a:lnTo>
                    <a:pt x="1129" y="4949"/>
                  </a:lnTo>
                  <a:lnTo>
                    <a:pt x="1148" y="4931"/>
                  </a:lnTo>
                  <a:lnTo>
                    <a:pt x="1166" y="4911"/>
                  </a:lnTo>
                  <a:lnTo>
                    <a:pt x="1182" y="4890"/>
                  </a:lnTo>
                  <a:lnTo>
                    <a:pt x="1198" y="4868"/>
                  </a:lnTo>
                  <a:lnTo>
                    <a:pt x="1212" y="4846"/>
                  </a:lnTo>
                  <a:lnTo>
                    <a:pt x="1227" y="4822"/>
                  </a:lnTo>
                  <a:lnTo>
                    <a:pt x="1239" y="4798"/>
                  </a:lnTo>
                  <a:lnTo>
                    <a:pt x="1252" y="4774"/>
                  </a:lnTo>
                  <a:lnTo>
                    <a:pt x="1262" y="4749"/>
                  </a:lnTo>
                  <a:lnTo>
                    <a:pt x="1273" y="4723"/>
                  </a:lnTo>
                  <a:lnTo>
                    <a:pt x="1282" y="4697"/>
                  </a:lnTo>
                  <a:lnTo>
                    <a:pt x="1290" y="4670"/>
                  </a:lnTo>
                  <a:lnTo>
                    <a:pt x="1298" y="4643"/>
                  </a:lnTo>
                  <a:lnTo>
                    <a:pt x="1305" y="4616"/>
                  </a:lnTo>
                  <a:lnTo>
                    <a:pt x="1310" y="4588"/>
                  </a:lnTo>
                  <a:lnTo>
                    <a:pt x="1315" y="4560"/>
                  </a:lnTo>
                  <a:lnTo>
                    <a:pt x="1320" y="4531"/>
                  </a:lnTo>
                  <a:lnTo>
                    <a:pt x="1323" y="4502"/>
                  </a:lnTo>
                  <a:lnTo>
                    <a:pt x="1326" y="4473"/>
                  </a:lnTo>
                  <a:lnTo>
                    <a:pt x="1327" y="4444"/>
                  </a:lnTo>
                  <a:lnTo>
                    <a:pt x="1328" y="4416"/>
                  </a:lnTo>
                  <a:lnTo>
                    <a:pt x="1329" y="4387"/>
                  </a:lnTo>
                  <a:lnTo>
                    <a:pt x="1328" y="4357"/>
                  </a:lnTo>
                  <a:lnTo>
                    <a:pt x="1327" y="4328"/>
                  </a:lnTo>
                  <a:lnTo>
                    <a:pt x="1325" y="4299"/>
                  </a:lnTo>
                  <a:lnTo>
                    <a:pt x="1322" y="4270"/>
                  </a:lnTo>
                  <a:lnTo>
                    <a:pt x="1319" y="4241"/>
                  </a:lnTo>
                  <a:lnTo>
                    <a:pt x="1314" y="4212"/>
                  </a:lnTo>
                  <a:lnTo>
                    <a:pt x="1309" y="4184"/>
                  </a:lnTo>
                  <a:lnTo>
                    <a:pt x="1304" y="4156"/>
                  </a:lnTo>
                  <a:lnTo>
                    <a:pt x="1298" y="4129"/>
                  </a:lnTo>
                  <a:lnTo>
                    <a:pt x="1292" y="4101"/>
                  </a:lnTo>
                  <a:lnTo>
                    <a:pt x="1304" y="4105"/>
                  </a:lnTo>
                  <a:lnTo>
                    <a:pt x="1316" y="4107"/>
                  </a:lnTo>
                  <a:lnTo>
                    <a:pt x="1328" y="4109"/>
                  </a:lnTo>
                  <a:lnTo>
                    <a:pt x="1340" y="4110"/>
                  </a:lnTo>
                  <a:lnTo>
                    <a:pt x="1353" y="4111"/>
                  </a:lnTo>
                  <a:lnTo>
                    <a:pt x="1364" y="4111"/>
                  </a:lnTo>
                  <a:lnTo>
                    <a:pt x="1376" y="4110"/>
                  </a:lnTo>
                  <a:lnTo>
                    <a:pt x="1388" y="4109"/>
                  </a:lnTo>
                  <a:lnTo>
                    <a:pt x="1400" y="4107"/>
                  </a:lnTo>
                  <a:lnTo>
                    <a:pt x="1411" y="4105"/>
                  </a:lnTo>
                  <a:lnTo>
                    <a:pt x="1422" y="4102"/>
                  </a:lnTo>
                  <a:lnTo>
                    <a:pt x="1433" y="4099"/>
                  </a:lnTo>
                  <a:lnTo>
                    <a:pt x="1443" y="4095"/>
                  </a:lnTo>
                  <a:lnTo>
                    <a:pt x="1454" y="4091"/>
                  </a:lnTo>
                  <a:lnTo>
                    <a:pt x="1464" y="4085"/>
                  </a:lnTo>
                  <a:lnTo>
                    <a:pt x="1475" y="4080"/>
                  </a:lnTo>
                  <a:lnTo>
                    <a:pt x="1493" y="4069"/>
                  </a:lnTo>
                  <a:lnTo>
                    <a:pt x="1511" y="4054"/>
                  </a:lnTo>
                  <a:lnTo>
                    <a:pt x="1529" y="4039"/>
                  </a:lnTo>
                  <a:lnTo>
                    <a:pt x="1544" y="4023"/>
                  </a:lnTo>
                  <a:lnTo>
                    <a:pt x="1559" y="4005"/>
                  </a:lnTo>
                  <a:lnTo>
                    <a:pt x="1571" y="3986"/>
                  </a:lnTo>
                  <a:lnTo>
                    <a:pt x="1583" y="3965"/>
                  </a:lnTo>
                  <a:lnTo>
                    <a:pt x="1593" y="3945"/>
                  </a:lnTo>
                  <a:lnTo>
                    <a:pt x="1564" y="3940"/>
                  </a:lnTo>
                  <a:lnTo>
                    <a:pt x="1536" y="3934"/>
                  </a:lnTo>
                  <a:lnTo>
                    <a:pt x="1509" y="3927"/>
                  </a:lnTo>
                  <a:lnTo>
                    <a:pt x="1482" y="3919"/>
                  </a:lnTo>
                  <a:lnTo>
                    <a:pt x="1456" y="3908"/>
                  </a:lnTo>
                  <a:lnTo>
                    <a:pt x="1431" y="3897"/>
                  </a:lnTo>
                  <a:lnTo>
                    <a:pt x="1406" y="3884"/>
                  </a:lnTo>
                  <a:lnTo>
                    <a:pt x="1383" y="3871"/>
                  </a:lnTo>
                  <a:lnTo>
                    <a:pt x="1360" y="3856"/>
                  </a:lnTo>
                  <a:lnTo>
                    <a:pt x="1338" y="3839"/>
                  </a:lnTo>
                  <a:lnTo>
                    <a:pt x="1316" y="3823"/>
                  </a:lnTo>
                  <a:lnTo>
                    <a:pt x="1297" y="3804"/>
                  </a:lnTo>
                  <a:lnTo>
                    <a:pt x="1277" y="3785"/>
                  </a:lnTo>
                  <a:lnTo>
                    <a:pt x="1259" y="3765"/>
                  </a:lnTo>
                  <a:lnTo>
                    <a:pt x="1242" y="3745"/>
                  </a:lnTo>
                  <a:lnTo>
                    <a:pt x="1226" y="3723"/>
                  </a:lnTo>
                  <a:lnTo>
                    <a:pt x="1210" y="3700"/>
                  </a:lnTo>
                  <a:lnTo>
                    <a:pt x="1196" y="3677"/>
                  </a:lnTo>
                  <a:lnTo>
                    <a:pt x="1183" y="3652"/>
                  </a:lnTo>
                  <a:lnTo>
                    <a:pt x="1171" y="3627"/>
                  </a:lnTo>
                  <a:lnTo>
                    <a:pt x="1160" y="3602"/>
                  </a:lnTo>
                  <a:lnTo>
                    <a:pt x="1151" y="3576"/>
                  </a:lnTo>
                  <a:lnTo>
                    <a:pt x="1143" y="3549"/>
                  </a:lnTo>
                  <a:lnTo>
                    <a:pt x="1135" y="3522"/>
                  </a:lnTo>
                  <a:lnTo>
                    <a:pt x="1129" y="3493"/>
                  </a:lnTo>
                  <a:lnTo>
                    <a:pt x="1125" y="3465"/>
                  </a:lnTo>
                  <a:lnTo>
                    <a:pt x="1122" y="3437"/>
                  </a:lnTo>
                  <a:lnTo>
                    <a:pt x="1120" y="3408"/>
                  </a:lnTo>
                  <a:lnTo>
                    <a:pt x="1119" y="3379"/>
                  </a:lnTo>
                  <a:lnTo>
                    <a:pt x="1120" y="3349"/>
                  </a:lnTo>
                  <a:lnTo>
                    <a:pt x="1123" y="3319"/>
                  </a:lnTo>
                  <a:lnTo>
                    <a:pt x="1126" y="3289"/>
                  </a:lnTo>
                  <a:lnTo>
                    <a:pt x="1129" y="3271"/>
                  </a:lnTo>
                  <a:lnTo>
                    <a:pt x="1133" y="3253"/>
                  </a:lnTo>
                  <a:lnTo>
                    <a:pt x="1138" y="3235"/>
                  </a:lnTo>
                  <a:lnTo>
                    <a:pt x="1144" y="3217"/>
                  </a:lnTo>
                  <a:lnTo>
                    <a:pt x="1150" y="3199"/>
                  </a:lnTo>
                  <a:lnTo>
                    <a:pt x="1156" y="3182"/>
                  </a:lnTo>
                  <a:lnTo>
                    <a:pt x="1165" y="3164"/>
                  </a:lnTo>
                  <a:lnTo>
                    <a:pt x="1173" y="3146"/>
                  </a:lnTo>
                  <a:lnTo>
                    <a:pt x="1182" y="3129"/>
                  </a:lnTo>
                  <a:lnTo>
                    <a:pt x="1192" y="3111"/>
                  </a:lnTo>
                  <a:lnTo>
                    <a:pt x="1202" y="3094"/>
                  </a:lnTo>
                  <a:lnTo>
                    <a:pt x="1213" y="3078"/>
                  </a:lnTo>
                  <a:lnTo>
                    <a:pt x="1225" y="3062"/>
                  </a:lnTo>
                  <a:lnTo>
                    <a:pt x="1237" y="3045"/>
                  </a:lnTo>
                  <a:lnTo>
                    <a:pt x="1250" y="3030"/>
                  </a:lnTo>
                  <a:lnTo>
                    <a:pt x="1264" y="3015"/>
                  </a:lnTo>
                  <a:lnTo>
                    <a:pt x="1278" y="3000"/>
                  </a:lnTo>
                  <a:lnTo>
                    <a:pt x="1293" y="2986"/>
                  </a:lnTo>
                  <a:lnTo>
                    <a:pt x="1308" y="2973"/>
                  </a:lnTo>
                  <a:lnTo>
                    <a:pt x="1324" y="2960"/>
                  </a:lnTo>
                  <a:lnTo>
                    <a:pt x="1340" y="2947"/>
                  </a:lnTo>
                  <a:lnTo>
                    <a:pt x="1357" y="2936"/>
                  </a:lnTo>
                  <a:lnTo>
                    <a:pt x="1375" y="2925"/>
                  </a:lnTo>
                  <a:lnTo>
                    <a:pt x="1392" y="2915"/>
                  </a:lnTo>
                  <a:lnTo>
                    <a:pt x="1410" y="2906"/>
                  </a:lnTo>
                  <a:lnTo>
                    <a:pt x="1429" y="2896"/>
                  </a:lnTo>
                  <a:lnTo>
                    <a:pt x="1449" y="2889"/>
                  </a:lnTo>
                  <a:lnTo>
                    <a:pt x="1468" y="2882"/>
                  </a:lnTo>
                  <a:lnTo>
                    <a:pt x="1488" y="2876"/>
                  </a:lnTo>
                  <a:lnTo>
                    <a:pt x="1509" y="2871"/>
                  </a:lnTo>
                  <a:lnTo>
                    <a:pt x="1530" y="2867"/>
                  </a:lnTo>
                  <a:lnTo>
                    <a:pt x="1551" y="2864"/>
                  </a:lnTo>
                  <a:lnTo>
                    <a:pt x="1605" y="2859"/>
                  </a:lnTo>
                  <a:lnTo>
                    <a:pt x="1657" y="2859"/>
                  </a:lnTo>
                  <a:lnTo>
                    <a:pt x="1707" y="2862"/>
                  </a:lnTo>
                  <a:lnTo>
                    <a:pt x="1753" y="2868"/>
                  </a:lnTo>
                  <a:lnTo>
                    <a:pt x="1799" y="2877"/>
                  </a:lnTo>
                  <a:lnTo>
                    <a:pt x="1842" y="2891"/>
                  </a:lnTo>
                  <a:lnTo>
                    <a:pt x="1883" y="2907"/>
                  </a:lnTo>
                  <a:lnTo>
                    <a:pt x="1921" y="2926"/>
                  </a:lnTo>
                  <a:lnTo>
                    <a:pt x="1957" y="2948"/>
                  </a:lnTo>
                  <a:lnTo>
                    <a:pt x="1992" y="2973"/>
                  </a:lnTo>
                  <a:lnTo>
                    <a:pt x="2024" y="3001"/>
                  </a:lnTo>
                  <a:lnTo>
                    <a:pt x="2054" y="3032"/>
                  </a:lnTo>
                  <a:lnTo>
                    <a:pt x="2082" y="3064"/>
                  </a:lnTo>
                  <a:lnTo>
                    <a:pt x="2108" y="3099"/>
                  </a:lnTo>
                  <a:lnTo>
                    <a:pt x="2133" y="3136"/>
                  </a:lnTo>
                  <a:lnTo>
                    <a:pt x="2156" y="3176"/>
                  </a:lnTo>
                  <a:lnTo>
                    <a:pt x="2177" y="3216"/>
                  </a:lnTo>
                  <a:lnTo>
                    <a:pt x="2196" y="3259"/>
                  </a:lnTo>
                  <a:lnTo>
                    <a:pt x="2213" y="3304"/>
                  </a:lnTo>
                  <a:lnTo>
                    <a:pt x="2230" y="3349"/>
                  </a:lnTo>
                  <a:lnTo>
                    <a:pt x="2245" y="3396"/>
                  </a:lnTo>
                  <a:lnTo>
                    <a:pt x="2257" y="3444"/>
                  </a:lnTo>
                  <a:lnTo>
                    <a:pt x="2269" y="3494"/>
                  </a:lnTo>
                  <a:lnTo>
                    <a:pt x="2278" y="3544"/>
                  </a:lnTo>
                  <a:lnTo>
                    <a:pt x="2286" y="3596"/>
                  </a:lnTo>
                  <a:lnTo>
                    <a:pt x="2293" y="3648"/>
                  </a:lnTo>
                  <a:lnTo>
                    <a:pt x="2300" y="3701"/>
                  </a:lnTo>
                  <a:lnTo>
                    <a:pt x="2304" y="3754"/>
                  </a:lnTo>
                  <a:lnTo>
                    <a:pt x="2307" y="3807"/>
                  </a:lnTo>
                  <a:lnTo>
                    <a:pt x="2309" y="3861"/>
                  </a:lnTo>
                  <a:lnTo>
                    <a:pt x="2310" y="3914"/>
                  </a:lnTo>
                  <a:lnTo>
                    <a:pt x="2310" y="3968"/>
                  </a:lnTo>
                  <a:lnTo>
                    <a:pt x="2308" y="4036"/>
                  </a:lnTo>
                  <a:lnTo>
                    <a:pt x="2303" y="4105"/>
                  </a:lnTo>
                  <a:lnTo>
                    <a:pt x="2296" y="4174"/>
                  </a:lnTo>
                  <a:lnTo>
                    <a:pt x="2287" y="4244"/>
                  </a:lnTo>
                  <a:lnTo>
                    <a:pt x="2276" y="4314"/>
                  </a:lnTo>
                  <a:lnTo>
                    <a:pt x="2262" y="4383"/>
                  </a:lnTo>
                  <a:lnTo>
                    <a:pt x="2247" y="4454"/>
                  </a:lnTo>
                  <a:lnTo>
                    <a:pt x="2230" y="4525"/>
                  </a:lnTo>
                  <a:lnTo>
                    <a:pt x="2210" y="4596"/>
                  </a:lnTo>
                  <a:lnTo>
                    <a:pt x="2189" y="4668"/>
                  </a:lnTo>
                  <a:lnTo>
                    <a:pt x="2168" y="4740"/>
                  </a:lnTo>
                  <a:lnTo>
                    <a:pt x="2144" y="4812"/>
                  </a:lnTo>
                  <a:lnTo>
                    <a:pt x="2118" y="4885"/>
                  </a:lnTo>
                  <a:lnTo>
                    <a:pt x="2091" y="4958"/>
                  </a:lnTo>
                  <a:lnTo>
                    <a:pt x="2064" y="5031"/>
                  </a:lnTo>
                  <a:lnTo>
                    <a:pt x="2034" y="5105"/>
                  </a:lnTo>
                  <a:lnTo>
                    <a:pt x="2003" y="5178"/>
                  </a:lnTo>
                  <a:lnTo>
                    <a:pt x="1972" y="5252"/>
                  </a:lnTo>
                  <a:lnTo>
                    <a:pt x="1940" y="5326"/>
                  </a:lnTo>
                  <a:lnTo>
                    <a:pt x="1906" y="5401"/>
                  </a:lnTo>
                  <a:lnTo>
                    <a:pt x="1839" y="5550"/>
                  </a:lnTo>
                  <a:lnTo>
                    <a:pt x="1768" y="5700"/>
                  </a:lnTo>
                  <a:lnTo>
                    <a:pt x="1695" y="5851"/>
                  </a:lnTo>
                  <a:lnTo>
                    <a:pt x="1622" y="6002"/>
                  </a:lnTo>
                  <a:lnTo>
                    <a:pt x="1549" y="6154"/>
                  </a:lnTo>
                  <a:lnTo>
                    <a:pt x="1476" y="6305"/>
                  </a:lnTo>
                  <a:lnTo>
                    <a:pt x="1416" y="6428"/>
                  </a:lnTo>
                  <a:lnTo>
                    <a:pt x="1357" y="6551"/>
                  </a:lnTo>
                  <a:lnTo>
                    <a:pt x="1299" y="6674"/>
                  </a:lnTo>
                  <a:lnTo>
                    <a:pt x="1239" y="6797"/>
                  </a:lnTo>
                  <a:lnTo>
                    <a:pt x="1182" y="6920"/>
                  </a:lnTo>
                  <a:lnTo>
                    <a:pt x="1126" y="7043"/>
                  </a:lnTo>
                  <a:lnTo>
                    <a:pt x="1099" y="7105"/>
                  </a:lnTo>
                  <a:lnTo>
                    <a:pt x="1073" y="7165"/>
                  </a:lnTo>
                  <a:lnTo>
                    <a:pt x="1047" y="7226"/>
                  </a:lnTo>
                  <a:lnTo>
                    <a:pt x="1022" y="7287"/>
                  </a:lnTo>
                  <a:lnTo>
                    <a:pt x="997" y="7348"/>
                  </a:lnTo>
                  <a:lnTo>
                    <a:pt x="974" y="7409"/>
                  </a:lnTo>
                  <a:lnTo>
                    <a:pt x="951" y="7470"/>
                  </a:lnTo>
                  <a:lnTo>
                    <a:pt x="930" y="7531"/>
                  </a:lnTo>
                  <a:lnTo>
                    <a:pt x="910" y="7591"/>
                  </a:lnTo>
                  <a:lnTo>
                    <a:pt x="891" y="7652"/>
                  </a:lnTo>
                  <a:lnTo>
                    <a:pt x="872" y="7711"/>
                  </a:lnTo>
                  <a:lnTo>
                    <a:pt x="856" y="7772"/>
                  </a:lnTo>
                  <a:lnTo>
                    <a:pt x="840" y="7831"/>
                  </a:lnTo>
                  <a:lnTo>
                    <a:pt x="826" y="7891"/>
                  </a:lnTo>
                  <a:lnTo>
                    <a:pt x="814" y="7951"/>
                  </a:lnTo>
                  <a:lnTo>
                    <a:pt x="802" y="8009"/>
                  </a:lnTo>
                  <a:lnTo>
                    <a:pt x="793" y="8069"/>
                  </a:lnTo>
                  <a:lnTo>
                    <a:pt x="785" y="8128"/>
                  </a:lnTo>
                  <a:lnTo>
                    <a:pt x="780" y="8186"/>
                  </a:lnTo>
                  <a:lnTo>
                    <a:pt x="774" y="8245"/>
                  </a:lnTo>
                  <a:lnTo>
                    <a:pt x="772" y="8310"/>
                  </a:lnTo>
                  <a:lnTo>
                    <a:pt x="771" y="8379"/>
                  </a:lnTo>
                  <a:lnTo>
                    <a:pt x="773" y="8451"/>
                  </a:lnTo>
                  <a:lnTo>
                    <a:pt x="779" y="8524"/>
                  </a:lnTo>
                  <a:lnTo>
                    <a:pt x="786" y="8599"/>
                  </a:lnTo>
                  <a:lnTo>
                    <a:pt x="796" y="8676"/>
                  </a:lnTo>
                  <a:lnTo>
                    <a:pt x="811" y="8753"/>
                  </a:lnTo>
                  <a:lnTo>
                    <a:pt x="827" y="8831"/>
                  </a:lnTo>
                  <a:lnTo>
                    <a:pt x="848" y="8910"/>
                  </a:lnTo>
                  <a:lnTo>
                    <a:pt x="873" y="8987"/>
                  </a:lnTo>
                  <a:lnTo>
                    <a:pt x="901" y="9065"/>
                  </a:lnTo>
                  <a:lnTo>
                    <a:pt x="935" y="9141"/>
                  </a:lnTo>
                  <a:lnTo>
                    <a:pt x="971" y="9216"/>
                  </a:lnTo>
                  <a:lnTo>
                    <a:pt x="1014" y="9289"/>
                  </a:lnTo>
                  <a:lnTo>
                    <a:pt x="1059" y="9361"/>
                  </a:lnTo>
                  <a:lnTo>
                    <a:pt x="1112" y="9430"/>
                  </a:lnTo>
                  <a:lnTo>
                    <a:pt x="1168" y="9496"/>
                  </a:lnTo>
                  <a:lnTo>
                    <a:pt x="1229" y="9559"/>
                  </a:lnTo>
                  <a:lnTo>
                    <a:pt x="1297" y="9618"/>
                  </a:lnTo>
                  <a:lnTo>
                    <a:pt x="1370" y="9674"/>
                  </a:lnTo>
                  <a:lnTo>
                    <a:pt x="1449" y="9725"/>
                  </a:lnTo>
                  <a:lnTo>
                    <a:pt x="1534" y="9772"/>
                  </a:lnTo>
                  <a:lnTo>
                    <a:pt x="1626" y="9813"/>
                  </a:lnTo>
                  <a:lnTo>
                    <a:pt x="1723" y="9849"/>
                  </a:lnTo>
                  <a:lnTo>
                    <a:pt x="1827" y="9880"/>
                  </a:lnTo>
                  <a:lnTo>
                    <a:pt x="1939" y="9904"/>
                  </a:lnTo>
                  <a:lnTo>
                    <a:pt x="2057" y="9922"/>
                  </a:lnTo>
                  <a:lnTo>
                    <a:pt x="2182" y="9932"/>
                  </a:lnTo>
                  <a:lnTo>
                    <a:pt x="2315" y="9935"/>
                  </a:lnTo>
                  <a:lnTo>
                    <a:pt x="2456" y="9931"/>
                  </a:lnTo>
                  <a:lnTo>
                    <a:pt x="2605" y="9918"/>
                  </a:lnTo>
                  <a:lnTo>
                    <a:pt x="2761" y="9898"/>
                  </a:lnTo>
                  <a:lnTo>
                    <a:pt x="2774" y="9862"/>
                  </a:lnTo>
                  <a:lnTo>
                    <a:pt x="2788" y="9829"/>
                  </a:lnTo>
                  <a:lnTo>
                    <a:pt x="2801" y="9799"/>
                  </a:lnTo>
                  <a:lnTo>
                    <a:pt x="2815" y="9770"/>
                  </a:lnTo>
                  <a:lnTo>
                    <a:pt x="2828" y="9745"/>
                  </a:lnTo>
                  <a:lnTo>
                    <a:pt x="2842" y="9724"/>
                  </a:lnTo>
                  <a:lnTo>
                    <a:pt x="2856" y="9704"/>
                  </a:lnTo>
                  <a:lnTo>
                    <a:pt x="2870" y="9687"/>
                  </a:lnTo>
                  <a:lnTo>
                    <a:pt x="2883" y="9672"/>
                  </a:lnTo>
                  <a:lnTo>
                    <a:pt x="2896" y="9661"/>
                  </a:lnTo>
                  <a:lnTo>
                    <a:pt x="2909" y="9652"/>
                  </a:lnTo>
                  <a:lnTo>
                    <a:pt x="2922" y="9645"/>
                  </a:lnTo>
                  <a:lnTo>
                    <a:pt x="2927" y="9642"/>
                  </a:lnTo>
                  <a:lnTo>
                    <a:pt x="2933" y="9641"/>
                  </a:lnTo>
                  <a:lnTo>
                    <a:pt x="2939" y="9640"/>
                  </a:lnTo>
                  <a:lnTo>
                    <a:pt x="2945" y="9639"/>
                  </a:lnTo>
                  <a:lnTo>
                    <a:pt x="2950" y="9639"/>
                  </a:lnTo>
                  <a:lnTo>
                    <a:pt x="2955" y="9640"/>
                  </a:lnTo>
                  <a:lnTo>
                    <a:pt x="2960" y="9641"/>
                  </a:lnTo>
                  <a:lnTo>
                    <a:pt x="2966" y="9643"/>
                  </a:lnTo>
                  <a:lnTo>
                    <a:pt x="2968" y="9645"/>
                  </a:lnTo>
                  <a:lnTo>
                    <a:pt x="2970" y="9647"/>
                  </a:lnTo>
                  <a:lnTo>
                    <a:pt x="2972" y="9651"/>
                  </a:lnTo>
                  <a:lnTo>
                    <a:pt x="2973" y="9654"/>
                  </a:lnTo>
                  <a:lnTo>
                    <a:pt x="2973" y="9663"/>
                  </a:lnTo>
                  <a:lnTo>
                    <a:pt x="2973" y="9675"/>
                  </a:lnTo>
                  <a:lnTo>
                    <a:pt x="2968" y="9706"/>
                  </a:lnTo>
                  <a:lnTo>
                    <a:pt x="2960" y="9748"/>
                  </a:lnTo>
                  <a:lnTo>
                    <a:pt x="2950" y="9824"/>
                  </a:lnTo>
                  <a:lnTo>
                    <a:pt x="2941" y="9894"/>
                  </a:lnTo>
                  <a:lnTo>
                    <a:pt x="2934" y="9962"/>
                  </a:lnTo>
                  <a:lnTo>
                    <a:pt x="2929" y="10028"/>
                  </a:lnTo>
                  <a:lnTo>
                    <a:pt x="2926" y="10095"/>
                  </a:lnTo>
                  <a:lnTo>
                    <a:pt x="2925" y="10163"/>
                  </a:lnTo>
                  <a:lnTo>
                    <a:pt x="2926" y="10238"/>
                  </a:lnTo>
                  <a:lnTo>
                    <a:pt x="2929" y="10319"/>
                  </a:lnTo>
                  <a:lnTo>
                    <a:pt x="2931" y="10360"/>
                  </a:lnTo>
                  <a:lnTo>
                    <a:pt x="2934" y="10402"/>
                  </a:lnTo>
                  <a:lnTo>
                    <a:pt x="2939" y="10444"/>
                  </a:lnTo>
                  <a:lnTo>
                    <a:pt x="2944" y="10485"/>
                  </a:lnTo>
                  <a:lnTo>
                    <a:pt x="2950" y="10527"/>
                  </a:lnTo>
                  <a:lnTo>
                    <a:pt x="2956" y="10569"/>
                  </a:lnTo>
                  <a:lnTo>
                    <a:pt x="2964" y="10610"/>
                  </a:lnTo>
                  <a:lnTo>
                    <a:pt x="2972" y="10651"/>
                  </a:lnTo>
                  <a:lnTo>
                    <a:pt x="2989" y="10733"/>
                  </a:lnTo>
                  <a:lnTo>
                    <a:pt x="3007" y="10814"/>
                  </a:lnTo>
                  <a:lnTo>
                    <a:pt x="3027" y="10894"/>
                  </a:lnTo>
                  <a:lnTo>
                    <a:pt x="3047" y="10972"/>
                  </a:lnTo>
                  <a:lnTo>
                    <a:pt x="3067" y="11049"/>
                  </a:lnTo>
                  <a:lnTo>
                    <a:pt x="3086" y="11124"/>
                  </a:lnTo>
                  <a:lnTo>
                    <a:pt x="3105" y="11198"/>
                  </a:lnTo>
                  <a:lnTo>
                    <a:pt x="3123" y="11270"/>
                  </a:lnTo>
                  <a:lnTo>
                    <a:pt x="3137" y="11339"/>
                  </a:lnTo>
                  <a:lnTo>
                    <a:pt x="3150" y="11407"/>
                  </a:lnTo>
                  <a:lnTo>
                    <a:pt x="3155" y="11439"/>
                  </a:lnTo>
                  <a:lnTo>
                    <a:pt x="3160" y="11471"/>
                  </a:lnTo>
                  <a:lnTo>
                    <a:pt x="3163" y="11503"/>
                  </a:lnTo>
                  <a:lnTo>
                    <a:pt x="3166" y="11533"/>
                  </a:lnTo>
                  <a:lnTo>
                    <a:pt x="3169" y="11580"/>
                  </a:lnTo>
                  <a:lnTo>
                    <a:pt x="3170" y="11623"/>
                  </a:lnTo>
                  <a:lnTo>
                    <a:pt x="3169" y="11665"/>
                  </a:lnTo>
                  <a:lnTo>
                    <a:pt x="3165" y="11704"/>
                  </a:lnTo>
                  <a:lnTo>
                    <a:pt x="3161" y="11740"/>
                  </a:lnTo>
                  <a:lnTo>
                    <a:pt x="3156" y="11776"/>
                  </a:lnTo>
                  <a:lnTo>
                    <a:pt x="3148" y="11808"/>
                  </a:lnTo>
                  <a:lnTo>
                    <a:pt x="3139" y="11838"/>
                  </a:lnTo>
                  <a:lnTo>
                    <a:pt x="3129" y="11866"/>
                  </a:lnTo>
                  <a:lnTo>
                    <a:pt x="3117" y="11892"/>
                  </a:lnTo>
                  <a:lnTo>
                    <a:pt x="3103" y="11917"/>
                  </a:lnTo>
                  <a:lnTo>
                    <a:pt x="3088" y="11939"/>
                  </a:lnTo>
                  <a:lnTo>
                    <a:pt x="3072" y="11961"/>
                  </a:lnTo>
                  <a:lnTo>
                    <a:pt x="3054" y="11980"/>
                  </a:lnTo>
                  <a:lnTo>
                    <a:pt x="3034" y="11999"/>
                  </a:lnTo>
                  <a:lnTo>
                    <a:pt x="3013" y="12014"/>
                  </a:lnTo>
                  <a:lnTo>
                    <a:pt x="2992" y="12030"/>
                  </a:lnTo>
                  <a:lnTo>
                    <a:pt x="2969" y="12043"/>
                  </a:lnTo>
                  <a:lnTo>
                    <a:pt x="2944" y="12056"/>
                  </a:lnTo>
                  <a:lnTo>
                    <a:pt x="2919" y="12067"/>
                  </a:lnTo>
                  <a:lnTo>
                    <a:pt x="2892" y="12079"/>
                  </a:lnTo>
                  <a:lnTo>
                    <a:pt x="2864" y="12088"/>
                  </a:lnTo>
                  <a:lnTo>
                    <a:pt x="2835" y="12097"/>
                  </a:lnTo>
                  <a:lnTo>
                    <a:pt x="2804" y="12105"/>
                  </a:lnTo>
                  <a:lnTo>
                    <a:pt x="2772" y="12112"/>
                  </a:lnTo>
                  <a:lnTo>
                    <a:pt x="2740" y="12119"/>
                  </a:lnTo>
                  <a:lnTo>
                    <a:pt x="2706" y="12125"/>
                  </a:lnTo>
                  <a:lnTo>
                    <a:pt x="2671" y="12130"/>
                  </a:lnTo>
                  <a:lnTo>
                    <a:pt x="2599" y="12140"/>
                  </a:lnTo>
                  <a:lnTo>
                    <a:pt x="2522" y="12149"/>
                  </a:lnTo>
                  <a:lnTo>
                    <a:pt x="2454" y="12156"/>
                  </a:lnTo>
                  <a:lnTo>
                    <a:pt x="2379" y="12161"/>
                  </a:lnTo>
                  <a:lnTo>
                    <a:pt x="2300" y="12166"/>
                  </a:lnTo>
                  <a:lnTo>
                    <a:pt x="2220" y="12173"/>
                  </a:lnTo>
                  <a:lnTo>
                    <a:pt x="2180" y="12177"/>
                  </a:lnTo>
                  <a:lnTo>
                    <a:pt x="2141" y="12182"/>
                  </a:lnTo>
                  <a:lnTo>
                    <a:pt x="2101" y="12188"/>
                  </a:lnTo>
                  <a:lnTo>
                    <a:pt x="2064" y="12196"/>
                  </a:lnTo>
                  <a:lnTo>
                    <a:pt x="2027" y="12204"/>
                  </a:lnTo>
                  <a:lnTo>
                    <a:pt x="1993" y="12214"/>
                  </a:lnTo>
                  <a:lnTo>
                    <a:pt x="1975" y="12220"/>
                  </a:lnTo>
                  <a:lnTo>
                    <a:pt x="1959" y="12226"/>
                  </a:lnTo>
                  <a:lnTo>
                    <a:pt x="1944" y="12232"/>
                  </a:lnTo>
                  <a:lnTo>
                    <a:pt x="1928" y="12238"/>
                  </a:lnTo>
                  <a:lnTo>
                    <a:pt x="1920" y="12244"/>
                  </a:lnTo>
                  <a:lnTo>
                    <a:pt x="1912" y="12250"/>
                  </a:lnTo>
                  <a:lnTo>
                    <a:pt x="1903" y="12256"/>
                  </a:lnTo>
                  <a:lnTo>
                    <a:pt x="1895" y="12263"/>
                  </a:lnTo>
                  <a:lnTo>
                    <a:pt x="1887" y="12273"/>
                  </a:lnTo>
                  <a:lnTo>
                    <a:pt x="1879" y="12282"/>
                  </a:lnTo>
                  <a:lnTo>
                    <a:pt x="1871" y="12292"/>
                  </a:lnTo>
                  <a:lnTo>
                    <a:pt x="1864" y="12302"/>
                  </a:lnTo>
                  <a:lnTo>
                    <a:pt x="1849" y="12326"/>
                  </a:lnTo>
                  <a:lnTo>
                    <a:pt x="1835" y="12352"/>
                  </a:lnTo>
                  <a:lnTo>
                    <a:pt x="1820" y="12379"/>
                  </a:lnTo>
                  <a:lnTo>
                    <a:pt x="1806" y="12407"/>
                  </a:lnTo>
                  <a:lnTo>
                    <a:pt x="1777" y="12467"/>
                  </a:lnTo>
                  <a:lnTo>
                    <a:pt x="1748" y="12526"/>
                  </a:lnTo>
                  <a:lnTo>
                    <a:pt x="1733" y="12554"/>
                  </a:lnTo>
                  <a:lnTo>
                    <a:pt x="1717" y="12581"/>
                  </a:lnTo>
                  <a:lnTo>
                    <a:pt x="1701" y="12606"/>
                  </a:lnTo>
                  <a:lnTo>
                    <a:pt x="1685" y="12629"/>
                  </a:lnTo>
                  <a:lnTo>
                    <a:pt x="1668" y="12650"/>
                  </a:lnTo>
                  <a:lnTo>
                    <a:pt x="1649" y="12670"/>
                  </a:lnTo>
                  <a:lnTo>
                    <a:pt x="1632" y="12688"/>
                  </a:lnTo>
                  <a:lnTo>
                    <a:pt x="1612" y="12704"/>
                  </a:lnTo>
                  <a:lnTo>
                    <a:pt x="1592" y="12721"/>
                  </a:lnTo>
                  <a:lnTo>
                    <a:pt x="1571" y="12735"/>
                  </a:lnTo>
                  <a:lnTo>
                    <a:pt x="1550" y="12749"/>
                  </a:lnTo>
                  <a:lnTo>
                    <a:pt x="1528" y="12762"/>
                  </a:lnTo>
                  <a:lnTo>
                    <a:pt x="1505" y="12773"/>
                  </a:lnTo>
                  <a:lnTo>
                    <a:pt x="1481" y="12783"/>
                  </a:lnTo>
                  <a:lnTo>
                    <a:pt x="1456" y="12794"/>
                  </a:lnTo>
                  <a:lnTo>
                    <a:pt x="1431" y="12802"/>
                  </a:lnTo>
                  <a:lnTo>
                    <a:pt x="1406" y="12811"/>
                  </a:lnTo>
                  <a:lnTo>
                    <a:pt x="1380" y="12818"/>
                  </a:lnTo>
                  <a:lnTo>
                    <a:pt x="1353" y="12824"/>
                  </a:lnTo>
                  <a:lnTo>
                    <a:pt x="1325" y="12829"/>
                  </a:lnTo>
                  <a:lnTo>
                    <a:pt x="1330" y="12840"/>
                  </a:lnTo>
                  <a:lnTo>
                    <a:pt x="1335" y="12851"/>
                  </a:lnTo>
                  <a:lnTo>
                    <a:pt x="1340" y="12861"/>
                  </a:lnTo>
                  <a:lnTo>
                    <a:pt x="1347" y="12871"/>
                  </a:lnTo>
                  <a:lnTo>
                    <a:pt x="1354" y="12880"/>
                  </a:lnTo>
                  <a:lnTo>
                    <a:pt x="1361" y="12891"/>
                  </a:lnTo>
                  <a:lnTo>
                    <a:pt x="1370" y="12900"/>
                  </a:lnTo>
                  <a:lnTo>
                    <a:pt x="1378" y="12908"/>
                  </a:lnTo>
                  <a:lnTo>
                    <a:pt x="1387" y="12918"/>
                  </a:lnTo>
                  <a:lnTo>
                    <a:pt x="1397" y="12926"/>
                  </a:lnTo>
                  <a:lnTo>
                    <a:pt x="1406" y="12935"/>
                  </a:lnTo>
                  <a:lnTo>
                    <a:pt x="1417" y="12943"/>
                  </a:lnTo>
                  <a:lnTo>
                    <a:pt x="1439" y="12957"/>
                  </a:lnTo>
                  <a:lnTo>
                    <a:pt x="1463" y="12972"/>
                  </a:lnTo>
                  <a:lnTo>
                    <a:pt x="1488" y="12985"/>
                  </a:lnTo>
                  <a:lnTo>
                    <a:pt x="1514" y="12996"/>
                  </a:lnTo>
                  <a:lnTo>
                    <a:pt x="1542" y="13005"/>
                  </a:lnTo>
                  <a:lnTo>
                    <a:pt x="1570" y="13014"/>
                  </a:lnTo>
                  <a:lnTo>
                    <a:pt x="1601" y="13021"/>
                  </a:lnTo>
                  <a:lnTo>
                    <a:pt x="1631" y="13026"/>
                  </a:lnTo>
                  <a:lnTo>
                    <a:pt x="1661" y="13029"/>
                  </a:lnTo>
                  <a:lnTo>
                    <a:pt x="1692" y="13031"/>
                  </a:lnTo>
                  <a:lnTo>
                    <a:pt x="1704" y="13022"/>
                  </a:lnTo>
                  <a:lnTo>
                    <a:pt x="1715" y="13012"/>
                  </a:lnTo>
                  <a:lnTo>
                    <a:pt x="1726" y="12999"/>
                  </a:lnTo>
                  <a:lnTo>
                    <a:pt x="1738" y="12986"/>
                  </a:lnTo>
                  <a:lnTo>
                    <a:pt x="1749" y="12972"/>
                  </a:lnTo>
                  <a:lnTo>
                    <a:pt x="1761" y="12956"/>
                  </a:lnTo>
                  <a:lnTo>
                    <a:pt x="1772" y="12939"/>
                  </a:lnTo>
                  <a:lnTo>
                    <a:pt x="1783" y="12921"/>
                  </a:lnTo>
                  <a:lnTo>
                    <a:pt x="1793" y="12902"/>
                  </a:lnTo>
                  <a:lnTo>
                    <a:pt x="1802" y="12882"/>
                  </a:lnTo>
                  <a:lnTo>
                    <a:pt x="1812" y="12862"/>
                  </a:lnTo>
                  <a:lnTo>
                    <a:pt x="1820" y="12841"/>
                  </a:lnTo>
                  <a:lnTo>
                    <a:pt x="1828" y="12819"/>
                  </a:lnTo>
                  <a:lnTo>
                    <a:pt x="1836" y="12796"/>
                  </a:lnTo>
                  <a:lnTo>
                    <a:pt x="1842" y="12772"/>
                  </a:lnTo>
                  <a:lnTo>
                    <a:pt x="1848" y="12748"/>
                  </a:lnTo>
                  <a:lnTo>
                    <a:pt x="1849" y="12743"/>
                  </a:lnTo>
                  <a:lnTo>
                    <a:pt x="1851" y="12739"/>
                  </a:lnTo>
                  <a:lnTo>
                    <a:pt x="1853" y="12734"/>
                  </a:lnTo>
                  <a:lnTo>
                    <a:pt x="1856" y="12731"/>
                  </a:lnTo>
                  <a:lnTo>
                    <a:pt x="1860" y="12728"/>
                  </a:lnTo>
                  <a:lnTo>
                    <a:pt x="1863" y="12727"/>
                  </a:lnTo>
                  <a:lnTo>
                    <a:pt x="1866" y="12726"/>
                  </a:lnTo>
                  <a:lnTo>
                    <a:pt x="1869" y="12727"/>
                  </a:lnTo>
                  <a:lnTo>
                    <a:pt x="1872" y="12730"/>
                  </a:lnTo>
                  <a:lnTo>
                    <a:pt x="1875" y="12733"/>
                  </a:lnTo>
                  <a:lnTo>
                    <a:pt x="1877" y="12740"/>
                  </a:lnTo>
                  <a:lnTo>
                    <a:pt x="1879" y="12748"/>
                  </a:lnTo>
                  <a:lnTo>
                    <a:pt x="1881" y="12757"/>
                  </a:lnTo>
                  <a:lnTo>
                    <a:pt x="1883" y="12770"/>
                  </a:lnTo>
                  <a:lnTo>
                    <a:pt x="1884" y="12784"/>
                  </a:lnTo>
                  <a:lnTo>
                    <a:pt x="1884" y="12802"/>
                  </a:lnTo>
                  <a:lnTo>
                    <a:pt x="1881" y="12827"/>
                  </a:lnTo>
                  <a:lnTo>
                    <a:pt x="1878" y="12852"/>
                  </a:lnTo>
                  <a:lnTo>
                    <a:pt x="1874" y="12878"/>
                  </a:lnTo>
                  <a:lnTo>
                    <a:pt x="1869" y="12903"/>
                  </a:lnTo>
                  <a:lnTo>
                    <a:pt x="1862" y="12928"/>
                  </a:lnTo>
                  <a:lnTo>
                    <a:pt x="1854" y="12953"/>
                  </a:lnTo>
                  <a:lnTo>
                    <a:pt x="1845" y="12978"/>
                  </a:lnTo>
                  <a:lnTo>
                    <a:pt x="1835" y="13003"/>
                  </a:lnTo>
                  <a:lnTo>
                    <a:pt x="1823" y="13028"/>
                  </a:lnTo>
                  <a:lnTo>
                    <a:pt x="1811" y="13052"/>
                  </a:lnTo>
                  <a:lnTo>
                    <a:pt x="1798" y="13076"/>
                  </a:lnTo>
                  <a:lnTo>
                    <a:pt x="1784" y="13099"/>
                  </a:lnTo>
                  <a:lnTo>
                    <a:pt x="1768" y="13123"/>
                  </a:lnTo>
                  <a:lnTo>
                    <a:pt x="1751" y="13145"/>
                  </a:lnTo>
                  <a:lnTo>
                    <a:pt x="1735" y="13167"/>
                  </a:lnTo>
                  <a:lnTo>
                    <a:pt x="1717" y="13189"/>
                  </a:lnTo>
                  <a:lnTo>
                    <a:pt x="1698" y="13209"/>
                  </a:lnTo>
                  <a:lnTo>
                    <a:pt x="1679" y="13229"/>
                  </a:lnTo>
                  <a:lnTo>
                    <a:pt x="1659" y="13248"/>
                  </a:lnTo>
                  <a:lnTo>
                    <a:pt x="1638" y="13267"/>
                  </a:lnTo>
                  <a:lnTo>
                    <a:pt x="1616" y="13284"/>
                  </a:lnTo>
                  <a:lnTo>
                    <a:pt x="1594" y="13300"/>
                  </a:lnTo>
                  <a:lnTo>
                    <a:pt x="1572" y="13316"/>
                  </a:lnTo>
                  <a:lnTo>
                    <a:pt x="1550" y="13331"/>
                  </a:lnTo>
                  <a:lnTo>
                    <a:pt x="1526" y="13344"/>
                  </a:lnTo>
                  <a:lnTo>
                    <a:pt x="1502" y="13357"/>
                  </a:lnTo>
                  <a:lnTo>
                    <a:pt x="1478" y="13368"/>
                  </a:lnTo>
                  <a:lnTo>
                    <a:pt x="1453" y="13377"/>
                  </a:lnTo>
                  <a:lnTo>
                    <a:pt x="1428" y="13387"/>
                  </a:lnTo>
                  <a:lnTo>
                    <a:pt x="1402" y="13394"/>
                  </a:lnTo>
                  <a:lnTo>
                    <a:pt x="1377" y="13400"/>
                  </a:lnTo>
                  <a:lnTo>
                    <a:pt x="1351" y="13405"/>
                  </a:lnTo>
                  <a:lnTo>
                    <a:pt x="1356" y="13417"/>
                  </a:lnTo>
                  <a:lnTo>
                    <a:pt x="1362" y="13429"/>
                  </a:lnTo>
                  <a:lnTo>
                    <a:pt x="1369" y="13440"/>
                  </a:lnTo>
                  <a:lnTo>
                    <a:pt x="1376" y="13451"/>
                  </a:lnTo>
                  <a:lnTo>
                    <a:pt x="1384" y="13462"/>
                  </a:lnTo>
                  <a:lnTo>
                    <a:pt x="1393" y="13473"/>
                  </a:lnTo>
                  <a:lnTo>
                    <a:pt x="1403" y="13484"/>
                  </a:lnTo>
                  <a:lnTo>
                    <a:pt x="1412" y="13493"/>
                  </a:lnTo>
                  <a:lnTo>
                    <a:pt x="1424" y="13504"/>
                  </a:lnTo>
                  <a:lnTo>
                    <a:pt x="1434" y="13513"/>
                  </a:lnTo>
                  <a:lnTo>
                    <a:pt x="1447" y="13522"/>
                  </a:lnTo>
                  <a:lnTo>
                    <a:pt x="1458" y="13532"/>
                  </a:lnTo>
                  <a:lnTo>
                    <a:pt x="1472" y="13540"/>
                  </a:lnTo>
                  <a:lnTo>
                    <a:pt x="1484" y="13548"/>
                  </a:lnTo>
                  <a:lnTo>
                    <a:pt x="1498" y="13556"/>
                  </a:lnTo>
                  <a:lnTo>
                    <a:pt x="1511" y="13563"/>
                  </a:lnTo>
                  <a:lnTo>
                    <a:pt x="1526" y="13570"/>
                  </a:lnTo>
                  <a:lnTo>
                    <a:pt x="1539" y="13577"/>
                  </a:lnTo>
                  <a:lnTo>
                    <a:pt x="1554" y="13583"/>
                  </a:lnTo>
                  <a:lnTo>
                    <a:pt x="1569" y="13588"/>
                  </a:lnTo>
                  <a:lnTo>
                    <a:pt x="1584" y="13593"/>
                  </a:lnTo>
                  <a:lnTo>
                    <a:pt x="1598" y="13597"/>
                  </a:lnTo>
                  <a:lnTo>
                    <a:pt x="1614" y="13602"/>
                  </a:lnTo>
                  <a:lnTo>
                    <a:pt x="1630" y="13605"/>
                  </a:lnTo>
                  <a:lnTo>
                    <a:pt x="1644" y="13608"/>
                  </a:lnTo>
                  <a:lnTo>
                    <a:pt x="1660" y="13610"/>
                  </a:lnTo>
                  <a:lnTo>
                    <a:pt x="1674" y="13612"/>
                  </a:lnTo>
                  <a:lnTo>
                    <a:pt x="1690" y="13613"/>
                  </a:lnTo>
                  <a:lnTo>
                    <a:pt x="1705" y="13614"/>
                  </a:lnTo>
                  <a:lnTo>
                    <a:pt x="1720" y="13614"/>
                  </a:lnTo>
                  <a:lnTo>
                    <a:pt x="1735" y="13613"/>
                  </a:lnTo>
                  <a:lnTo>
                    <a:pt x="1749" y="13612"/>
                  </a:lnTo>
                  <a:lnTo>
                    <a:pt x="1771" y="13599"/>
                  </a:lnTo>
                  <a:lnTo>
                    <a:pt x="1793" y="13586"/>
                  </a:lnTo>
                  <a:lnTo>
                    <a:pt x="1814" y="13570"/>
                  </a:lnTo>
                  <a:lnTo>
                    <a:pt x="1834" y="13555"/>
                  </a:lnTo>
                  <a:lnTo>
                    <a:pt x="1853" y="13537"/>
                  </a:lnTo>
                  <a:lnTo>
                    <a:pt x="1872" y="13518"/>
                  </a:lnTo>
                  <a:lnTo>
                    <a:pt x="1890" y="13499"/>
                  </a:lnTo>
                  <a:lnTo>
                    <a:pt x="1906" y="13479"/>
                  </a:lnTo>
                  <a:lnTo>
                    <a:pt x="1923" y="13457"/>
                  </a:lnTo>
                  <a:lnTo>
                    <a:pt x="1938" y="13434"/>
                  </a:lnTo>
                  <a:lnTo>
                    <a:pt x="1952" y="13410"/>
                  </a:lnTo>
                  <a:lnTo>
                    <a:pt x="1966" y="13384"/>
                  </a:lnTo>
                  <a:lnTo>
                    <a:pt x="1977" y="13358"/>
                  </a:lnTo>
                  <a:lnTo>
                    <a:pt x="1989" y="13331"/>
                  </a:lnTo>
                  <a:lnTo>
                    <a:pt x="1998" y="13301"/>
                  </a:lnTo>
                  <a:lnTo>
                    <a:pt x="2007" y="13271"/>
                  </a:lnTo>
                  <a:lnTo>
                    <a:pt x="2009" y="13264"/>
                  </a:lnTo>
                  <a:lnTo>
                    <a:pt x="2013" y="13258"/>
                  </a:lnTo>
                  <a:lnTo>
                    <a:pt x="2015" y="13252"/>
                  </a:lnTo>
                  <a:lnTo>
                    <a:pt x="2018" y="13249"/>
                  </a:lnTo>
                  <a:lnTo>
                    <a:pt x="2022" y="13247"/>
                  </a:lnTo>
                  <a:lnTo>
                    <a:pt x="2025" y="13247"/>
                  </a:lnTo>
                  <a:lnTo>
                    <a:pt x="2028" y="13247"/>
                  </a:lnTo>
                  <a:lnTo>
                    <a:pt x="2031" y="13249"/>
                  </a:lnTo>
                  <a:lnTo>
                    <a:pt x="2034" y="13252"/>
                  </a:lnTo>
                  <a:lnTo>
                    <a:pt x="2038" y="13258"/>
                  </a:lnTo>
                  <a:lnTo>
                    <a:pt x="2040" y="13263"/>
                  </a:lnTo>
                  <a:lnTo>
                    <a:pt x="2043" y="13269"/>
                  </a:lnTo>
                  <a:lnTo>
                    <a:pt x="2044" y="13277"/>
                  </a:lnTo>
                  <a:lnTo>
                    <a:pt x="2045" y="13287"/>
                  </a:lnTo>
                  <a:lnTo>
                    <a:pt x="2046" y="13296"/>
                  </a:lnTo>
                  <a:lnTo>
                    <a:pt x="2046" y="13307"/>
                  </a:lnTo>
                  <a:lnTo>
                    <a:pt x="2045" y="13337"/>
                  </a:lnTo>
                  <a:lnTo>
                    <a:pt x="2041" y="13366"/>
                  </a:lnTo>
                  <a:lnTo>
                    <a:pt x="2036" y="13394"/>
                  </a:lnTo>
                  <a:lnTo>
                    <a:pt x="2029" y="13421"/>
                  </a:lnTo>
                  <a:lnTo>
                    <a:pt x="2021" y="13448"/>
                  </a:lnTo>
                  <a:lnTo>
                    <a:pt x="2012" y="13474"/>
                  </a:lnTo>
                  <a:lnTo>
                    <a:pt x="2000" y="13500"/>
                  </a:lnTo>
                  <a:lnTo>
                    <a:pt x="1989" y="13524"/>
                  </a:lnTo>
                  <a:lnTo>
                    <a:pt x="1974" y="13548"/>
                  </a:lnTo>
                  <a:lnTo>
                    <a:pt x="1959" y="13572"/>
                  </a:lnTo>
                  <a:lnTo>
                    <a:pt x="1944" y="13595"/>
                  </a:lnTo>
                  <a:lnTo>
                    <a:pt x="1927" y="13617"/>
                  </a:lnTo>
                  <a:lnTo>
                    <a:pt x="1910" y="13638"/>
                  </a:lnTo>
                  <a:lnTo>
                    <a:pt x="1891" y="13659"/>
                  </a:lnTo>
                  <a:lnTo>
                    <a:pt x="1872" y="13679"/>
                  </a:lnTo>
                  <a:lnTo>
                    <a:pt x="1851" y="13697"/>
                  </a:lnTo>
                  <a:lnTo>
                    <a:pt x="1832" y="13717"/>
                  </a:lnTo>
                  <a:lnTo>
                    <a:pt x="1813" y="13737"/>
                  </a:lnTo>
                  <a:lnTo>
                    <a:pt x="1795" y="13758"/>
                  </a:lnTo>
                  <a:lnTo>
                    <a:pt x="1778" y="13779"/>
                  </a:lnTo>
                  <a:lnTo>
                    <a:pt x="1763" y="13801"/>
                  </a:lnTo>
                  <a:lnTo>
                    <a:pt x="1749" y="13824"/>
                  </a:lnTo>
                  <a:lnTo>
                    <a:pt x="1737" y="13848"/>
                  </a:lnTo>
                  <a:lnTo>
                    <a:pt x="1726" y="13871"/>
                  </a:lnTo>
                  <a:lnTo>
                    <a:pt x="1717" y="13896"/>
                  </a:lnTo>
                  <a:lnTo>
                    <a:pt x="1710" y="13921"/>
                  </a:lnTo>
                  <a:lnTo>
                    <a:pt x="1705" y="13948"/>
                  </a:lnTo>
                  <a:lnTo>
                    <a:pt x="1700" y="13975"/>
                  </a:lnTo>
                  <a:lnTo>
                    <a:pt x="1699" y="13988"/>
                  </a:lnTo>
                  <a:lnTo>
                    <a:pt x="1699" y="14002"/>
                  </a:lnTo>
                  <a:lnTo>
                    <a:pt x="1699" y="14015"/>
                  </a:lnTo>
                  <a:lnTo>
                    <a:pt x="1700" y="14030"/>
                  </a:lnTo>
                  <a:lnTo>
                    <a:pt x="1701" y="14043"/>
                  </a:lnTo>
                  <a:lnTo>
                    <a:pt x="1702" y="14058"/>
                  </a:lnTo>
                  <a:lnTo>
                    <a:pt x="1706" y="14073"/>
                  </a:lnTo>
                  <a:lnTo>
                    <a:pt x="1709" y="14087"/>
                  </a:lnTo>
                  <a:lnTo>
                    <a:pt x="1722" y="14081"/>
                  </a:lnTo>
                  <a:lnTo>
                    <a:pt x="1738" y="14075"/>
                  </a:lnTo>
                  <a:lnTo>
                    <a:pt x="1755" y="14069"/>
                  </a:lnTo>
                  <a:lnTo>
                    <a:pt x="1773" y="14065"/>
                  </a:lnTo>
                  <a:lnTo>
                    <a:pt x="1792" y="14062"/>
                  </a:lnTo>
                  <a:lnTo>
                    <a:pt x="1812" y="14059"/>
                  </a:lnTo>
                  <a:lnTo>
                    <a:pt x="1833" y="14056"/>
                  </a:lnTo>
                  <a:lnTo>
                    <a:pt x="1853" y="14055"/>
                  </a:lnTo>
                  <a:lnTo>
                    <a:pt x="1874" y="14054"/>
                  </a:lnTo>
                  <a:lnTo>
                    <a:pt x="1896" y="14053"/>
                  </a:lnTo>
                  <a:lnTo>
                    <a:pt x="1918" y="14054"/>
                  </a:lnTo>
                  <a:lnTo>
                    <a:pt x="1940" y="14055"/>
                  </a:lnTo>
                  <a:lnTo>
                    <a:pt x="1961" y="14057"/>
                  </a:lnTo>
                  <a:lnTo>
                    <a:pt x="1981" y="14059"/>
                  </a:lnTo>
                  <a:lnTo>
                    <a:pt x="2002" y="14062"/>
                  </a:lnTo>
                  <a:lnTo>
                    <a:pt x="2022" y="14066"/>
                  </a:lnTo>
                  <a:lnTo>
                    <a:pt x="2043" y="14047"/>
                  </a:lnTo>
                  <a:lnTo>
                    <a:pt x="2065" y="14023"/>
                  </a:lnTo>
                  <a:lnTo>
                    <a:pt x="2075" y="14010"/>
                  </a:lnTo>
                  <a:lnTo>
                    <a:pt x="2086" y="13997"/>
                  </a:lnTo>
                  <a:lnTo>
                    <a:pt x="2097" y="13982"/>
                  </a:lnTo>
                  <a:lnTo>
                    <a:pt x="2107" y="13967"/>
                  </a:lnTo>
                  <a:lnTo>
                    <a:pt x="2118" y="13951"/>
                  </a:lnTo>
                  <a:lnTo>
                    <a:pt x="2127" y="13934"/>
                  </a:lnTo>
                  <a:lnTo>
                    <a:pt x="2136" y="13916"/>
                  </a:lnTo>
                  <a:lnTo>
                    <a:pt x="2145" y="13898"/>
                  </a:lnTo>
                  <a:lnTo>
                    <a:pt x="2153" y="13879"/>
                  </a:lnTo>
                  <a:lnTo>
                    <a:pt x="2159" y="13858"/>
                  </a:lnTo>
                  <a:lnTo>
                    <a:pt x="2166" y="13837"/>
                  </a:lnTo>
                  <a:lnTo>
                    <a:pt x="2170" y="13815"/>
                  </a:lnTo>
                  <a:lnTo>
                    <a:pt x="2172" y="13808"/>
                  </a:lnTo>
                  <a:lnTo>
                    <a:pt x="2174" y="13803"/>
                  </a:lnTo>
                  <a:lnTo>
                    <a:pt x="2177" y="13799"/>
                  </a:lnTo>
                  <a:lnTo>
                    <a:pt x="2180" y="13794"/>
                  </a:lnTo>
                  <a:lnTo>
                    <a:pt x="2183" y="13793"/>
                  </a:lnTo>
                  <a:lnTo>
                    <a:pt x="2187" y="13792"/>
                  </a:lnTo>
                  <a:lnTo>
                    <a:pt x="2192" y="13793"/>
                  </a:lnTo>
                  <a:lnTo>
                    <a:pt x="2196" y="13796"/>
                  </a:lnTo>
                  <a:lnTo>
                    <a:pt x="2199" y="13801"/>
                  </a:lnTo>
                  <a:lnTo>
                    <a:pt x="2202" y="13806"/>
                  </a:lnTo>
                  <a:lnTo>
                    <a:pt x="2205" y="13813"/>
                  </a:lnTo>
                  <a:lnTo>
                    <a:pt x="2208" y="13822"/>
                  </a:lnTo>
                  <a:lnTo>
                    <a:pt x="2210" y="13834"/>
                  </a:lnTo>
                  <a:lnTo>
                    <a:pt x="2211" y="13846"/>
                  </a:lnTo>
                  <a:lnTo>
                    <a:pt x="2211" y="13861"/>
                  </a:lnTo>
                  <a:lnTo>
                    <a:pt x="2210" y="13877"/>
                  </a:lnTo>
                  <a:lnTo>
                    <a:pt x="2208" y="13898"/>
                  </a:lnTo>
                  <a:lnTo>
                    <a:pt x="2205" y="13917"/>
                  </a:lnTo>
                  <a:lnTo>
                    <a:pt x="2202" y="13937"/>
                  </a:lnTo>
                  <a:lnTo>
                    <a:pt x="2197" y="13956"/>
                  </a:lnTo>
                  <a:lnTo>
                    <a:pt x="2192" y="13974"/>
                  </a:lnTo>
                  <a:lnTo>
                    <a:pt x="2186" y="13991"/>
                  </a:lnTo>
                  <a:lnTo>
                    <a:pt x="2180" y="14008"/>
                  </a:lnTo>
                  <a:lnTo>
                    <a:pt x="2173" y="14025"/>
                  </a:lnTo>
                  <a:lnTo>
                    <a:pt x="2158" y="14058"/>
                  </a:lnTo>
                  <a:lnTo>
                    <a:pt x="2143" y="14089"/>
                  </a:lnTo>
                  <a:lnTo>
                    <a:pt x="2126" y="14120"/>
                  </a:lnTo>
                  <a:lnTo>
                    <a:pt x="2110" y="14149"/>
                  </a:lnTo>
                  <a:lnTo>
                    <a:pt x="2095" y="14179"/>
                  </a:lnTo>
                  <a:lnTo>
                    <a:pt x="2081" y="14209"/>
                  </a:lnTo>
                  <a:lnTo>
                    <a:pt x="2075" y="14225"/>
                  </a:lnTo>
                  <a:lnTo>
                    <a:pt x="2069" y="14239"/>
                  </a:lnTo>
                  <a:lnTo>
                    <a:pt x="2064" y="14255"/>
                  </a:lnTo>
                  <a:lnTo>
                    <a:pt x="2059" y="14271"/>
                  </a:lnTo>
                  <a:lnTo>
                    <a:pt x="2055" y="14287"/>
                  </a:lnTo>
                  <a:lnTo>
                    <a:pt x="2053" y="14304"/>
                  </a:lnTo>
                  <a:lnTo>
                    <a:pt x="2051" y="14321"/>
                  </a:lnTo>
                  <a:lnTo>
                    <a:pt x="2050" y="14337"/>
                  </a:lnTo>
                  <a:lnTo>
                    <a:pt x="2050" y="14356"/>
                  </a:lnTo>
                  <a:lnTo>
                    <a:pt x="2051" y="14374"/>
                  </a:lnTo>
                  <a:lnTo>
                    <a:pt x="2054" y="14393"/>
                  </a:lnTo>
                  <a:lnTo>
                    <a:pt x="2057" y="14412"/>
                  </a:lnTo>
                  <a:lnTo>
                    <a:pt x="2097" y="14396"/>
                  </a:lnTo>
                  <a:lnTo>
                    <a:pt x="2135" y="14384"/>
                  </a:lnTo>
                  <a:lnTo>
                    <a:pt x="2171" y="14378"/>
                  </a:lnTo>
                  <a:lnTo>
                    <a:pt x="2204" y="14377"/>
                  </a:lnTo>
                  <a:lnTo>
                    <a:pt x="2236" y="14381"/>
                  </a:lnTo>
                  <a:lnTo>
                    <a:pt x="2266" y="14388"/>
                  </a:lnTo>
                  <a:lnTo>
                    <a:pt x="2295" y="14401"/>
                  </a:lnTo>
                  <a:lnTo>
                    <a:pt x="2323" y="14417"/>
                  </a:lnTo>
                  <a:lnTo>
                    <a:pt x="2348" y="14435"/>
                  </a:lnTo>
                  <a:lnTo>
                    <a:pt x="2373" y="14458"/>
                  </a:lnTo>
                  <a:lnTo>
                    <a:pt x="2396" y="14484"/>
                  </a:lnTo>
                  <a:lnTo>
                    <a:pt x="2419" y="14512"/>
                  </a:lnTo>
                  <a:lnTo>
                    <a:pt x="2442" y="14543"/>
                  </a:lnTo>
                  <a:lnTo>
                    <a:pt x="2463" y="14576"/>
                  </a:lnTo>
                  <a:lnTo>
                    <a:pt x="2484" y="14610"/>
                  </a:lnTo>
                  <a:lnTo>
                    <a:pt x="2505" y="14647"/>
                  </a:lnTo>
                  <a:lnTo>
                    <a:pt x="2545" y="14723"/>
                  </a:lnTo>
                  <a:lnTo>
                    <a:pt x="2586" y="14801"/>
                  </a:lnTo>
                  <a:lnTo>
                    <a:pt x="2606" y="14842"/>
                  </a:lnTo>
                  <a:lnTo>
                    <a:pt x="2626" y="14881"/>
                  </a:lnTo>
                  <a:lnTo>
                    <a:pt x="2647" y="14921"/>
                  </a:lnTo>
                  <a:lnTo>
                    <a:pt x="2669" y="14960"/>
                  </a:lnTo>
                  <a:lnTo>
                    <a:pt x="2692" y="14997"/>
                  </a:lnTo>
                  <a:lnTo>
                    <a:pt x="2715" y="15034"/>
                  </a:lnTo>
                  <a:lnTo>
                    <a:pt x="2740" y="15069"/>
                  </a:lnTo>
                  <a:lnTo>
                    <a:pt x="2765" y="15102"/>
                  </a:lnTo>
                  <a:lnTo>
                    <a:pt x="2792" y="15134"/>
                  </a:lnTo>
                  <a:lnTo>
                    <a:pt x="2819" y="15163"/>
                  </a:lnTo>
                  <a:lnTo>
                    <a:pt x="2849" y="15189"/>
                  </a:lnTo>
                  <a:lnTo>
                    <a:pt x="2879" y="15213"/>
                  </a:lnTo>
                  <a:lnTo>
                    <a:pt x="2906" y="15229"/>
                  </a:lnTo>
                  <a:lnTo>
                    <a:pt x="2935" y="15245"/>
                  </a:lnTo>
                  <a:lnTo>
                    <a:pt x="2965" y="15259"/>
                  </a:lnTo>
                  <a:lnTo>
                    <a:pt x="2996" y="15271"/>
                  </a:lnTo>
                  <a:lnTo>
                    <a:pt x="3028" y="15283"/>
                  </a:lnTo>
                  <a:lnTo>
                    <a:pt x="3061" y="15292"/>
                  </a:lnTo>
                  <a:lnTo>
                    <a:pt x="3096" y="15300"/>
                  </a:lnTo>
                  <a:lnTo>
                    <a:pt x="3131" y="15307"/>
                  </a:lnTo>
                  <a:lnTo>
                    <a:pt x="3167" y="15313"/>
                  </a:lnTo>
                  <a:lnTo>
                    <a:pt x="3204" y="15317"/>
                  </a:lnTo>
                  <a:lnTo>
                    <a:pt x="3242" y="15321"/>
                  </a:lnTo>
                  <a:lnTo>
                    <a:pt x="3282" y="15324"/>
                  </a:lnTo>
                  <a:lnTo>
                    <a:pt x="3321" y="15326"/>
                  </a:lnTo>
                  <a:lnTo>
                    <a:pt x="3362" y="15327"/>
                  </a:lnTo>
                  <a:lnTo>
                    <a:pt x="3403" y="15328"/>
                  </a:lnTo>
                  <a:lnTo>
                    <a:pt x="3445" y="15328"/>
                  </a:lnTo>
                  <a:lnTo>
                    <a:pt x="3531" y="15327"/>
                  </a:lnTo>
                  <a:lnTo>
                    <a:pt x="3617" y="15325"/>
                  </a:lnTo>
                  <a:lnTo>
                    <a:pt x="3705" y="15322"/>
                  </a:lnTo>
                  <a:lnTo>
                    <a:pt x="3795" y="15319"/>
                  </a:lnTo>
                  <a:lnTo>
                    <a:pt x="3885" y="15318"/>
                  </a:lnTo>
                  <a:lnTo>
                    <a:pt x="3976" y="15317"/>
                  </a:lnTo>
                  <a:lnTo>
                    <a:pt x="4021" y="15318"/>
                  </a:lnTo>
                  <a:lnTo>
                    <a:pt x="4065" y="15319"/>
                  </a:lnTo>
                  <a:lnTo>
                    <a:pt x="4110" y="15321"/>
                  </a:lnTo>
                  <a:lnTo>
                    <a:pt x="4155" y="15324"/>
                  </a:lnTo>
                  <a:lnTo>
                    <a:pt x="4158" y="15304"/>
                  </a:lnTo>
                  <a:lnTo>
                    <a:pt x="4162" y="15285"/>
                  </a:lnTo>
                  <a:lnTo>
                    <a:pt x="4166" y="15266"/>
                  </a:lnTo>
                  <a:lnTo>
                    <a:pt x="4172" y="15246"/>
                  </a:lnTo>
                  <a:lnTo>
                    <a:pt x="4178" y="15226"/>
                  </a:lnTo>
                  <a:lnTo>
                    <a:pt x="4184" y="15208"/>
                  </a:lnTo>
                  <a:lnTo>
                    <a:pt x="4190" y="15189"/>
                  </a:lnTo>
                  <a:lnTo>
                    <a:pt x="4198" y="15169"/>
                  </a:lnTo>
                  <a:lnTo>
                    <a:pt x="4206" y="15151"/>
                  </a:lnTo>
                  <a:lnTo>
                    <a:pt x="4214" y="15133"/>
                  </a:lnTo>
                  <a:lnTo>
                    <a:pt x="4223" y="15115"/>
                  </a:lnTo>
                  <a:lnTo>
                    <a:pt x="4232" y="15097"/>
                  </a:lnTo>
                  <a:lnTo>
                    <a:pt x="4242" y="15079"/>
                  </a:lnTo>
                  <a:lnTo>
                    <a:pt x="4252" y="15063"/>
                  </a:lnTo>
                  <a:lnTo>
                    <a:pt x="4263" y="15046"/>
                  </a:lnTo>
                  <a:lnTo>
                    <a:pt x="4274" y="15029"/>
                  </a:lnTo>
                  <a:lnTo>
                    <a:pt x="4286" y="15014"/>
                  </a:lnTo>
                  <a:lnTo>
                    <a:pt x="4297" y="14999"/>
                  </a:lnTo>
                  <a:lnTo>
                    <a:pt x="4310" y="14985"/>
                  </a:lnTo>
                  <a:lnTo>
                    <a:pt x="4322" y="14971"/>
                  </a:lnTo>
                  <a:lnTo>
                    <a:pt x="4336" y="14957"/>
                  </a:lnTo>
                  <a:lnTo>
                    <a:pt x="4349" y="14945"/>
                  </a:lnTo>
                  <a:lnTo>
                    <a:pt x="4364" y="14932"/>
                  </a:lnTo>
                  <a:lnTo>
                    <a:pt x="4379" y="14922"/>
                  </a:lnTo>
                  <a:lnTo>
                    <a:pt x="4393" y="14912"/>
                  </a:lnTo>
                  <a:lnTo>
                    <a:pt x="4408" y="14901"/>
                  </a:lnTo>
                  <a:lnTo>
                    <a:pt x="4423" y="14893"/>
                  </a:lnTo>
                  <a:lnTo>
                    <a:pt x="4440" y="14884"/>
                  </a:lnTo>
                  <a:lnTo>
                    <a:pt x="4456" y="14877"/>
                  </a:lnTo>
                  <a:lnTo>
                    <a:pt x="4472" y="14872"/>
                  </a:lnTo>
                  <a:lnTo>
                    <a:pt x="4489" y="14867"/>
                  </a:lnTo>
                  <a:lnTo>
                    <a:pt x="4507" y="14862"/>
                  </a:lnTo>
                  <a:lnTo>
                    <a:pt x="4498" y="14835"/>
                  </a:lnTo>
                  <a:lnTo>
                    <a:pt x="4489" y="14809"/>
                  </a:lnTo>
                  <a:lnTo>
                    <a:pt x="4477" y="14787"/>
                  </a:lnTo>
                  <a:lnTo>
                    <a:pt x="4465" y="14765"/>
                  </a:lnTo>
                  <a:lnTo>
                    <a:pt x="4451" y="14744"/>
                  </a:lnTo>
                  <a:lnTo>
                    <a:pt x="4437" y="14726"/>
                  </a:lnTo>
                  <a:lnTo>
                    <a:pt x="4421" y="14708"/>
                  </a:lnTo>
                  <a:lnTo>
                    <a:pt x="4405" y="14693"/>
                  </a:lnTo>
                  <a:lnTo>
                    <a:pt x="4387" y="14679"/>
                  </a:lnTo>
                  <a:lnTo>
                    <a:pt x="4368" y="14667"/>
                  </a:lnTo>
                  <a:lnTo>
                    <a:pt x="4348" y="14655"/>
                  </a:lnTo>
                  <a:lnTo>
                    <a:pt x="4329" y="14646"/>
                  </a:lnTo>
                  <a:lnTo>
                    <a:pt x="4309" y="14637"/>
                  </a:lnTo>
                  <a:lnTo>
                    <a:pt x="4288" y="14630"/>
                  </a:lnTo>
                  <a:lnTo>
                    <a:pt x="4266" y="14624"/>
                  </a:lnTo>
                  <a:lnTo>
                    <a:pt x="4244" y="14620"/>
                  </a:lnTo>
                  <a:lnTo>
                    <a:pt x="4223" y="14617"/>
                  </a:lnTo>
                  <a:lnTo>
                    <a:pt x="4201" y="14614"/>
                  </a:lnTo>
                  <a:lnTo>
                    <a:pt x="4179" y="14612"/>
                  </a:lnTo>
                  <a:lnTo>
                    <a:pt x="4157" y="14612"/>
                  </a:lnTo>
                  <a:lnTo>
                    <a:pt x="4135" y="14614"/>
                  </a:lnTo>
                  <a:lnTo>
                    <a:pt x="4113" y="14615"/>
                  </a:lnTo>
                  <a:lnTo>
                    <a:pt x="4091" y="14618"/>
                  </a:lnTo>
                  <a:lnTo>
                    <a:pt x="4071" y="14621"/>
                  </a:lnTo>
                  <a:lnTo>
                    <a:pt x="4050" y="14626"/>
                  </a:lnTo>
                  <a:lnTo>
                    <a:pt x="4030" y="14631"/>
                  </a:lnTo>
                  <a:lnTo>
                    <a:pt x="4010" y="14637"/>
                  </a:lnTo>
                  <a:lnTo>
                    <a:pt x="3992" y="14644"/>
                  </a:lnTo>
                  <a:lnTo>
                    <a:pt x="3973" y="14652"/>
                  </a:lnTo>
                  <a:lnTo>
                    <a:pt x="3956" y="14659"/>
                  </a:lnTo>
                  <a:lnTo>
                    <a:pt x="3940" y="14669"/>
                  </a:lnTo>
                  <a:lnTo>
                    <a:pt x="3924" y="14678"/>
                  </a:lnTo>
                  <a:lnTo>
                    <a:pt x="3919" y="14681"/>
                  </a:lnTo>
                  <a:lnTo>
                    <a:pt x="3914" y="14683"/>
                  </a:lnTo>
                  <a:lnTo>
                    <a:pt x="3909" y="14684"/>
                  </a:lnTo>
                  <a:lnTo>
                    <a:pt x="3906" y="14683"/>
                  </a:lnTo>
                  <a:lnTo>
                    <a:pt x="3904" y="14682"/>
                  </a:lnTo>
                  <a:lnTo>
                    <a:pt x="3903" y="14679"/>
                  </a:lnTo>
                  <a:lnTo>
                    <a:pt x="3903" y="14675"/>
                  </a:lnTo>
                  <a:lnTo>
                    <a:pt x="3904" y="14671"/>
                  </a:lnTo>
                  <a:lnTo>
                    <a:pt x="3905" y="14666"/>
                  </a:lnTo>
                  <a:lnTo>
                    <a:pt x="3907" y="14660"/>
                  </a:lnTo>
                  <a:lnTo>
                    <a:pt x="3911" y="14654"/>
                  </a:lnTo>
                  <a:lnTo>
                    <a:pt x="3915" y="14648"/>
                  </a:lnTo>
                  <a:lnTo>
                    <a:pt x="3920" y="14642"/>
                  </a:lnTo>
                  <a:lnTo>
                    <a:pt x="3925" y="14635"/>
                  </a:lnTo>
                  <a:lnTo>
                    <a:pt x="3931" y="14629"/>
                  </a:lnTo>
                  <a:lnTo>
                    <a:pt x="3938" y="14623"/>
                  </a:lnTo>
                  <a:lnTo>
                    <a:pt x="3956" y="14610"/>
                  </a:lnTo>
                  <a:lnTo>
                    <a:pt x="3975" y="14598"/>
                  </a:lnTo>
                  <a:lnTo>
                    <a:pt x="3995" y="14587"/>
                  </a:lnTo>
                  <a:lnTo>
                    <a:pt x="4014" y="14578"/>
                  </a:lnTo>
                  <a:lnTo>
                    <a:pt x="4033" y="14570"/>
                  </a:lnTo>
                  <a:lnTo>
                    <a:pt x="4054" y="14561"/>
                  </a:lnTo>
                  <a:lnTo>
                    <a:pt x="4074" y="14555"/>
                  </a:lnTo>
                  <a:lnTo>
                    <a:pt x="4095" y="14550"/>
                  </a:lnTo>
                  <a:lnTo>
                    <a:pt x="4115" y="14546"/>
                  </a:lnTo>
                  <a:lnTo>
                    <a:pt x="4136" y="14542"/>
                  </a:lnTo>
                  <a:lnTo>
                    <a:pt x="4157" y="14540"/>
                  </a:lnTo>
                  <a:lnTo>
                    <a:pt x="4178" y="14537"/>
                  </a:lnTo>
                  <a:lnTo>
                    <a:pt x="4200" y="14536"/>
                  </a:lnTo>
                  <a:lnTo>
                    <a:pt x="4220" y="14537"/>
                  </a:lnTo>
                  <a:lnTo>
                    <a:pt x="4241" y="14538"/>
                  </a:lnTo>
                  <a:lnTo>
                    <a:pt x="4262" y="14541"/>
                  </a:lnTo>
                  <a:lnTo>
                    <a:pt x="4282" y="14544"/>
                  </a:lnTo>
                  <a:lnTo>
                    <a:pt x="4303" y="14548"/>
                  </a:lnTo>
                  <a:lnTo>
                    <a:pt x="4322" y="14552"/>
                  </a:lnTo>
                  <a:lnTo>
                    <a:pt x="4342" y="14557"/>
                  </a:lnTo>
                  <a:lnTo>
                    <a:pt x="4362" y="14565"/>
                  </a:lnTo>
                  <a:lnTo>
                    <a:pt x="4381" y="14572"/>
                  </a:lnTo>
                  <a:lnTo>
                    <a:pt x="4399" y="14580"/>
                  </a:lnTo>
                  <a:lnTo>
                    <a:pt x="4417" y="14588"/>
                  </a:lnTo>
                  <a:lnTo>
                    <a:pt x="4435" y="14599"/>
                  </a:lnTo>
                  <a:lnTo>
                    <a:pt x="4452" y="14609"/>
                  </a:lnTo>
                  <a:lnTo>
                    <a:pt x="4469" y="14621"/>
                  </a:lnTo>
                  <a:lnTo>
                    <a:pt x="4485" y="14632"/>
                  </a:lnTo>
                  <a:lnTo>
                    <a:pt x="4499" y="14646"/>
                  </a:lnTo>
                  <a:lnTo>
                    <a:pt x="4514" y="14659"/>
                  </a:lnTo>
                  <a:lnTo>
                    <a:pt x="4527" y="14674"/>
                  </a:lnTo>
                  <a:lnTo>
                    <a:pt x="4541" y="14689"/>
                  </a:lnTo>
                  <a:lnTo>
                    <a:pt x="4547" y="14678"/>
                  </a:lnTo>
                  <a:lnTo>
                    <a:pt x="4554" y="14667"/>
                  </a:lnTo>
                  <a:lnTo>
                    <a:pt x="4562" y="14656"/>
                  </a:lnTo>
                  <a:lnTo>
                    <a:pt x="4570" y="14646"/>
                  </a:lnTo>
                  <a:lnTo>
                    <a:pt x="4579" y="14636"/>
                  </a:lnTo>
                  <a:lnTo>
                    <a:pt x="4588" y="14627"/>
                  </a:lnTo>
                  <a:lnTo>
                    <a:pt x="4598" y="14619"/>
                  </a:lnTo>
                  <a:lnTo>
                    <a:pt x="4608" y="14610"/>
                  </a:lnTo>
                  <a:lnTo>
                    <a:pt x="4618" y="14602"/>
                  </a:lnTo>
                  <a:lnTo>
                    <a:pt x="4628" y="14596"/>
                  </a:lnTo>
                  <a:lnTo>
                    <a:pt x="4638" y="14590"/>
                  </a:lnTo>
                  <a:lnTo>
                    <a:pt x="4648" y="14584"/>
                  </a:lnTo>
                  <a:lnTo>
                    <a:pt x="4658" y="14579"/>
                  </a:lnTo>
                  <a:lnTo>
                    <a:pt x="4669" y="14575"/>
                  </a:lnTo>
                  <a:lnTo>
                    <a:pt x="4679" y="14572"/>
                  </a:lnTo>
                  <a:lnTo>
                    <a:pt x="4690" y="14570"/>
                  </a:lnTo>
                  <a:lnTo>
                    <a:pt x="4676" y="14544"/>
                  </a:lnTo>
                  <a:lnTo>
                    <a:pt x="4662" y="14520"/>
                  </a:lnTo>
                  <a:lnTo>
                    <a:pt x="4646" y="14496"/>
                  </a:lnTo>
                  <a:lnTo>
                    <a:pt x="4629" y="14474"/>
                  </a:lnTo>
                  <a:lnTo>
                    <a:pt x="4613" y="14453"/>
                  </a:lnTo>
                  <a:lnTo>
                    <a:pt x="4594" y="14434"/>
                  </a:lnTo>
                  <a:lnTo>
                    <a:pt x="4575" y="14415"/>
                  </a:lnTo>
                  <a:lnTo>
                    <a:pt x="4555" y="14399"/>
                  </a:lnTo>
                  <a:lnTo>
                    <a:pt x="4536" y="14383"/>
                  </a:lnTo>
                  <a:lnTo>
                    <a:pt x="4515" y="14370"/>
                  </a:lnTo>
                  <a:lnTo>
                    <a:pt x="4493" y="14357"/>
                  </a:lnTo>
                  <a:lnTo>
                    <a:pt x="4471" y="14345"/>
                  </a:lnTo>
                  <a:lnTo>
                    <a:pt x="4448" y="14335"/>
                  </a:lnTo>
                  <a:lnTo>
                    <a:pt x="4425" y="14326"/>
                  </a:lnTo>
                  <a:lnTo>
                    <a:pt x="4401" y="14319"/>
                  </a:lnTo>
                  <a:lnTo>
                    <a:pt x="4378" y="14311"/>
                  </a:lnTo>
                  <a:lnTo>
                    <a:pt x="4354" y="14306"/>
                  </a:lnTo>
                  <a:lnTo>
                    <a:pt x="4330" y="14303"/>
                  </a:lnTo>
                  <a:lnTo>
                    <a:pt x="4305" y="14300"/>
                  </a:lnTo>
                  <a:lnTo>
                    <a:pt x="4280" y="14299"/>
                  </a:lnTo>
                  <a:lnTo>
                    <a:pt x="4256" y="14299"/>
                  </a:lnTo>
                  <a:lnTo>
                    <a:pt x="4231" y="14299"/>
                  </a:lnTo>
                  <a:lnTo>
                    <a:pt x="4206" y="14302"/>
                  </a:lnTo>
                  <a:lnTo>
                    <a:pt x="4181" y="14305"/>
                  </a:lnTo>
                  <a:lnTo>
                    <a:pt x="4157" y="14309"/>
                  </a:lnTo>
                  <a:lnTo>
                    <a:pt x="4132" y="14315"/>
                  </a:lnTo>
                  <a:lnTo>
                    <a:pt x="4108" y="14323"/>
                  </a:lnTo>
                  <a:lnTo>
                    <a:pt x="4084" y="14331"/>
                  </a:lnTo>
                  <a:lnTo>
                    <a:pt x="4060" y="14340"/>
                  </a:lnTo>
                  <a:lnTo>
                    <a:pt x="4037" y="14351"/>
                  </a:lnTo>
                  <a:lnTo>
                    <a:pt x="4014" y="14363"/>
                  </a:lnTo>
                  <a:lnTo>
                    <a:pt x="3993" y="14376"/>
                  </a:lnTo>
                  <a:lnTo>
                    <a:pt x="3985" y="14380"/>
                  </a:lnTo>
                  <a:lnTo>
                    <a:pt x="3979" y="14382"/>
                  </a:lnTo>
                  <a:lnTo>
                    <a:pt x="3974" y="14383"/>
                  </a:lnTo>
                  <a:lnTo>
                    <a:pt x="3971" y="14381"/>
                  </a:lnTo>
                  <a:lnTo>
                    <a:pt x="3969" y="14379"/>
                  </a:lnTo>
                  <a:lnTo>
                    <a:pt x="3968" y="14375"/>
                  </a:lnTo>
                  <a:lnTo>
                    <a:pt x="3969" y="14370"/>
                  </a:lnTo>
                  <a:lnTo>
                    <a:pt x="3971" y="14363"/>
                  </a:lnTo>
                  <a:lnTo>
                    <a:pt x="3974" y="14357"/>
                  </a:lnTo>
                  <a:lnTo>
                    <a:pt x="3979" y="14349"/>
                  </a:lnTo>
                  <a:lnTo>
                    <a:pt x="3984" y="14340"/>
                  </a:lnTo>
                  <a:lnTo>
                    <a:pt x="3993" y="14332"/>
                  </a:lnTo>
                  <a:lnTo>
                    <a:pt x="4001" y="14324"/>
                  </a:lnTo>
                  <a:lnTo>
                    <a:pt x="4011" y="14315"/>
                  </a:lnTo>
                  <a:lnTo>
                    <a:pt x="4024" y="14306"/>
                  </a:lnTo>
                  <a:lnTo>
                    <a:pt x="4037" y="14298"/>
                  </a:lnTo>
                  <a:lnTo>
                    <a:pt x="4063" y="14283"/>
                  </a:lnTo>
                  <a:lnTo>
                    <a:pt x="4090" y="14271"/>
                  </a:lnTo>
                  <a:lnTo>
                    <a:pt x="4116" y="14259"/>
                  </a:lnTo>
                  <a:lnTo>
                    <a:pt x="4143" y="14250"/>
                  </a:lnTo>
                  <a:lnTo>
                    <a:pt x="4169" y="14241"/>
                  </a:lnTo>
                  <a:lnTo>
                    <a:pt x="4197" y="14235"/>
                  </a:lnTo>
                  <a:lnTo>
                    <a:pt x="4223" y="14230"/>
                  </a:lnTo>
                  <a:lnTo>
                    <a:pt x="4249" y="14227"/>
                  </a:lnTo>
                  <a:lnTo>
                    <a:pt x="4275" y="14225"/>
                  </a:lnTo>
                  <a:lnTo>
                    <a:pt x="4301" y="14224"/>
                  </a:lnTo>
                  <a:lnTo>
                    <a:pt x="4327" y="14224"/>
                  </a:lnTo>
                  <a:lnTo>
                    <a:pt x="4352" y="14226"/>
                  </a:lnTo>
                  <a:lnTo>
                    <a:pt x="4377" y="14229"/>
                  </a:lnTo>
                  <a:lnTo>
                    <a:pt x="4401" y="14233"/>
                  </a:lnTo>
                  <a:lnTo>
                    <a:pt x="4425" y="14238"/>
                  </a:lnTo>
                  <a:lnTo>
                    <a:pt x="4449" y="14245"/>
                  </a:lnTo>
                  <a:lnTo>
                    <a:pt x="4473" y="14253"/>
                  </a:lnTo>
                  <a:lnTo>
                    <a:pt x="4496" y="14261"/>
                  </a:lnTo>
                  <a:lnTo>
                    <a:pt x="4519" y="14271"/>
                  </a:lnTo>
                  <a:lnTo>
                    <a:pt x="4541" y="14281"/>
                  </a:lnTo>
                  <a:lnTo>
                    <a:pt x="4562" y="14294"/>
                  </a:lnTo>
                  <a:lnTo>
                    <a:pt x="4583" y="14306"/>
                  </a:lnTo>
                  <a:lnTo>
                    <a:pt x="4603" y="14319"/>
                  </a:lnTo>
                  <a:lnTo>
                    <a:pt x="4623" y="14333"/>
                  </a:lnTo>
                  <a:lnTo>
                    <a:pt x="4642" y="14348"/>
                  </a:lnTo>
                  <a:lnTo>
                    <a:pt x="4660" y="14363"/>
                  </a:lnTo>
                  <a:lnTo>
                    <a:pt x="4677" y="14380"/>
                  </a:lnTo>
                  <a:lnTo>
                    <a:pt x="4693" y="14398"/>
                  </a:lnTo>
                  <a:lnTo>
                    <a:pt x="4709" y="14415"/>
                  </a:lnTo>
                  <a:lnTo>
                    <a:pt x="4724" y="14433"/>
                  </a:lnTo>
                  <a:lnTo>
                    <a:pt x="4738" y="14452"/>
                  </a:lnTo>
                  <a:lnTo>
                    <a:pt x="4751" y="14472"/>
                  </a:lnTo>
                  <a:lnTo>
                    <a:pt x="4763" y="14454"/>
                  </a:lnTo>
                  <a:lnTo>
                    <a:pt x="4776" y="14437"/>
                  </a:lnTo>
                  <a:lnTo>
                    <a:pt x="4792" y="14421"/>
                  </a:lnTo>
                  <a:lnTo>
                    <a:pt x="4809" y="14405"/>
                  </a:lnTo>
                  <a:lnTo>
                    <a:pt x="4818" y="14399"/>
                  </a:lnTo>
                  <a:lnTo>
                    <a:pt x="4827" y="14393"/>
                  </a:lnTo>
                  <a:lnTo>
                    <a:pt x="4836" y="14386"/>
                  </a:lnTo>
                  <a:lnTo>
                    <a:pt x="4845" y="14382"/>
                  </a:lnTo>
                  <a:lnTo>
                    <a:pt x="4854" y="14379"/>
                  </a:lnTo>
                  <a:lnTo>
                    <a:pt x="4863" y="14376"/>
                  </a:lnTo>
                  <a:lnTo>
                    <a:pt x="4872" y="14375"/>
                  </a:lnTo>
                  <a:lnTo>
                    <a:pt x="4881" y="14375"/>
                  </a:lnTo>
                  <a:lnTo>
                    <a:pt x="4873" y="14358"/>
                  </a:lnTo>
                  <a:lnTo>
                    <a:pt x="4865" y="14340"/>
                  </a:lnTo>
                  <a:lnTo>
                    <a:pt x="4856" y="14325"/>
                  </a:lnTo>
                  <a:lnTo>
                    <a:pt x="4846" y="14308"/>
                  </a:lnTo>
                  <a:lnTo>
                    <a:pt x="4835" y="14293"/>
                  </a:lnTo>
                  <a:lnTo>
                    <a:pt x="4825" y="14277"/>
                  </a:lnTo>
                  <a:lnTo>
                    <a:pt x="4812" y="14262"/>
                  </a:lnTo>
                  <a:lnTo>
                    <a:pt x="4801" y="14248"/>
                  </a:lnTo>
                  <a:lnTo>
                    <a:pt x="4788" y="14234"/>
                  </a:lnTo>
                  <a:lnTo>
                    <a:pt x="4774" y="14220"/>
                  </a:lnTo>
                  <a:lnTo>
                    <a:pt x="4760" y="14207"/>
                  </a:lnTo>
                  <a:lnTo>
                    <a:pt x="4745" y="14195"/>
                  </a:lnTo>
                  <a:lnTo>
                    <a:pt x="4730" y="14182"/>
                  </a:lnTo>
                  <a:lnTo>
                    <a:pt x="4714" y="14171"/>
                  </a:lnTo>
                  <a:lnTo>
                    <a:pt x="4698" y="14159"/>
                  </a:lnTo>
                  <a:lnTo>
                    <a:pt x="4680" y="14149"/>
                  </a:lnTo>
                  <a:lnTo>
                    <a:pt x="4663" y="14138"/>
                  </a:lnTo>
                  <a:lnTo>
                    <a:pt x="4645" y="14129"/>
                  </a:lnTo>
                  <a:lnTo>
                    <a:pt x="4626" y="14121"/>
                  </a:lnTo>
                  <a:lnTo>
                    <a:pt x="4608" y="14112"/>
                  </a:lnTo>
                  <a:lnTo>
                    <a:pt x="4588" y="14104"/>
                  </a:lnTo>
                  <a:lnTo>
                    <a:pt x="4568" y="14097"/>
                  </a:lnTo>
                  <a:lnTo>
                    <a:pt x="4548" y="14090"/>
                  </a:lnTo>
                  <a:lnTo>
                    <a:pt x="4527" y="14085"/>
                  </a:lnTo>
                  <a:lnTo>
                    <a:pt x="4506" y="14080"/>
                  </a:lnTo>
                  <a:lnTo>
                    <a:pt x="4485" y="14076"/>
                  </a:lnTo>
                  <a:lnTo>
                    <a:pt x="4462" y="14072"/>
                  </a:lnTo>
                  <a:lnTo>
                    <a:pt x="4440" y="14068"/>
                  </a:lnTo>
                  <a:lnTo>
                    <a:pt x="4417" y="14066"/>
                  </a:lnTo>
                  <a:lnTo>
                    <a:pt x="4394" y="14065"/>
                  </a:lnTo>
                  <a:lnTo>
                    <a:pt x="4370" y="14064"/>
                  </a:lnTo>
                  <a:lnTo>
                    <a:pt x="4346" y="14064"/>
                  </a:lnTo>
                  <a:lnTo>
                    <a:pt x="4305" y="14066"/>
                  </a:lnTo>
                  <a:lnTo>
                    <a:pt x="4264" y="14069"/>
                  </a:lnTo>
                  <a:lnTo>
                    <a:pt x="4224" y="14074"/>
                  </a:lnTo>
                  <a:lnTo>
                    <a:pt x="4184" y="14079"/>
                  </a:lnTo>
                  <a:lnTo>
                    <a:pt x="4144" y="14086"/>
                  </a:lnTo>
                  <a:lnTo>
                    <a:pt x="4105" y="14093"/>
                  </a:lnTo>
                  <a:lnTo>
                    <a:pt x="4066" y="14103"/>
                  </a:lnTo>
                  <a:lnTo>
                    <a:pt x="4029" y="14111"/>
                  </a:lnTo>
                  <a:lnTo>
                    <a:pt x="3955" y="14131"/>
                  </a:lnTo>
                  <a:lnTo>
                    <a:pt x="3884" y="14152"/>
                  </a:lnTo>
                  <a:lnTo>
                    <a:pt x="3816" y="14173"/>
                  </a:lnTo>
                  <a:lnTo>
                    <a:pt x="3750" y="14190"/>
                  </a:lnTo>
                  <a:lnTo>
                    <a:pt x="3719" y="14199"/>
                  </a:lnTo>
                  <a:lnTo>
                    <a:pt x="3689" y="14207"/>
                  </a:lnTo>
                  <a:lnTo>
                    <a:pt x="3659" y="14213"/>
                  </a:lnTo>
                  <a:lnTo>
                    <a:pt x="3631" y="14219"/>
                  </a:lnTo>
                  <a:lnTo>
                    <a:pt x="3602" y="14223"/>
                  </a:lnTo>
                  <a:lnTo>
                    <a:pt x="3575" y="14225"/>
                  </a:lnTo>
                  <a:lnTo>
                    <a:pt x="3549" y="14226"/>
                  </a:lnTo>
                  <a:lnTo>
                    <a:pt x="3525" y="14226"/>
                  </a:lnTo>
                  <a:lnTo>
                    <a:pt x="3501" y="14223"/>
                  </a:lnTo>
                  <a:lnTo>
                    <a:pt x="3479" y="14219"/>
                  </a:lnTo>
                  <a:lnTo>
                    <a:pt x="3457" y="14211"/>
                  </a:lnTo>
                  <a:lnTo>
                    <a:pt x="3436" y="14203"/>
                  </a:lnTo>
                  <a:lnTo>
                    <a:pt x="3416" y="14191"/>
                  </a:lnTo>
                  <a:lnTo>
                    <a:pt x="3398" y="14177"/>
                  </a:lnTo>
                  <a:lnTo>
                    <a:pt x="3382" y="14160"/>
                  </a:lnTo>
                  <a:lnTo>
                    <a:pt x="3365" y="14139"/>
                  </a:lnTo>
                  <a:lnTo>
                    <a:pt x="3349" y="14115"/>
                  </a:lnTo>
                  <a:lnTo>
                    <a:pt x="3331" y="14089"/>
                  </a:lnTo>
                  <a:lnTo>
                    <a:pt x="3313" y="14062"/>
                  </a:lnTo>
                  <a:lnTo>
                    <a:pt x="3295" y="14033"/>
                  </a:lnTo>
                  <a:lnTo>
                    <a:pt x="3278" y="14004"/>
                  </a:lnTo>
                  <a:lnTo>
                    <a:pt x="3259" y="13973"/>
                  </a:lnTo>
                  <a:lnTo>
                    <a:pt x="3241" y="13941"/>
                  </a:lnTo>
                  <a:lnTo>
                    <a:pt x="3224" y="13908"/>
                  </a:lnTo>
                  <a:lnTo>
                    <a:pt x="3206" y="13875"/>
                  </a:lnTo>
                  <a:lnTo>
                    <a:pt x="3188" y="13839"/>
                  </a:lnTo>
                  <a:lnTo>
                    <a:pt x="3172" y="13803"/>
                  </a:lnTo>
                  <a:lnTo>
                    <a:pt x="3154" y="13766"/>
                  </a:lnTo>
                  <a:lnTo>
                    <a:pt x="3137" y="13728"/>
                  </a:lnTo>
                  <a:lnTo>
                    <a:pt x="3121" y="13689"/>
                  </a:lnTo>
                  <a:lnTo>
                    <a:pt x="3105" y="13649"/>
                  </a:lnTo>
                  <a:lnTo>
                    <a:pt x="3089" y="13609"/>
                  </a:lnTo>
                  <a:lnTo>
                    <a:pt x="3074" y="13567"/>
                  </a:lnTo>
                  <a:lnTo>
                    <a:pt x="3059" y="13524"/>
                  </a:lnTo>
                  <a:lnTo>
                    <a:pt x="3046" y="13481"/>
                  </a:lnTo>
                  <a:lnTo>
                    <a:pt x="3032" y="13437"/>
                  </a:lnTo>
                  <a:lnTo>
                    <a:pt x="3020" y="13392"/>
                  </a:lnTo>
                  <a:lnTo>
                    <a:pt x="3007" y="13346"/>
                  </a:lnTo>
                  <a:lnTo>
                    <a:pt x="2997" y="13299"/>
                  </a:lnTo>
                  <a:lnTo>
                    <a:pt x="2986" y="13251"/>
                  </a:lnTo>
                  <a:lnTo>
                    <a:pt x="2976" y="13203"/>
                  </a:lnTo>
                  <a:lnTo>
                    <a:pt x="2968" y="13155"/>
                  </a:lnTo>
                  <a:lnTo>
                    <a:pt x="2960" y="13105"/>
                  </a:lnTo>
                  <a:lnTo>
                    <a:pt x="2953" y="13055"/>
                  </a:lnTo>
                  <a:lnTo>
                    <a:pt x="2948" y="13005"/>
                  </a:lnTo>
                  <a:lnTo>
                    <a:pt x="2943" y="12954"/>
                  </a:lnTo>
                  <a:lnTo>
                    <a:pt x="2940" y="12902"/>
                  </a:lnTo>
                  <a:lnTo>
                    <a:pt x="2938" y="12850"/>
                  </a:lnTo>
                  <a:lnTo>
                    <a:pt x="2938" y="12832"/>
                  </a:lnTo>
                  <a:lnTo>
                    <a:pt x="2939" y="12816"/>
                  </a:lnTo>
                  <a:lnTo>
                    <a:pt x="2940" y="12799"/>
                  </a:lnTo>
                  <a:lnTo>
                    <a:pt x="2944" y="12784"/>
                  </a:lnTo>
                  <a:lnTo>
                    <a:pt x="2946" y="12777"/>
                  </a:lnTo>
                  <a:lnTo>
                    <a:pt x="2949" y="12771"/>
                  </a:lnTo>
                  <a:lnTo>
                    <a:pt x="2952" y="12765"/>
                  </a:lnTo>
                  <a:lnTo>
                    <a:pt x="2956" y="12759"/>
                  </a:lnTo>
                  <a:lnTo>
                    <a:pt x="2961" y="12754"/>
                  </a:lnTo>
                  <a:lnTo>
                    <a:pt x="2968" y="12750"/>
                  </a:lnTo>
                  <a:lnTo>
                    <a:pt x="2974" y="12746"/>
                  </a:lnTo>
                  <a:lnTo>
                    <a:pt x="2981" y="12743"/>
                  </a:lnTo>
                  <a:lnTo>
                    <a:pt x="3046" y="12728"/>
                  </a:lnTo>
                  <a:lnTo>
                    <a:pt x="3109" y="12714"/>
                  </a:lnTo>
                  <a:lnTo>
                    <a:pt x="3173" y="12700"/>
                  </a:lnTo>
                  <a:lnTo>
                    <a:pt x="3235" y="12685"/>
                  </a:lnTo>
                  <a:lnTo>
                    <a:pt x="3298" y="12672"/>
                  </a:lnTo>
                  <a:lnTo>
                    <a:pt x="3359" y="12658"/>
                  </a:lnTo>
                  <a:lnTo>
                    <a:pt x="3420" y="12644"/>
                  </a:lnTo>
                  <a:lnTo>
                    <a:pt x="3481" y="12630"/>
                  </a:lnTo>
                  <a:lnTo>
                    <a:pt x="3541" y="12616"/>
                  </a:lnTo>
                  <a:lnTo>
                    <a:pt x="3600" y="12601"/>
                  </a:lnTo>
                  <a:lnTo>
                    <a:pt x="3659" y="12586"/>
                  </a:lnTo>
                  <a:lnTo>
                    <a:pt x="3717" y="12571"/>
                  </a:lnTo>
                  <a:lnTo>
                    <a:pt x="3774" y="12555"/>
                  </a:lnTo>
                  <a:lnTo>
                    <a:pt x="3830" y="12540"/>
                  </a:lnTo>
                  <a:lnTo>
                    <a:pt x="3886" y="12523"/>
                  </a:lnTo>
                  <a:lnTo>
                    <a:pt x="3941" y="12505"/>
                  </a:lnTo>
                  <a:lnTo>
                    <a:pt x="4000" y="12486"/>
                  </a:lnTo>
                  <a:lnTo>
                    <a:pt x="4058" y="12467"/>
                  </a:lnTo>
                  <a:lnTo>
                    <a:pt x="4115" y="12447"/>
                  </a:lnTo>
                  <a:lnTo>
                    <a:pt x="4174" y="12426"/>
                  </a:lnTo>
                  <a:lnTo>
                    <a:pt x="4231" y="12404"/>
                  </a:lnTo>
                  <a:lnTo>
                    <a:pt x="4287" y="12380"/>
                  </a:lnTo>
                  <a:lnTo>
                    <a:pt x="4343" y="12356"/>
                  </a:lnTo>
                  <a:lnTo>
                    <a:pt x="4397" y="12329"/>
                  </a:lnTo>
                  <a:lnTo>
                    <a:pt x="4424" y="12315"/>
                  </a:lnTo>
                  <a:lnTo>
                    <a:pt x="4451" y="12301"/>
                  </a:lnTo>
                  <a:lnTo>
                    <a:pt x="4477" y="12286"/>
                  </a:lnTo>
                  <a:lnTo>
                    <a:pt x="4505" y="12271"/>
                  </a:lnTo>
                  <a:lnTo>
                    <a:pt x="4529" y="12255"/>
                  </a:lnTo>
                  <a:lnTo>
                    <a:pt x="4555" y="12238"/>
                  </a:lnTo>
                  <a:lnTo>
                    <a:pt x="4580" y="12221"/>
                  </a:lnTo>
                  <a:lnTo>
                    <a:pt x="4605" y="12203"/>
                  </a:lnTo>
                  <a:lnTo>
                    <a:pt x="4629" y="12184"/>
                  </a:lnTo>
                  <a:lnTo>
                    <a:pt x="4653" y="12165"/>
                  </a:lnTo>
                  <a:lnTo>
                    <a:pt x="4677" y="12145"/>
                  </a:lnTo>
                  <a:lnTo>
                    <a:pt x="4700" y="12124"/>
                  </a:lnTo>
                  <a:lnTo>
                    <a:pt x="4723" y="12103"/>
                  </a:lnTo>
                  <a:lnTo>
                    <a:pt x="4745" y="12080"/>
                  </a:lnTo>
                  <a:lnTo>
                    <a:pt x="4767" y="12057"/>
                  </a:lnTo>
                  <a:lnTo>
                    <a:pt x="4788" y="12032"/>
                  </a:lnTo>
                  <a:lnTo>
                    <a:pt x="4809" y="12005"/>
                  </a:lnTo>
                  <a:lnTo>
                    <a:pt x="4830" y="11976"/>
                  </a:lnTo>
                  <a:lnTo>
                    <a:pt x="4851" y="11944"/>
                  </a:lnTo>
                  <a:lnTo>
                    <a:pt x="4870" y="11912"/>
                  </a:lnTo>
                  <a:lnTo>
                    <a:pt x="4887" y="11878"/>
                  </a:lnTo>
                  <a:lnTo>
                    <a:pt x="4905" y="11841"/>
                  </a:lnTo>
                  <a:lnTo>
                    <a:pt x="4921" y="11803"/>
                  </a:lnTo>
                  <a:lnTo>
                    <a:pt x="4936" y="11764"/>
                  </a:lnTo>
                  <a:lnTo>
                    <a:pt x="4951" y="11724"/>
                  </a:lnTo>
                  <a:lnTo>
                    <a:pt x="4965" y="11681"/>
                  </a:lnTo>
                  <a:lnTo>
                    <a:pt x="4978" y="11638"/>
                  </a:lnTo>
                  <a:lnTo>
                    <a:pt x="4990" y="11594"/>
                  </a:lnTo>
                  <a:lnTo>
                    <a:pt x="5003" y="11548"/>
                  </a:lnTo>
                  <a:lnTo>
                    <a:pt x="5013" y="11503"/>
                  </a:lnTo>
                  <a:lnTo>
                    <a:pt x="5024" y="11456"/>
                  </a:lnTo>
                  <a:lnTo>
                    <a:pt x="5034" y="11408"/>
                  </a:lnTo>
                  <a:lnTo>
                    <a:pt x="5043" y="11359"/>
                  </a:lnTo>
                  <a:lnTo>
                    <a:pt x="5052" y="11310"/>
                  </a:lnTo>
                  <a:lnTo>
                    <a:pt x="5060" y="11261"/>
                  </a:lnTo>
                  <a:lnTo>
                    <a:pt x="5068" y="11211"/>
                  </a:lnTo>
                  <a:lnTo>
                    <a:pt x="5082" y="11110"/>
                  </a:lnTo>
                  <a:lnTo>
                    <a:pt x="5094" y="11008"/>
                  </a:lnTo>
                  <a:lnTo>
                    <a:pt x="5106" y="10906"/>
                  </a:lnTo>
                  <a:lnTo>
                    <a:pt x="5115" y="10805"/>
                  </a:lnTo>
                  <a:lnTo>
                    <a:pt x="5124" y="10706"/>
                  </a:lnTo>
                  <a:lnTo>
                    <a:pt x="5132" y="10608"/>
                  </a:lnTo>
                  <a:lnTo>
                    <a:pt x="5135" y="10561"/>
                  </a:lnTo>
                  <a:lnTo>
                    <a:pt x="5139" y="10511"/>
                  </a:lnTo>
                  <a:lnTo>
                    <a:pt x="5143" y="10460"/>
                  </a:lnTo>
                  <a:lnTo>
                    <a:pt x="5148" y="10406"/>
                  </a:lnTo>
                  <a:lnTo>
                    <a:pt x="5151" y="10351"/>
                  </a:lnTo>
                  <a:lnTo>
                    <a:pt x="5155" y="10295"/>
                  </a:lnTo>
                  <a:lnTo>
                    <a:pt x="5159" y="10237"/>
                  </a:lnTo>
                  <a:lnTo>
                    <a:pt x="5163" y="10180"/>
                  </a:lnTo>
                  <a:lnTo>
                    <a:pt x="5167" y="10122"/>
                  </a:lnTo>
                  <a:lnTo>
                    <a:pt x="5171" y="10063"/>
                  </a:lnTo>
                  <a:lnTo>
                    <a:pt x="5175" y="10006"/>
                  </a:lnTo>
                  <a:lnTo>
                    <a:pt x="5179" y="9949"/>
                  </a:lnTo>
                  <a:lnTo>
                    <a:pt x="5183" y="9892"/>
                  </a:lnTo>
                  <a:lnTo>
                    <a:pt x="5187" y="9838"/>
                  </a:lnTo>
                  <a:lnTo>
                    <a:pt x="5190" y="9784"/>
                  </a:lnTo>
                  <a:lnTo>
                    <a:pt x="5194" y="9733"/>
                  </a:lnTo>
                  <a:lnTo>
                    <a:pt x="5201" y="9655"/>
                  </a:lnTo>
                  <a:lnTo>
                    <a:pt x="5208" y="9580"/>
                  </a:lnTo>
                  <a:lnTo>
                    <a:pt x="5217" y="9508"/>
                  </a:lnTo>
                  <a:lnTo>
                    <a:pt x="5228" y="9441"/>
                  </a:lnTo>
                  <a:lnTo>
                    <a:pt x="5234" y="9409"/>
                  </a:lnTo>
                  <a:lnTo>
                    <a:pt x="5240" y="9378"/>
                  </a:lnTo>
                  <a:lnTo>
                    <a:pt x="5247" y="9347"/>
                  </a:lnTo>
                  <a:lnTo>
                    <a:pt x="5254" y="9317"/>
                  </a:lnTo>
                  <a:lnTo>
                    <a:pt x="5262" y="9289"/>
                  </a:lnTo>
                  <a:lnTo>
                    <a:pt x="5269" y="9262"/>
                  </a:lnTo>
                  <a:lnTo>
                    <a:pt x="5278" y="9236"/>
                  </a:lnTo>
                  <a:lnTo>
                    <a:pt x="5287" y="9210"/>
                  </a:lnTo>
                  <a:lnTo>
                    <a:pt x="5295" y="9186"/>
                  </a:lnTo>
                  <a:lnTo>
                    <a:pt x="5305" y="9163"/>
                  </a:lnTo>
                  <a:lnTo>
                    <a:pt x="5315" y="9141"/>
                  </a:lnTo>
                  <a:lnTo>
                    <a:pt x="5325" y="9119"/>
                  </a:lnTo>
                  <a:lnTo>
                    <a:pt x="5336" y="9099"/>
                  </a:lnTo>
                  <a:lnTo>
                    <a:pt x="5347" y="9081"/>
                  </a:lnTo>
                  <a:lnTo>
                    <a:pt x="5359" y="9063"/>
                  </a:lnTo>
                  <a:lnTo>
                    <a:pt x="5371" y="9045"/>
                  </a:lnTo>
                  <a:lnTo>
                    <a:pt x="5383" y="9029"/>
                  </a:lnTo>
                  <a:lnTo>
                    <a:pt x="5396" y="9015"/>
                  </a:lnTo>
                  <a:lnTo>
                    <a:pt x="5409" y="9001"/>
                  </a:lnTo>
                  <a:lnTo>
                    <a:pt x="5423" y="8989"/>
                  </a:lnTo>
                  <a:lnTo>
                    <a:pt x="5437" y="8977"/>
                  </a:lnTo>
                  <a:lnTo>
                    <a:pt x="5451" y="8967"/>
                  </a:lnTo>
                  <a:lnTo>
                    <a:pt x="5467" y="8959"/>
                  </a:lnTo>
                  <a:lnTo>
                    <a:pt x="5483" y="8950"/>
                  </a:lnTo>
                  <a:lnTo>
                    <a:pt x="5490" y="8947"/>
                  </a:lnTo>
                  <a:lnTo>
                    <a:pt x="5497" y="8945"/>
                  </a:lnTo>
                  <a:lnTo>
                    <a:pt x="5503" y="8943"/>
                  </a:lnTo>
                  <a:lnTo>
                    <a:pt x="5510" y="8943"/>
                  </a:lnTo>
                  <a:lnTo>
                    <a:pt x="5515" y="8944"/>
                  </a:lnTo>
                  <a:lnTo>
                    <a:pt x="5520" y="8945"/>
                  </a:lnTo>
                  <a:lnTo>
                    <a:pt x="5523" y="8947"/>
                  </a:lnTo>
                  <a:lnTo>
                    <a:pt x="5526" y="8950"/>
                  </a:lnTo>
                  <a:lnTo>
                    <a:pt x="5528" y="8955"/>
                  </a:lnTo>
                  <a:lnTo>
                    <a:pt x="5529" y="8961"/>
                  </a:lnTo>
                  <a:lnTo>
                    <a:pt x="5529" y="8966"/>
                  </a:lnTo>
                  <a:lnTo>
                    <a:pt x="5528" y="8973"/>
                  </a:lnTo>
                  <a:lnTo>
                    <a:pt x="5526" y="8982"/>
                  </a:lnTo>
                  <a:lnTo>
                    <a:pt x="5523" y="8990"/>
                  </a:lnTo>
                  <a:lnTo>
                    <a:pt x="5519" y="9000"/>
                  </a:lnTo>
                  <a:lnTo>
                    <a:pt x="5514" y="9011"/>
                  </a:lnTo>
                  <a:lnTo>
                    <a:pt x="5505" y="9024"/>
                  </a:lnTo>
                  <a:lnTo>
                    <a:pt x="5497" y="9040"/>
                  </a:lnTo>
                  <a:lnTo>
                    <a:pt x="5490" y="9057"/>
                  </a:lnTo>
                  <a:lnTo>
                    <a:pt x="5483" y="9074"/>
                  </a:lnTo>
                  <a:lnTo>
                    <a:pt x="5469" y="9113"/>
                  </a:lnTo>
                  <a:lnTo>
                    <a:pt x="5455" y="9153"/>
                  </a:lnTo>
                  <a:lnTo>
                    <a:pt x="5444" y="9197"/>
                  </a:lnTo>
                  <a:lnTo>
                    <a:pt x="5435" y="9243"/>
                  </a:lnTo>
                  <a:lnTo>
                    <a:pt x="5425" y="9289"/>
                  </a:lnTo>
                  <a:lnTo>
                    <a:pt x="5418" y="9335"/>
                  </a:lnTo>
                  <a:lnTo>
                    <a:pt x="5447" y="9312"/>
                  </a:lnTo>
                  <a:lnTo>
                    <a:pt x="5477" y="9290"/>
                  </a:lnTo>
                  <a:lnTo>
                    <a:pt x="5509" y="9268"/>
                  </a:lnTo>
                  <a:lnTo>
                    <a:pt x="5541" y="9246"/>
                  </a:lnTo>
                  <a:lnTo>
                    <a:pt x="5572" y="9226"/>
                  </a:lnTo>
                  <a:lnTo>
                    <a:pt x="5602" y="9208"/>
                  </a:lnTo>
                  <a:lnTo>
                    <a:pt x="5630" y="9190"/>
                  </a:lnTo>
                  <a:lnTo>
                    <a:pt x="5656" y="9175"/>
                  </a:lnTo>
                  <a:lnTo>
                    <a:pt x="5736" y="9133"/>
                  </a:lnTo>
                  <a:lnTo>
                    <a:pt x="5810" y="9094"/>
                  </a:lnTo>
                  <a:lnTo>
                    <a:pt x="5882" y="9058"/>
                  </a:lnTo>
                  <a:lnTo>
                    <a:pt x="5953" y="9022"/>
                  </a:lnTo>
                  <a:lnTo>
                    <a:pt x="6025" y="8987"/>
                  </a:lnTo>
                  <a:lnTo>
                    <a:pt x="6100" y="8949"/>
                  </a:lnTo>
                  <a:lnTo>
                    <a:pt x="6180" y="8909"/>
                  </a:lnTo>
                  <a:lnTo>
                    <a:pt x="6266" y="8864"/>
                  </a:lnTo>
                  <a:lnTo>
                    <a:pt x="6310" y="8841"/>
                  </a:lnTo>
                  <a:lnTo>
                    <a:pt x="6352" y="8816"/>
                  </a:lnTo>
                  <a:lnTo>
                    <a:pt x="6395" y="8792"/>
                  </a:lnTo>
                  <a:lnTo>
                    <a:pt x="6438" y="8766"/>
                  </a:lnTo>
                  <a:lnTo>
                    <a:pt x="6479" y="8740"/>
                  </a:lnTo>
                  <a:lnTo>
                    <a:pt x="6521" y="8714"/>
                  </a:lnTo>
                  <a:lnTo>
                    <a:pt x="6560" y="8688"/>
                  </a:lnTo>
                  <a:lnTo>
                    <a:pt x="6601" y="8661"/>
                  </a:lnTo>
                  <a:lnTo>
                    <a:pt x="6678" y="8606"/>
                  </a:lnTo>
                  <a:lnTo>
                    <a:pt x="6752" y="8553"/>
                  </a:lnTo>
                  <a:lnTo>
                    <a:pt x="6821" y="8500"/>
                  </a:lnTo>
                  <a:lnTo>
                    <a:pt x="6885" y="8450"/>
                  </a:lnTo>
                  <a:lnTo>
                    <a:pt x="6926" y="8419"/>
                  </a:lnTo>
                  <a:lnTo>
                    <a:pt x="6966" y="8385"/>
                  </a:lnTo>
                  <a:lnTo>
                    <a:pt x="7009" y="8350"/>
                  </a:lnTo>
                  <a:lnTo>
                    <a:pt x="7051" y="8311"/>
                  </a:lnTo>
                  <a:lnTo>
                    <a:pt x="7072" y="8292"/>
                  </a:lnTo>
                  <a:lnTo>
                    <a:pt x="7093" y="8271"/>
                  </a:lnTo>
                  <a:lnTo>
                    <a:pt x="7114" y="8249"/>
                  </a:lnTo>
                  <a:lnTo>
                    <a:pt x="7135" y="8226"/>
                  </a:lnTo>
                  <a:lnTo>
                    <a:pt x="7156" y="8203"/>
                  </a:lnTo>
                  <a:lnTo>
                    <a:pt x="7176" y="8179"/>
                  </a:lnTo>
                  <a:lnTo>
                    <a:pt x="7196" y="8154"/>
                  </a:lnTo>
                  <a:lnTo>
                    <a:pt x="7217" y="8128"/>
                  </a:lnTo>
                  <a:lnTo>
                    <a:pt x="7197" y="8101"/>
                  </a:lnTo>
                  <a:lnTo>
                    <a:pt x="7179" y="8072"/>
                  </a:lnTo>
                  <a:lnTo>
                    <a:pt x="7163" y="8044"/>
                  </a:lnTo>
                  <a:lnTo>
                    <a:pt x="7150" y="8018"/>
                  </a:lnTo>
                  <a:lnTo>
                    <a:pt x="7139" y="8033"/>
                  </a:lnTo>
                  <a:lnTo>
                    <a:pt x="7128" y="8048"/>
                  </a:lnTo>
                  <a:lnTo>
                    <a:pt x="7114" y="8062"/>
                  </a:lnTo>
                  <a:lnTo>
                    <a:pt x="7102" y="8076"/>
                  </a:lnTo>
                  <a:lnTo>
                    <a:pt x="7087" y="8090"/>
                  </a:lnTo>
                  <a:lnTo>
                    <a:pt x="7072" y="8104"/>
                  </a:lnTo>
                  <a:lnTo>
                    <a:pt x="7057" y="8118"/>
                  </a:lnTo>
                  <a:lnTo>
                    <a:pt x="7041" y="8130"/>
                  </a:lnTo>
                  <a:lnTo>
                    <a:pt x="7026" y="8144"/>
                  </a:lnTo>
                  <a:lnTo>
                    <a:pt x="7009" y="8156"/>
                  </a:lnTo>
                  <a:lnTo>
                    <a:pt x="6992" y="8168"/>
                  </a:lnTo>
                  <a:lnTo>
                    <a:pt x="6975" y="8179"/>
                  </a:lnTo>
                  <a:lnTo>
                    <a:pt x="6957" y="8191"/>
                  </a:lnTo>
                  <a:lnTo>
                    <a:pt x="6939" y="8201"/>
                  </a:lnTo>
                  <a:lnTo>
                    <a:pt x="6920" y="8211"/>
                  </a:lnTo>
                  <a:lnTo>
                    <a:pt x="6902" y="8222"/>
                  </a:lnTo>
                  <a:lnTo>
                    <a:pt x="6883" y="8231"/>
                  </a:lnTo>
                  <a:lnTo>
                    <a:pt x="6864" y="8239"/>
                  </a:lnTo>
                  <a:lnTo>
                    <a:pt x="6846" y="8248"/>
                  </a:lnTo>
                  <a:lnTo>
                    <a:pt x="6826" y="8255"/>
                  </a:lnTo>
                  <a:lnTo>
                    <a:pt x="6807" y="8262"/>
                  </a:lnTo>
                  <a:lnTo>
                    <a:pt x="6787" y="8269"/>
                  </a:lnTo>
                  <a:lnTo>
                    <a:pt x="6769" y="8274"/>
                  </a:lnTo>
                  <a:lnTo>
                    <a:pt x="6749" y="8279"/>
                  </a:lnTo>
                  <a:lnTo>
                    <a:pt x="6730" y="8283"/>
                  </a:lnTo>
                  <a:lnTo>
                    <a:pt x="6710" y="8287"/>
                  </a:lnTo>
                  <a:lnTo>
                    <a:pt x="6692" y="8291"/>
                  </a:lnTo>
                  <a:lnTo>
                    <a:pt x="6673" y="8293"/>
                  </a:lnTo>
                  <a:lnTo>
                    <a:pt x="6654" y="8294"/>
                  </a:lnTo>
                  <a:lnTo>
                    <a:pt x="6635" y="8295"/>
                  </a:lnTo>
                  <a:lnTo>
                    <a:pt x="6617" y="8294"/>
                  </a:lnTo>
                  <a:lnTo>
                    <a:pt x="6599" y="8293"/>
                  </a:lnTo>
                  <a:lnTo>
                    <a:pt x="6603" y="8278"/>
                  </a:lnTo>
                  <a:lnTo>
                    <a:pt x="6607" y="8262"/>
                  </a:lnTo>
                  <a:lnTo>
                    <a:pt x="6610" y="8246"/>
                  </a:lnTo>
                  <a:lnTo>
                    <a:pt x="6613" y="8230"/>
                  </a:lnTo>
                  <a:lnTo>
                    <a:pt x="6615" y="8213"/>
                  </a:lnTo>
                  <a:lnTo>
                    <a:pt x="6616" y="8197"/>
                  </a:lnTo>
                  <a:lnTo>
                    <a:pt x="6617" y="8180"/>
                  </a:lnTo>
                  <a:lnTo>
                    <a:pt x="6617" y="8163"/>
                  </a:lnTo>
                  <a:lnTo>
                    <a:pt x="6617" y="8147"/>
                  </a:lnTo>
                  <a:lnTo>
                    <a:pt x="6616" y="8129"/>
                  </a:lnTo>
                  <a:lnTo>
                    <a:pt x="6614" y="8112"/>
                  </a:lnTo>
                  <a:lnTo>
                    <a:pt x="6611" y="8095"/>
                  </a:lnTo>
                  <a:lnTo>
                    <a:pt x="6608" y="8078"/>
                  </a:lnTo>
                  <a:lnTo>
                    <a:pt x="6605" y="8060"/>
                  </a:lnTo>
                  <a:lnTo>
                    <a:pt x="6602" y="8044"/>
                  </a:lnTo>
                  <a:lnTo>
                    <a:pt x="6597" y="8027"/>
                  </a:lnTo>
                  <a:lnTo>
                    <a:pt x="6593" y="8010"/>
                  </a:lnTo>
                  <a:lnTo>
                    <a:pt x="6586" y="7994"/>
                  </a:lnTo>
                  <a:lnTo>
                    <a:pt x="6580" y="7977"/>
                  </a:lnTo>
                  <a:lnTo>
                    <a:pt x="6574" y="7960"/>
                  </a:lnTo>
                  <a:lnTo>
                    <a:pt x="6567" y="7945"/>
                  </a:lnTo>
                  <a:lnTo>
                    <a:pt x="6559" y="7929"/>
                  </a:lnTo>
                  <a:lnTo>
                    <a:pt x="6551" y="7914"/>
                  </a:lnTo>
                  <a:lnTo>
                    <a:pt x="6543" y="7899"/>
                  </a:lnTo>
                  <a:lnTo>
                    <a:pt x="6533" y="7884"/>
                  </a:lnTo>
                  <a:lnTo>
                    <a:pt x="6524" y="7871"/>
                  </a:lnTo>
                  <a:lnTo>
                    <a:pt x="6514" y="7857"/>
                  </a:lnTo>
                  <a:lnTo>
                    <a:pt x="6503" y="7843"/>
                  </a:lnTo>
                  <a:lnTo>
                    <a:pt x="6493" y="7831"/>
                  </a:lnTo>
                  <a:lnTo>
                    <a:pt x="6481" y="7819"/>
                  </a:lnTo>
                  <a:lnTo>
                    <a:pt x="6469" y="7808"/>
                  </a:lnTo>
                  <a:lnTo>
                    <a:pt x="6457" y="7798"/>
                  </a:lnTo>
                  <a:lnTo>
                    <a:pt x="6403" y="7754"/>
                  </a:lnTo>
                  <a:lnTo>
                    <a:pt x="6356" y="7714"/>
                  </a:lnTo>
                  <a:lnTo>
                    <a:pt x="6311" y="7678"/>
                  </a:lnTo>
                  <a:lnTo>
                    <a:pt x="6269" y="7643"/>
                  </a:lnTo>
                  <a:lnTo>
                    <a:pt x="6230" y="7609"/>
                  </a:lnTo>
                  <a:lnTo>
                    <a:pt x="6193" y="7576"/>
                  </a:lnTo>
                  <a:lnTo>
                    <a:pt x="6157" y="7540"/>
                  </a:lnTo>
                  <a:lnTo>
                    <a:pt x="6121" y="7504"/>
                  </a:lnTo>
                  <a:lnTo>
                    <a:pt x="6094" y="7470"/>
                  </a:lnTo>
                  <a:lnTo>
                    <a:pt x="6069" y="7435"/>
                  </a:lnTo>
                  <a:lnTo>
                    <a:pt x="6049" y="7397"/>
                  </a:lnTo>
                  <a:lnTo>
                    <a:pt x="6030" y="7359"/>
                  </a:lnTo>
                  <a:lnTo>
                    <a:pt x="6013" y="7318"/>
                  </a:lnTo>
                  <a:lnTo>
                    <a:pt x="6000" y="7275"/>
                  </a:lnTo>
                  <a:lnTo>
                    <a:pt x="5988" y="7231"/>
                  </a:lnTo>
                  <a:lnTo>
                    <a:pt x="5978" y="7186"/>
                  </a:lnTo>
                  <a:lnTo>
                    <a:pt x="5969" y="7139"/>
                  </a:lnTo>
                  <a:lnTo>
                    <a:pt x="5963" y="7091"/>
                  </a:lnTo>
                  <a:lnTo>
                    <a:pt x="5958" y="7043"/>
                  </a:lnTo>
                  <a:lnTo>
                    <a:pt x="5953" y="6993"/>
                  </a:lnTo>
                  <a:lnTo>
                    <a:pt x="5947" y="6891"/>
                  </a:lnTo>
                  <a:lnTo>
                    <a:pt x="5942" y="6788"/>
                  </a:lnTo>
                  <a:lnTo>
                    <a:pt x="5937" y="6684"/>
                  </a:lnTo>
                  <a:lnTo>
                    <a:pt x="5930" y="6578"/>
                  </a:lnTo>
                  <a:lnTo>
                    <a:pt x="5926" y="6526"/>
                  </a:lnTo>
                  <a:lnTo>
                    <a:pt x="5920" y="6474"/>
                  </a:lnTo>
                  <a:lnTo>
                    <a:pt x="5912" y="6423"/>
                  </a:lnTo>
                  <a:lnTo>
                    <a:pt x="5904" y="6372"/>
                  </a:lnTo>
                  <a:lnTo>
                    <a:pt x="5894" y="6322"/>
                  </a:lnTo>
                  <a:lnTo>
                    <a:pt x="5882" y="6273"/>
                  </a:lnTo>
                  <a:lnTo>
                    <a:pt x="5868" y="6225"/>
                  </a:lnTo>
                  <a:lnTo>
                    <a:pt x="5851" y="6177"/>
                  </a:lnTo>
                  <a:lnTo>
                    <a:pt x="5831" y="6131"/>
                  </a:lnTo>
                  <a:lnTo>
                    <a:pt x="5809" y="6086"/>
                  </a:lnTo>
                  <a:lnTo>
                    <a:pt x="5784" y="6044"/>
                  </a:lnTo>
                  <a:lnTo>
                    <a:pt x="5756" y="6002"/>
                  </a:lnTo>
                  <a:lnTo>
                    <a:pt x="5752" y="5994"/>
                  </a:lnTo>
                  <a:lnTo>
                    <a:pt x="5751" y="5987"/>
                  </a:lnTo>
                  <a:lnTo>
                    <a:pt x="5750" y="5982"/>
                  </a:lnTo>
                  <a:lnTo>
                    <a:pt x="5751" y="5979"/>
                  </a:lnTo>
                  <a:lnTo>
                    <a:pt x="5753" y="5976"/>
                  </a:lnTo>
                  <a:lnTo>
                    <a:pt x="5757" y="5974"/>
                  </a:lnTo>
                  <a:lnTo>
                    <a:pt x="5761" y="5974"/>
                  </a:lnTo>
                  <a:lnTo>
                    <a:pt x="5767" y="5975"/>
                  </a:lnTo>
                  <a:lnTo>
                    <a:pt x="5774" y="5977"/>
                  </a:lnTo>
                  <a:lnTo>
                    <a:pt x="5780" y="5980"/>
                  </a:lnTo>
                  <a:lnTo>
                    <a:pt x="5788" y="5984"/>
                  </a:lnTo>
                  <a:lnTo>
                    <a:pt x="5797" y="5988"/>
                  </a:lnTo>
                  <a:lnTo>
                    <a:pt x="5806" y="5995"/>
                  </a:lnTo>
                  <a:lnTo>
                    <a:pt x="5816" y="6002"/>
                  </a:lnTo>
                  <a:lnTo>
                    <a:pt x="5825" y="6010"/>
                  </a:lnTo>
                  <a:lnTo>
                    <a:pt x="5834" y="6019"/>
                  </a:lnTo>
                  <a:lnTo>
                    <a:pt x="5852" y="6035"/>
                  </a:lnTo>
                  <a:lnTo>
                    <a:pt x="5868" y="6053"/>
                  </a:lnTo>
                  <a:lnTo>
                    <a:pt x="5883" y="6071"/>
                  </a:lnTo>
                  <a:lnTo>
                    <a:pt x="5898" y="6089"/>
                  </a:lnTo>
                  <a:lnTo>
                    <a:pt x="5911" y="6108"/>
                  </a:lnTo>
                  <a:lnTo>
                    <a:pt x="5925" y="6128"/>
                  </a:lnTo>
                  <a:lnTo>
                    <a:pt x="5936" y="6148"/>
                  </a:lnTo>
                  <a:lnTo>
                    <a:pt x="5949" y="6168"/>
                  </a:lnTo>
                  <a:lnTo>
                    <a:pt x="5959" y="6188"/>
                  </a:lnTo>
                  <a:lnTo>
                    <a:pt x="5969" y="6209"/>
                  </a:lnTo>
                  <a:lnTo>
                    <a:pt x="5979" y="6231"/>
                  </a:lnTo>
                  <a:lnTo>
                    <a:pt x="5988" y="6253"/>
                  </a:lnTo>
                  <a:lnTo>
                    <a:pt x="5997" y="6275"/>
                  </a:lnTo>
                  <a:lnTo>
                    <a:pt x="6005" y="6297"/>
                  </a:lnTo>
                  <a:lnTo>
                    <a:pt x="6013" y="6320"/>
                  </a:lnTo>
                  <a:lnTo>
                    <a:pt x="6019" y="6343"/>
                  </a:lnTo>
                  <a:lnTo>
                    <a:pt x="6033" y="6391"/>
                  </a:lnTo>
                  <a:lnTo>
                    <a:pt x="6044" y="6439"/>
                  </a:lnTo>
                  <a:lnTo>
                    <a:pt x="6055" y="6488"/>
                  </a:lnTo>
                  <a:lnTo>
                    <a:pt x="6064" y="6537"/>
                  </a:lnTo>
                  <a:lnTo>
                    <a:pt x="6080" y="6638"/>
                  </a:lnTo>
                  <a:lnTo>
                    <a:pt x="6094" y="6740"/>
                  </a:lnTo>
                  <a:lnTo>
                    <a:pt x="6105" y="6818"/>
                  </a:lnTo>
                  <a:lnTo>
                    <a:pt x="6115" y="6898"/>
                  </a:lnTo>
                  <a:lnTo>
                    <a:pt x="6119" y="6939"/>
                  </a:lnTo>
                  <a:lnTo>
                    <a:pt x="6126" y="6979"/>
                  </a:lnTo>
                  <a:lnTo>
                    <a:pt x="6131" y="7020"/>
                  </a:lnTo>
                  <a:lnTo>
                    <a:pt x="6138" y="7060"/>
                  </a:lnTo>
                  <a:lnTo>
                    <a:pt x="6145" y="7099"/>
                  </a:lnTo>
                  <a:lnTo>
                    <a:pt x="6154" y="7138"/>
                  </a:lnTo>
                  <a:lnTo>
                    <a:pt x="6163" y="7175"/>
                  </a:lnTo>
                  <a:lnTo>
                    <a:pt x="6174" y="7211"/>
                  </a:lnTo>
                  <a:lnTo>
                    <a:pt x="6180" y="7229"/>
                  </a:lnTo>
                  <a:lnTo>
                    <a:pt x="6186" y="7246"/>
                  </a:lnTo>
                  <a:lnTo>
                    <a:pt x="6193" y="7263"/>
                  </a:lnTo>
                  <a:lnTo>
                    <a:pt x="6199" y="7280"/>
                  </a:lnTo>
                  <a:lnTo>
                    <a:pt x="6208" y="7296"/>
                  </a:lnTo>
                  <a:lnTo>
                    <a:pt x="6215" y="7311"/>
                  </a:lnTo>
                  <a:lnTo>
                    <a:pt x="6223" y="7327"/>
                  </a:lnTo>
                  <a:lnTo>
                    <a:pt x="6233" y="7341"/>
                  </a:lnTo>
                  <a:lnTo>
                    <a:pt x="6249" y="7366"/>
                  </a:lnTo>
                  <a:lnTo>
                    <a:pt x="6267" y="7390"/>
                  </a:lnTo>
                  <a:lnTo>
                    <a:pt x="6287" y="7412"/>
                  </a:lnTo>
                  <a:lnTo>
                    <a:pt x="6307" y="7434"/>
                  </a:lnTo>
                  <a:lnTo>
                    <a:pt x="6327" y="7455"/>
                  </a:lnTo>
                  <a:lnTo>
                    <a:pt x="6349" y="7476"/>
                  </a:lnTo>
                  <a:lnTo>
                    <a:pt x="6371" y="7495"/>
                  </a:lnTo>
                  <a:lnTo>
                    <a:pt x="6394" y="7514"/>
                  </a:lnTo>
                  <a:lnTo>
                    <a:pt x="6440" y="7552"/>
                  </a:lnTo>
                  <a:lnTo>
                    <a:pt x="6487" y="7587"/>
                  </a:lnTo>
                  <a:lnTo>
                    <a:pt x="6533" y="7624"/>
                  </a:lnTo>
                  <a:lnTo>
                    <a:pt x="6578" y="7660"/>
                  </a:lnTo>
                  <a:lnTo>
                    <a:pt x="6600" y="7680"/>
                  </a:lnTo>
                  <a:lnTo>
                    <a:pt x="6622" y="7699"/>
                  </a:lnTo>
                  <a:lnTo>
                    <a:pt x="6642" y="7719"/>
                  </a:lnTo>
                  <a:lnTo>
                    <a:pt x="6661" y="7740"/>
                  </a:lnTo>
                  <a:lnTo>
                    <a:pt x="6680" y="7761"/>
                  </a:lnTo>
                  <a:lnTo>
                    <a:pt x="6697" y="7784"/>
                  </a:lnTo>
                  <a:lnTo>
                    <a:pt x="6713" y="7808"/>
                  </a:lnTo>
                  <a:lnTo>
                    <a:pt x="6728" y="7832"/>
                  </a:lnTo>
                  <a:lnTo>
                    <a:pt x="6742" y="7858"/>
                  </a:lnTo>
                  <a:lnTo>
                    <a:pt x="6753" y="7886"/>
                  </a:lnTo>
                  <a:lnTo>
                    <a:pt x="6762" y="7914"/>
                  </a:lnTo>
                  <a:lnTo>
                    <a:pt x="6771" y="7945"/>
                  </a:lnTo>
                  <a:lnTo>
                    <a:pt x="6777" y="7977"/>
                  </a:lnTo>
                  <a:lnTo>
                    <a:pt x="6781" y="8010"/>
                  </a:lnTo>
                  <a:lnTo>
                    <a:pt x="6783" y="8046"/>
                  </a:lnTo>
                  <a:lnTo>
                    <a:pt x="6782" y="8083"/>
                  </a:lnTo>
                  <a:lnTo>
                    <a:pt x="6806" y="8076"/>
                  </a:lnTo>
                  <a:lnTo>
                    <a:pt x="6830" y="8066"/>
                  </a:lnTo>
                  <a:lnTo>
                    <a:pt x="6855" y="8056"/>
                  </a:lnTo>
                  <a:lnTo>
                    <a:pt x="6879" y="8044"/>
                  </a:lnTo>
                  <a:lnTo>
                    <a:pt x="6903" y="8029"/>
                  </a:lnTo>
                  <a:lnTo>
                    <a:pt x="6926" y="8013"/>
                  </a:lnTo>
                  <a:lnTo>
                    <a:pt x="6949" y="7998"/>
                  </a:lnTo>
                  <a:lnTo>
                    <a:pt x="6970" y="7980"/>
                  </a:lnTo>
                  <a:lnTo>
                    <a:pt x="6990" y="7961"/>
                  </a:lnTo>
                  <a:lnTo>
                    <a:pt x="7008" y="7942"/>
                  </a:lnTo>
                  <a:lnTo>
                    <a:pt x="7025" y="7923"/>
                  </a:lnTo>
                  <a:lnTo>
                    <a:pt x="7039" y="7903"/>
                  </a:lnTo>
                  <a:lnTo>
                    <a:pt x="7044" y="7892"/>
                  </a:lnTo>
                  <a:lnTo>
                    <a:pt x="7051" y="7882"/>
                  </a:lnTo>
                  <a:lnTo>
                    <a:pt x="7055" y="7873"/>
                  </a:lnTo>
                  <a:lnTo>
                    <a:pt x="7059" y="7862"/>
                  </a:lnTo>
                  <a:lnTo>
                    <a:pt x="7063" y="7852"/>
                  </a:lnTo>
                  <a:lnTo>
                    <a:pt x="7065" y="7841"/>
                  </a:lnTo>
                  <a:lnTo>
                    <a:pt x="7067" y="7831"/>
                  </a:lnTo>
                  <a:lnTo>
                    <a:pt x="7068" y="7822"/>
                  </a:lnTo>
                  <a:lnTo>
                    <a:pt x="7065" y="7801"/>
                  </a:lnTo>
                  <a:lnTo>
                    <a:pt x="7060" y="7775"/>
                  </a:lnTo>
                  <a:lnTo>
                    <a:pt x="7053" y="7747"/>
                  </a:lnTo>
                  <a:lnTo>
                    <a:pt x="7042" y="7717"/>
                  </a:lnTo>
                  <a:lnTo>
                    <a:pt x="7037" y="7702"/>
                  </a:lnTo>
                  <a:lnTo>
                    <a:pt x="7030" y="7687"/>
                  </a:lnTo>
                  <a:lnTo>
                    <a:pt x="7022" y="7673"/>
                  </a:lnTo>
                  <a:lnTo>
                    <a:pt x="7014" y="7659"/>
                  </a:lnTo>
                  <a:lnTo>
                    <a:pt x="7005" y="7645"/>
                  </a:lnTo>
                  <a:lnTo>
                    <a:pt x="6994" y="7633"/>
                  </a:lnTo>
                  <a:lnTo>
                    <a:pt x="6983" y="7621"/>
                  </a:lnTo>
                  <a:lnTo>
                    <a:pt x="6971" y="7612"/>
                  </a:lnTo>
                  <a:lnTo>
                    <a:pt x="6968" y="7609"/>
                  </a:lnTo>
                  <a:lnTo>
                    <a:pt x="6966" y="7607"/>
                  </a:lnTo>
                  <a:lnTo>
                    <a:pt x="6965" y="7604"/>
                  </a:lnTo>
                  <a:lnTo>
                    <a:pt x="6964" y="7601"/>
                  </a:lnTo>
                  <a:lnTo>
                    <a:pt x="6964" y="7599"/>
                  </a:lnTo>
                  <a:lnTo>
                    <a:pt x="6965" y="7595"/>
                  </a:lnTo>
                  <a:lnTo>
                    <a:pt x="6966" y="7593"/>
                  </a:lnTo>
                  <a:lnTo>
                    <a:pt x="6968" y="7590"/>
                  </a:lnTo>
                  <a:lnTo>
                    <a:pt x="6971" y="7588"/>
                  </a:lnTo>
                  <a:lnTo>
                    <a:pt x="6975" y="7587"/>
                  </a:lnTo>
                  <a:lnTo>
                    <a:pt x="6980" y="7586"/>
                  </a:lnTo>
                  <a:lnTo>
                    <a:pt x="6985" y="7585"/>
                  </a:lnTo>
                  <a:lnTo>
                    <a:pt x="6991" y="7585"/>
                  </a:lnTo>
                  <a:lnTo>
                    <a:pt x="6999" y="7586"/>
                  </a:lnTo>
                  <a:lnTo>
                    <a:pt x="7006" y="7588"/>
                  </a:lnTo>
                  <a:lnTo>
                    <a:pt x="7015" y="7590"/>
                  </a:lnTo>
                  <a:lnTo>
                    <a:pt x="7032" y="7596"/>
                  </a:lnTo>
                  <a:lnTo>
                    <a:pt x="7047" y="7605"/>
                  </a:lnTo>
                  <a:lnTo>
                    <a:pt x="7062" y="7614"/>
                  </a:lnTo>
                  <a:lnTo>
                    <a:pt x="7077" y="7626"/>
                  </a:lnTo>
                  <a:lnTo>
                    <a:pt x="7089" y="7639"/>
                  </a:lnTo>
                  <a:lnTo>
                    <a:pt x="7102" y="7653"/>
                  </a:lnTo>
                  <a:lnTo>
                    <a:pt x="7113" y="7667"/>
                  </a:lnTo>
                  <a:lnTo>
                    <a:pt x="7124" y="7683"/>
                  </a:lnTo>
                  <a:lnTo>
                    <a:pt x="7134" y="7700"/>
                  </a:lnTo>
                  <a:lnTo>
                    <a:pt x="7144" y="7716"/>
                  </a:lnTo>
                  <a:lnTo>
                    <a:pt x="7153" y="7734"/>
                  </a:lnTo>
                  <a:lnTo>
                    <a:pt x="7162" y="7751"/>
                  </a:lnTo>
                  <a:lnTo>
                    <a:pt x="7177" y="7785"/>
                  </a:lnTo>
                  <a:lnTo>
                    <a:pt x="7193" y="7817"/>
                  </a:lnTo>
                  <a:lnTo>
                    <a:pt x="7210" y="7851"/>
                  </a:lnTo>
                  <a:lnTo>
                    <a:pt x="7226" y="7884"/>
                  </a:lnTo>
                  <a:lnTo>
                    <a:pt x="7243" y="7916"/>
                  </a:lnTo>
                  <a:lnTo>
                    <a:pt x="7261" y="7948"/>
                  </a:lnTo>
                  <a:lnTo>
                    <a:pt x="7279" y="7978"/>
                  </a:lnTo>
                  <a:lnTo>
                    <a:pt x="7299" y="8008"/>
                  </a:lnTo>
                  <a:lnTo>
                    <a:pt x="7321" y="8036"/>
                  </a:lnTo>
                  <a:lnTo>
                    <a:pt x="7344" y="8064"/>
                  </a:lnTo>
                  <a:lnTo>
                    <a:pt x="7366" y="8088"/>
                  </a:lnTo>
                  <a:lnTo>
                    <a:pt x="7388" y="8111"/>
                  </a:lnTo>
                  <a:lnTo>
                    <a:pt x="7410" y="8133"/>
                  </a:lnTo>
                  <a:lnTo>
                    <a:pt x="7431" y="8154"/>
                  </a:lnTo>
                  <a:lnTo>
                    <a:pt x="7453" y="8175"/>
                  </a:lnTo>
                  <a:lnTo>
                    <a:pt x="7475" y="8197"/>
                  </a:lnTo>
                  <a:lnTo>
                    <a:pt x="7496" y="8218"/>
                  </a:lnTo>
                  <a:lnTo>
                    <a:pt x="7516" y="8239"/>
                  </a:lnTo>
                  <a:lnTo>
                    <a:pt x="7534" y="8262"/>
                  </a:lnTo>
                  <a:lnTo>
                    <a:pt x="7552" y="8287"/>
                  </a:lnTo>
                  <a:lnTo>
                    <a:pt x="7559" y="8300"/>
                  </a:lnTo>
                  <a:lnTo>
                    <a:pt x="7568" y="8312"/>
                  </a:lnTo>
                  <a:lnTo>
                    <a:pt x="7575" y="8327"/>
                  </a:lnTo>
                  <a:lnTo>
                    <a:pt x="7582" y="8341"/>
                  </a:lnTo>
                  <a:lnTo>
                    <a:pt x="7588" y="8355"/>
                  </a:lnTo>
                  <a:lnTo>
                    <a:pt x="7594" y="8371"/>
                  </a:lnTo>
                  <a:lnTo>
                    <a:pt x="7599" y="8386"/>
                  </a:lnTo>
                  <a:lnTo>
                    <a:pt x="7604" y="8403"/>
                  </a:lnTo>
                  <a:lnTo>
                    <a:pt x="7608" y="8420"/>
                  </a:lnTo>
                  <a:lnTo>
                    <a:pt x="7611" y="8439"/>
                  </a:lnTo>
                  <a:lnTo>
                    <a:pt x="7614" y="8457"/>
                  </a:lnTo>
                  <a:lnTo>
                    <a:pt x="7617" y="8476"/>
                  </a:lnTo>
                  <a:lnTo>
                    <a:pt x="7636" y="8470"/>
                  </a:lnTo>
                  <a:lnTo>
                    <a:pt x="7657" y="8460"/>
                  </a:lnTo>
                  <a:lnTo>
                    <a:pt x="7678" y="8450"/>
                  </a:lnTo>
                  <a:lnTo>
                    <a:pt x="7700" y="8439"/>
                  </a:lnTo>
                  <a:lnTo>
                    <a:pt x="7721" y="8425"/>
                  </a:lnTo>
                  <a:lnTo>
                    <a:pt x="7741" y="8409"/>
                  </a:lnTo>
                  <a:lnTo>
                    <a:pt x="7761" y="8394"/>
                  </a:lnTo>
                  <a:lnTo>
                    <a:pt x="7781" y="8376"/>
                  </a:lnTo>
                  <a:lnTo>
                    <a:pt x="7799" y="8357"/>
                  </a:lnTo>
                  <a:lnTo>
                    <a:pt x="7815" y="8336"/>
                  </a:lnTo>
                  <a:lnTo>
                    <a:pt x="7831" y="8316"/>
                  </a:lnTo>
                  <a:lnTo>
                    <a:pt x="7844" y="8293"/>
                  </a:lnTo>
                  <a:lnTo>
                    <a:pt x="7850" y="8281"/>
                  </a:lnTo>
                  <a:lnTo>
                    <a:pt x="7855" y="8270"/>
                  </a:lnTo>
                  <a:lnTo>
                    <a:pt x="7860" y="8257"/>
                  </a:lnTo>
                  <a:lnTo>
                    <a:pt x="7864" y="8246"/>
                  </a:lnTo>
                  <a:lnTo>
                    <a:pt x="7868" y="8233"/>
                  </a:lnTo>
                  <a:lnTo>
                    <a:pt x="7871" y="8220"/>
                  </a:lnTo>
                  <a:lnTo>
                    <a:pt x="7874" y="8207"/>
                  </a:lnTo>
                  <a:lnTo>
                    <a:pt x="7875" y="8194"/>
                  </a:lnTo>
                  <a:lnTo>
                    <a:pt x="7865" y="8164"/>
                  </a:lnTo>
                  <a:lnTo>
                    <a:pt x="7858" y="8135"/>
                  </a:lnTo>
                  <a:lnTo>
                    <a:pt x="7852" y="8106"/>
                  </a:lnTo>
                  <a:lnTo>
                    <a:pt x="7845" y="8077"/>
                  </a:lnTo>
                  <a:lnTo>
                    <a:pt x="7835" y="8021"/>
                  </a:lnTo>
                  <a:lnTo>
                    <a:pt x="7824" y="7966"/>
                  </a:lnTo>
                  <a:lnTo>
                    <a:pt x="7815" y="7940"/>
                  </a:lnTo>
                  <a:lnTo>
                    <a:pt x="7806" y="7914"/>
                  </a:lnTo>
                  <a:lnTo>
                    <a:pt x="7801" y="7902"/>
                  </a:lnTo>
                  <a:lnTo>
                    <a:pt x="7794" y="7889"/>
                  </a:lnTo>
                  <a:lnTo>
                    <a:pt x="7788" y="7877"/>
                  </a:lnTo>
                  <a:lnTo>
                    <a:pt x="7781" y="7864"/>
                  </a:lnTo>
                  <a:lnTo>
                    <a:pt x="7773" y="7853"/>
                  </a:lnTo>
                  <a:lnTo>
                    <a:pt x="7763" y="7841"/>
                  </a:lnTo>
                  <a:lnTo>
                    <a:pt x="7754" y="7830"/>
                  </a:lnTo>
                  <a:lnTo>
                    <a:pt x="7742" y="7818"/>
                  </a:lnTo>
                  <a:lnTo>
                    <a:pt x="7731" y="7807"/>
                  </a:lnTo>
                  <a:lnTo>
                    <a:pt x="7719" y="7797"/>
                  </a:lnTo>
                  <a:lnTo>
                    <a:pt x="7705" y="7786"/>
                  </a:lnTo>
                  <a:lnTo>
                    <a:pt x="7689" y="7776"/>
                  </a:lnTo>
                  <a:lnTo>
                    <a:pt x="7686" y="7773"/>
                  </a:lnTo>
                  <a:lnTo>
                    <a:pt x="7683" y="7769"/>
                  </a:lnTo>
                  <a:lnTo>
                    <a:pt x="7681" y="7765"/>
                  </a:lnTo>
                  <a:lnTo>
                    <a:pt x="7680" y="7762"/>
                  </a:lnTo>
                  <a:lnTo>
                    <a:pt x="7680" y="7758"/>
                  </a:lnTo>
                  <a:lnTo>
                    <a:pt x="7681" y="7755"/>
                  </a:lnTo>
                  <a:lnTo>
                    <a:pt x="7683" y="7752"/>
                  </a:lnTo>
                  <a:lnTo>
                    <a:pt x="7687" y="7749"/>
                  </a:lnTo>
                  <a:lnTo>
                    <a:pt x="7691" y="7747"/>
                  </a:lnTo>
                  <a:lnTo>
                    <a:pt x="7698" y="7745"/>
                  </a:lnTo>
                  <a:lnTo>
                    <a:pt x="7705" y="7745"/>
                  </a:lnTo>
                  <a:lnTo>
                    <a:pt x="7714" y="7745"/>
                  </a:lnTo>
                  <a:lnTo>
                    <a:pt x="7726" y="7748"/>
                  </a:lnTo>
                  <a:lnTo>
                    <a:pt x="7737" y="7751"/>
                  </a:lnTo>
                  <a:lnTo>
                    <a:pt x="7752" y="7756"/>
                  </a:lnTo>
                  <a:lnTo>
                    <a:pt x="7767" y="7761"/>
                  </a:lnTo>
                  <a:lnTo>
                    <a:pt x="7787" y="7771"/>
                  </a:lnTo>
                  <a:lnTo>
                    <a:pt x="7805" y="7780"/>
                  </a:lnTo>
                  <a:lnTo>
                    <a:pt x="7820" y="7790"/>
                  </a:lnTo>
                  <a:lnTo>
                    <a:pt x="7836" y="7802"/>
                  </a:lnTo>
                  <a:lnTo>
                    <a:pt x="7850" y="7814"/>
                  </a:lnTo>
                  <a:lnTo>
                    <a:pt x="7863" y="7827"/>
                  </a:lnTo>
                  <a:lnTo>
                    <a:pt x="7875" y="7840"/>
                  </a:lnTo>
                  <a:lnTo>
                    <a:pt x="7886" y="7854"/>
                  </a:lnTo>
                  <a:lnTo>
                    <a:pt x="7896" y="7870"/>
                  </a:lnTo>
                  <a:lnTo>
                    <a:pt x="7906" y="7884"/>
                  </a:lnTo>
                  <a:lnTo>
                    <a:pt x="7914" y="7900"/>
                  </a:lnTo>
                  <a:lnTo>
                    <a:pt x="7922" y="7915"/>
                  </a:lnTo>
                  <a:lnTo>
                    <a:pt x="7937" y="7949"/>
                  </a:lnTo>
                  <a:lnTo>
                    <a:pt x="7948" y="7982"/>
                  </a:lnTo>
                  <a:lnTo>
                    <a:pt x="7970" y="8052"/>
                  </a:lnTo>
                  <a:lnTo>
                    <a:pt x="7991" y="8120"/>
                  </a:lnTo>
                  <a:lnTo>
                    <a:pt x="8003" y="8153"/>
                  </a:lnTo>
                  <a:lnTo>
                    <a:pt x="8016" y="8184"/>
                  </a:lnTo>
                  <a:lnTo>
                    <a:pt x="8023" y="8199"/>
                  </a:lnTo>
                  <a:lnTo>
                    <a:pt x="8032" y="8213"/>
                  </a:lnTo>
                  <a:lnTo>
                    <a:pt x="8040" y="8227"/>
                  </a:lnTo>
                  <a:lnTo>
                    <a:pt x="8049" y="8241"/>
                  </a:lnTo>
                  <a:lnTo>
                    <a:pt x="8062" y="8257"/>
                  </a:lnTo>
                  <a:lnTo>
                    <a:pt x="8075" y="8274"/>
                  </a:lnTo>
                  <a:lnTo>
                    <a:pt x="8089" y="8291"/>
                  </a:lnTo>
                  <a:lnTo>
                    <a:pt x="8104" y="8306"/>
                  </a:lnTo>
                  <a:lnTo>
                    <a:pt x="8118" y="8322"/>
                  </a:lnTo>
                  <a:lnTo>
                    <a:pt x="8134" y="8336"/>
                  </a:lnTo>
                  <a:lnTo>
                    <a:pt x="8149" y="8350"/>
                  </a:lnTo>
                  <a:lnTo>
                    <a:pt x="8167" y="8364"/>
                  </a:lnTo>
                  <a:lnTo>
                    <a:pt x="8185" y="8376"/>
                  </a:lnTo>
                  <a:lnTo>
                    <a:pt x="8203" y="8389"/>
                  </a:lnTo>
                  <a:lnTo>
                    <a:pt x="8223" y="8400"/>
                  </a:lnTo>
                  <a:lnTo>
                    <a:pt x="8243" y="8409"/>
                  </a:lnTo>
                  <a:lnTo>
                    <a:pt x="8265" y="8419"/>
                  </a:lnTo>
                  <a:lnTo>
                    <a:pt x="8288" y="8427"/>
                  </a:lnTo>
                  <a:lnTo>
                    <a:pt x="8312" y="8434"/>
                  </a:lnTo>
                  <a:lnTo>
                    <a:pt x="8338" y="8442"/>
                  </a:lnTo>
                  <a:lnTo>
                    <a:pt x="8341" y="8417"/>
                  </a:lnTo>
                  <a:lnTo>
                    <a:pt x="8345" y="8393"/>
                  </a:lnTo>
                  <a:lnTo>
                    <a:pt x="8350" y="8368"/>
                  </a:lnTo>
                  <a:lnTo>
                    <a:pt x="8356" y="8344"/>
                  </a:lnTo>
                  <a:lnTo>
                    <a:pt x="8364" y="8320"/>
                  </a:lnTo>
                  <a:lnTo>
                    <a:pt x="8372" y="8296"/>
                  </a:lnTo>
                  <a:lnTo>
                    <a:pt x="8381" y="8272"/>
                  </a:lnTo>
                  <a:lnTo>
                    <a:pt x="8392" y="8249"/>
                  </a:lnTo>
                  <a:lnTo>
                    <a:pt x="8404" y="8227"/>
                  </a:lnTo>
                  <a:lnTo>
                    <a:pt x="8417" y="8205"/>
                  </a:lnTo>
                  <a:lnTo>
                    <a:pt x="8431" y="8184"/>
                  </a:lnTo>
                  <a:lnTo>
                    <a:pt x="8447" y="8164"/>
                  </a:lnTo>
                  <a:lnTo>
                    <a:pt x="8464" y="8146"/>
                  </a:lnTo>
                  <a:lnTo>
                    <a:pt x="8481" y="8129"/>
                  </a:lnTo>
                  <a:lnTo>
                    <a:pt x="8501" y="8112"/>
                  </a:lnTo>
                  <a:lnTo>
                    <a:pt x="8522" y="8098"/>
                  </a:lnTo>
                  <a:lnTo>
                    <a:pt x="8518" y="8072"/>
                  </a:lnTo>
                  <a:lnTo>
                    <a:pt x="8512" y="8049"/>
                  </a:lnTo>
                  <a:lnTo>
                    <a:pt x="8509" y="8037"/>
                  </a:lnTo>
                  <a:lnTo>
                    <a:pt x="8506" y="8027"/>
                  </a:lnTo>
                  <a:lnTo>
                    <a:pt x="8502" y="8016"/>
                  </a:lnTo>
                  <a:lnTo>
                    <a:pt x="8497" y="8006"/>
                  </a:lnTo>
                  <a:lnTo>
                    <a:pt x="8491" y="7996"/>
                  </a:lnTo>
                  <a:lnTo>
                    <a:pt x="8484" y="7985"/>
                  </a:lnTo>
                  <a:lnTo>
                    <a:pt x="8476" y="7975"/>
                  </a:lnTo>
                  <a:lnTo>
                    <a:pt x="8468" y="7964"/>
                  </a:lnTo>
                  <a:lnTo>
                    <a:pt x="8457" y="7954"/>
                  </a:lnTo>
                  <a:lnTo>
                    <a:pt x="8446" y="7942"/>
                  </a:lnTo>
                  <a:lnTo>
                    <a:pt x="8433" y="7931"/>
                  </a:lnTo>
                  <a:lnTo>
                    <a:pt x="8419" y="7920"/>
                  </a:lnTo>
                  <a:lnTo>
                    <a:pt x="8416" y="7916"/>
                  </a:lnTo>
                  <a:lnTo>
                    <a:pt x="8413" y="7912"/>
                  </a:lnTo>
                  <a:lnTo>
                    <a:pt x="8409" y="7909"/>
                  </a:lnTo>
                  <a:lnTo>
                    <a:pt x="8408" y="7905"/>
                  </a:lnTo>
                  <a:lnTo>
                    <a:pt x="8408" y="7902"/>
                  </a:lnTo>
                  <a:lnTo>
                    <a:pt x="8408" y="7899"/>
                  </a:lnTo>
                  <a:lnTo>
                    <a:pt x="8410" y="7896"/>
                  </a:lnTo>
                  <a:lnTo>
                    <a:pt x="8414" y="7893"/>
                  </a:lnTo>
                  <a:lnTo>
                    <a:pt x="8418" y="7891"/>
                  </a:lnTo>
                  <a:lnTo>
                    <a:pt x="8423" y="7891"/>
                  </a:lnTo>
                  <a:lnTo>
                    <a:pt x="8430" y="7891"/>
                  </a:lnTo>
                  <a:lnTo>
                    <a:pt x="8440" y="7893"/>
                  </a:lnTo>
                  <a:lnTo>
                    <a:pt x="8450" y="7897"/>
                  </a:lnTo>
                  <a:lnTo>
                    <a:pt x="8462" y="7901"/>
                  </a:lnTo>
                  <a:lnTo>
                    <a:pt x="8477" y="7907"/>
                  </a:lnTo>
                  <a:lnTo>
                    <a:pt x="8494" y="7914"/>
                  </a:lnTo>
                  <a:lnTo>
                    <a:pt x="8510" y="7925"/>
                  </a:lnTo>
                  <a:lnTo>
                    <a:pt x="8526" y="7935"/>
                  </a:lnTo>
                  <a:lnTo>
                    <a:pt x="8541" y="7947"/>
                  </a:lnTo>
                  <a:lnTo>
                    <a:pt x="8554" y="7959"/>
                  </a:lnTo>
                  <a:lnTo>
                    <a:pt x="8567" y="7972"/>
                  </a:lnTo>
                  <a:lnTo>
                    <a:pt x="8578" y="7985"/>
                  </a:lnTo>
                  <a:lnTo>
                    <a:pt x="8588" y="8000"/>
                  </a:lnTo>
                  <a:lnTo>
                    <a:pt x="8599" y="8015"/>
                  </a:lnTo>
                  <a:lnTo>
                    <a:pt x="8608" y="8031"/>
                  </a:lnTo>
                  <a:lnTo>
                    <a:pt x="8616" y="8047"/>
                  </a:lnTo>
                  <a:lnTo>
                    <a:pt x="8625" y="8063"/>
                  </a:lnTo>
                  <a:lnTo>
                    <a:pt x="8633" y="8080"/>
                  </a:lnTo>
                  <a:lnTo>
                    <a:pt x="8649" y="8114"/>
                  </a:lnTo>
                  <a:lnTo>
                    <a:pt x="8664" y="8150"/>
                  </a:lnTo>
                  <a:lnTo>
                    <a:pt x="8680" y="8185"/>
                  </a:lnTo>
                  <a:lnTo>
                    <a:pt x="8699" y="8220"/>
                  </a:lnTo>
                  <a:lnTo>
                    <a:pt x="8708" y="8236"/>
                  </a:lnTo>
                  <a:lnTo>
                    <a:pt x="8718" y="8254"/>
                  </a:lnTo>
                  <a:lnTo>
                    <a:pt x="8730" y="8270"/>
                  </a:lnTo>
                  <a:lnTo>
                    <a:pt x="8741" y="8286"/>
                  </a:lnTo>
                  <a:lnTo>
                    <a:pt x="8755" y="8302"/>
                  </a:lnTo>
                  <a:lnTo>
                    <a:pt x="8769" y="8317"/>
                  </a:lnTo>
                  <a:lnTo>
                    <a:pt x="8785" y="8331"/>
                  </a:lnTo>
                  <a:lnTo>
                    <a:pt x="8802" y="8345"/>
                  </a:lnTo>
                  <a:lnTo>
                    <a:pt x="8819" y="8358"/>
                  </a:lnTo>
                  <a:lnTo>
                    <a:pt x="8839" y="8371"/>
                  </a:lnTo>
                  <a:lnTo>
                    <a:pt x="8861" y="8382"/>
                  </a:lnTo>
                  <a:lnTo>
                    <a:pt x="8884" y="8393"/>
                  </a:lnTo>
                  <a:lnTo>
                    <a:pt x="8891" y="8373"/>
                  </a:lnTo>
                  <a:lnTo>
                    <a:pt x="8899" y="8354"/>
                  </a:lnTo>
                  <a:lnTo>
                    <a:pt x="8909" y="8337"/>
                  </a:lnTo>
                  <a:lnTo>
                    <a:pt x="8920" y="8322"/>
                  </a:lnTo>
                  <a:lnTo>
                    <a:pt x="8932" y="8308"/>
                  </a:lnTo>
                  <a:lnTo>
                    <a:pt x="8944" y="8296"/>
                  </a:lnTo>
                  <a:lnTo>
                    <a:pt x="8958" y="8285"/>
                  </a:lnTo>
                  <a:lnTo>
                    <a:pt x="8973" y="8275"/>
                  </a:lnTo>
                  <a:lnTo>
                    <a:pt x="8988" y="8268"/>
                  </a:lnTo>
                  <a:lnTo>
                    <a:pt x="9005" y="8260"/>
                  </a:lnTo>
                  <a:lnTo>
                    <a:pt x="9021" y="8255"/>
                  </a:lnTo>
                  <a:lnTo>
                    <a:pt x="9040" y="8250"/>
                  </a:lnTo>
                  <a:lnTo>
                    <a:pt x="9058" y="8247"/>
                  </a:lnTo>
                  <a:lnTo>
                    <a:pt x="9077" y="8245"/>
                  </a:lnTo>
                  <a:lnTo>
                    <a:pt x="9097" y="8244"/>
                  </a:lnTo>
                  <a:lnTo>
                    <a:pt x="9118" y="8243"/>
                  </a:lnTo>
                  <a:lnTo>
                    <a:pt x="9139" y="8243"/>
                  </a:lnTo>
                  <a:lnTo>
                    <a:pt x="9161" y="8245"/>
                  </a:lnTo>
                  <a:lnTo>
                    <a:pt x="9182" y="8246"/>
                  </a:lnTo>
                  <a:lnTo>
                    <a:pt x="9204" y="8249"/>
                  </a:lnTo>
                  <a:lnTo>
                    <a:pt x="9250" y="8256"/>
                  </a:lnTo>
                  <a:lnTo>
                    <a:pt x="9298" y="8265"/>
                  </a:lnTo>
                  <a:lnTo>
                    <a:pt x="9346" y="8276"/>
                  </a:lnTo>
                  <a:lnTo>
                    <a:pt x="9395" y="8287"/>
                  </a:lnTo>
                  <a:lnTo>
                    <a:pt x="9444" y="8300"/>
                  </a:lnTo>
                  <a:lnTo>
                    <a:pt x="9493" y="8312"/>
                  </a:lnTo>
                  <a:lnTo>
                    <a:pt x="9542" y="8325"/>
                  </a:lnTo>
                  <a:lnTo>
                    <a:pt x="9596" y="8338"/>
                  </a:lnTo>
                  <a:lnTo>
                    <a:pt x="9650" y="8351"/>
                  </a:lnTo>
                  <a:lnTo>
                    <a:pt x="9704" y="8362"/>
                  </a:lnTo>
                  <a:lnTo>
                    <a:pt x="9760" y="8374"/>
                  </a:lnTo>
                  <a:lnTo>
                    <a:pt x="9815" y="8382"/>
                  </a:lnTo>
                  <a:lnTo>
                    <a:pt x="9842" y="8386"/>
                  </a:lnTo>
                  <a:lnTo>
                    <a:pt x="9869" y="8389"/>
                  </a:lnTo>
                  <a:lnTo>
                    <a:pt x="9896" y="8392"/>
                  </a:lnTo>
                  <a:lnTo>
                    <a:pt x="9922" y="8393"/>
                  </a:lnTo>
                  <a:lnTo>
                    <a:pt x="9970" y="8395"/>
                  </a:lnTo>
                  <a:lnTo>
                    <a:pt x="10015" y="8394"/>
                  </a:lnTo>
                  <a:lnTo>
                    <a:pt x="10058" y="8391"/>
                  </a:lnTo>
                  <a:lnTo>
                    <a:pt x="10098" y="8386"/>
                  </a:lnTo>
                  <a:lnTo>
                    <a:pt x="10137" y="8380"/>
                  </a:lnTo>
                  <a:lnTo>
                    <a:pt x="10174" y="8372"/>
                  </a:lnTo>
                  <a:lnTo>
                    <a:pt x="10209" y="8362"/>
                  </a:lnTo>
                  <a:lnTo>
                    <a:pt x="10243" y="8351"/>
                  </a:lnTo>
                  <a:lnTo>
                    <a:pt x="10275" y="8340"/>
                  </a:lnTo>
                  <a:lnTo>
                    <a:pt x="10306" y="8326"/>
                  </a:lnTo>
                  <a:lnTo>
                    <a:pt x="10336" y="8311"/>
                  </a:lnTo>
                  <a:lnTo>
                    <a:pt x="10366" y="8296"/>
                  </a:lnTo>
                  <a:lnTo>
                    <a:pt x="10395" y="8279"/>
                  </a:lnTo>
                  <a:lnTo>
                    <a:pt x="10422" y="8262"/>
                  </a:lnTo>
                  <a:lnTo>
                    <a:pt x="10450" y="8245"/>
                  </a:lnTo>
                  <a:lnTo>
                    <a:pt x="10477" y="8226"/>
                  </a:lnTo>
                  <a:lnTo>
                    <a:pt x="10530" y="8188"/>
                  </a:lnTo>
                  <a:lnTo>
                    <a:pt x="10584" y="8151"/>
                  </a:lnTo>
                  <a:lnTo>
                    <a:pt x="10611" y="8131"/>
                  </a:lnTo>
                  <a:lnTo>
                    <a:pt x="10639" y="8112"/>
                  </a:lnTo>
                  <a:lnTo>
                    <a:pt x="10668" y="8094"/>
                  </a:lnTo>
                  <a:lnTo>
                    <a:pt x="10697" y="8075"/>
                  </a:lnTo>
                  <a:lnTo>
                    <a:pt x="10729" y="8057"/>
                  </a:lnTo>
                  <a:lnTo>
                    <a:pt x="10760" y="8040"/>
                  </a:lnTo>
                  <a:lnTo>
                    <a:pt x="10793" y="8024"/>
                  </a:lnTo>
                  <a:lnTo>
                    <a:pt x="10827" y="8008"/>
                  </a:lnTo>
                  <a:lnTo>
                    <a:pt x="10864" y="7994"/>
                  </a:lnTo>
                  <a:lnTo>
                    <a:pt x="10901" y="7980"/>
                  </a:lnTo>
                  <a:lnTo>
                    <a:pt x="10941" y="7967"/>
                  </a:lnTo>
                  <a:lnTo>
                    <a:pt x="10983" y="7956"/>
                  </a:lnTo>
                  <a:lnTo>
                    <a:pt x="10977" y="7913"/>
                  </a:lnTo>
                  <a:lnTo>
                    <a:pt x="10974" y="7872"/>
                  </a:lnTo>
                  <a:lnTo>
                    <a:pt x="10972" y="7831"/>
                  </a:lnTo>
                  <a:lnTo>
                    <a:pt x="10973" y="7790"/>
                  </a:lnTo>
                  <a:lnTo>
                    <a:pt x="10974" y="7771"/>
                  </a:lnTo>
                  <a:lnTo>
                    <a:pt x="10975" y="7752"/>
                  </a:lnTo>
                  <a:lnTo>
                    <a:pt x="10977" y="7732"/>
                  </a:lnTo>
                  <a:lnTo>
                    <a:pt x="10980" y="7713"/>
                  </a:lnTo>
                  <a:lnTo>
                    <a:pt x="10984" y="7695"/>
                  </a:lnTo>
                  <a:lnTo>
                    <a:pt x="10987" y="7677"/>
                  </a:lnTo>
                  <a:lnTo>
                    <a:pt x="10991" y="7659"/>
                  </a:lnTo>
                  <a:lnTo>
                    <a:pt x="10995" y="7642"/>
                  </a:lnTo>
                  <a:lnTo>
                    <a:pt x="11000" y="7625"/>
                  </a:lnTo>
                  <a:lnTo>
                    <a:pt x="11006" y="7609"/>
                  </a:lnTo>
                  <a:lnTo>
                    <a:pt x="11013" y="7592"/>
                  </a:lnTo>
                  <a:lnTo>
                    <a:pt x="11019" y="7577"/>
                  </a:lnTo>
                  <a:lnTo>
                    <a:pt x="11026" y="7562"/>
                  </a:lnTo>
                  <a:lnTo>
                    <a:pt x="11033" y="7547"/>
                  </a:lnTo>
                  <a:lnTo>
                    <a:pt x="11042" y="7533"/>
                  </a:lnTo>
                  <a:lnTo>
                    <a:pt x="11051" y="7519"/>
                  </a:lnTo>
                  <a:lnTo>
                    <a:pt x="11061" y="7507"/>
                  </a:lnTo>
                  <a:lnTo>
                    <a:pt x="11071" y="7494"/>
                  </a:lnTo>
                  <a:lnTo>
                    <a:pt x="11081" y="7483"/>
                  </a:lnTo>
                  <a:lnTo>
                    <a:pt x="11092" y="7471"/>
                  </a:lnTo>
                  <a:lnTo>
                    <a:pt x="11103" y="7461"/>
                  </a:lnTo>
                  <a:lnTo>
                    <a:pt x="11116" y="7451"/>
                  </a:lnTo>
                  <a:lnTo>
                    <a:pt x="11128" y="7441"/>
                  </a:lnTo>
                  <a:lnTo>
                    <a:pt x="11142" y="7433"/>
                  </a:lnTo>
                  <a:lnTo>
                    <a:pt x="11124" y="7413"/>
                  </a:lnTo>
                  <a:lnTo>
                    <a:pt x="11105" y="7394"/>
                  </a:lnTo>
                  <a:lnTo>
                    <a:pt x="11086" y="7379"/>
                  </a:lnTo>
                  <a:lnTo>
                    <a:pt x="11066" y="7364"/>
                  </a:lnTo>
                  <a:lnTo>
                    <a:pt x="11045" y="7352"/>
                  </a:lnTo>
                  <a:lnTo>
                    <a:pt x="11024" y="7340"/>
                  </a:lnTo>
                  <a:lnTo>
                    <a:pt x="11002" y="7331"/>
                  </a:lnTo>
                  <a:lnTo>
                    <a:pt x="10981" y="7323"/>
                  </a:lnTo>
                  <a:lnTo>
                    <a:pt x="10960" y="7317"/>
                  </a:lnTo>
                  <a:lnTo>
                    <a:pt x="10938" y="7313"/>
                  </a:lnTo>
                  <a:lnTo>
                    <a:pt x="10915" y="7310"/>
                  </a:lnTo>
                  <a:lnTo>
                    <a:pt x="10893" y="7308"/>
                  </a:lnTo>
                  <a:lnTo>
                    <a:pt x="10871" y="7307"/>
                  </a:lnTo>
                  <a:lnTo>
                    <a:pt x="10849" y="7308"/>
                  </a:lnTo>
                  <a:lnTo>
                    <a:pt x="10826" y="7310"/>
                  </a:lnTo>
                  <a:lnTo>
                    <a:pt x="10806" y="7313"/>
                  </a:lnTo>
                  <a:lnTo>
                    <a:pt x="10784" y="7317"/>
                  </a:lnTo>
                  <a:lnTo>
                    <a:pt x="10762" y="7322"/>
                  </a:lnTo>
                  <a:lnTo>
                    <a:pt x="10741" y="7329"/>
                  </a:lnTo>
                  <a:lnTo>
                    <a:pt x="10721" y="7336"/>
                  </a:lnTo>
                  <a:lnTo>
                    <a:pt x="10701" y="7344"/>
                  </a:lnTo>
                  <a:lnTo>
                    <a:pt x="10682" y="7354"/>
                  </a:lnTo>
                  <a:lnTo>
                    <a:pt x="10663" y="7363"/>
                  </a:lnTo>
                  <a:lnTo>
                    <a:pt x="10644" y="7373"/>
                  </a:lnTo>
                  <a:lnTo>
                    <a:pt x="10627" y="7385"/>
                  </a:lnTo>
                  <a:lnTo>
                    <a:pt x="10610" y="7396"/>
                  </a:lnTo>
                  <a:lnTo>
                    <a:pt x="10594" y="7409"/>
                  </a:lnTo>
                  <a:lnTo>
                    <a:pt x="10580" y="7421"/>
                  </a:lnTo>
                  <a:lnTo>
                    <a:pt x="10566" y="7435"/>
                  </a:lnTo>
                  <a:lnTo>
                    <a:pt x="10553" y="7448"/>
                  </a:lnTo>
                  <a:lnTo>
                    <a:pt x="10541" y="7463"/>
                  </a:lnTo>
                  <a:lnTo>
                    <a:pt x="10531" y="7477"/>
                  </a:lnTo>
                  <a:lnTo>
                    <a:pt x="10527" y="7482"/>
                  </a:lnTo>
                  <a:lnTo>
                    <a:pt x="10524" y="7485"/>
                  </a:lnTo>
                  <a:lnTo>
                    <a:pt x="10521" y="7486"/>
                  </a:lnTo>
                  <a:lnTo>
                    <a:pt x="10518" y="7486"/>
                  </a:lnTo>
                  <a:lnTo>
                    <a:pt x="10516" y="7484"/>
                  </a:lnTo>
                  <a:lnTo>
                    <a:pt x="10515" y="7481"/>
                  </a:lnTo>
                  <a:lnTo>
                    <a:pt x="10515" y="7476"/>
                  </a:lnTo>
                  <a:lnTo>
                    <a:pt x="10516" y="7470"/>
                  </a:lnTo>
                  <a:lnTo>
                    <a:pt x="10519" y="7457"/>
                  </a:lnTo>
                  <a:lnTo>
                    <a:pt x="10526" y="7439"/>
                  </a:lnTo>
                  <a:lnTo>
                    <a:pt x="10530" y="7431"/>
                  </a:lnTo>
                  <a:lnTo>
                    <a:pt x="10534" y="7420"/>
                  </a:lnTo>
                  <a:lnTo>
                    <a:pt x="10540" y="7411"/>
                  </a:lnTo>
                  <a:lnTo>
                    <a:pt x="10547" y="7402"/>
                  </a:lnTo>
                  <a:lnTo>
                    <a:pt x="10560" y="7383"/>
                  </a:lnTo>
                  <a:lnTo>
                    <a:pt x="10574" y="7364"/>
                  </a:lnTo>
                  <a:lnTo>
                    <a:pt x="10588" y="7348"/>
                  </a:lnTo>
                  <a:lnTo>
                    <a:pt x="10604" y="7332"/>
                  </a:lnTo>
                  <a:lnTo>
                    <a:pt x="10620" y="7317"/>
                  </a:lnTo>
                  <a:lnTo>
                    <a:pt x="10637" y="7304"/>
                  </a:lnTo>
                  <a:lnTo>
                    <a:pt x="10654" y="7291"/>
                  </a:lnTo>
                  <a:lnTo>
                    <a:pt x="10671" y="7280"/>
                  </a:lnTo>
                  <a:lnTo>
                    <a:pt x="10690" y="7269"/>
                  </a:lnTo>
                  <a:lnTo>
                    <a:pt x="10708" y="7260"/>
                  </a:lnTo>
                  <a:lnTo>
                    <a:pt x="10728" y="7251"/>
                  </a:lnTo>
                  <a:lnTo>
                    <a:pt x="10746" y="7243"/>
                  </a:lnTo>
                  <a:lnTo>
                    <a:pt x="10766" y="7237"/>
                  </a:lnTo>
                  <a:lnTo>
                    <a:pt x="10786" y="7231"/>
                  </a:lnTo>
                  <a:lnTo>
                    <a:pt x="10806" y="7225"/>
                  </a:lnTo>
                  <a:lnTo>
                    <a:pt x="10826" y="7222"/>
                  </a:lnTo>
                  <a:lnTo>
                    <a:pt x="10846" y="7219"/>
                  </a:lnTo>
                  <a:lnTo>
                    <a:pt x="10866" y="7217"/>
                  </a:lnTo>
                  <a:lnTo>
                    <a:pt x="10887" y="7215"/>
                  </a:lnTo>
                  <a:lnTo>
                    <a:pt x="10907" y="7215"/>
                  </a:lnTo>
                  <a:lnTo>
                    <a:pt x="10927" y="7215"/>
                  </a:lnTo>
                  <a:lnTo>
                    <a:pt x="10947" y="7216"/>
                  </a:lnTo>
                  <a:lnTo>
                    <a:pt x="10967" y="7218"/>
                  </a:lnTo>
                  <a:lnTo>
                    <a:pt x="10987" y="7221"/>
                  </a:lnTo>
                  <a:lnTo>
                    <a:pt x="11005" y="7225"/>
                  </a:lnTo>
                  <a:lnTo>
                    <a:pt x="11024" y="7230"/>
                  </a:lnTo>
                  <a:lnTo>
                    <a:pt x="11043" y="7235"/>
                  </a:lnTo>
                  <a:lnTo>
                    <a:pt x="11062" y="7241"/>
                  </a:lnTo>
                  <a:lnTo>
                    <a:pt x="11079" y="7247"/>
                  </a:lnTo>
                  <a:lnTo>
                    <a:pt x="11097" y="7255"/>
                  </a:lnTo>
                  <a:lnTo>
                    <a:pt x="11114" y="7263"/>
                  </a:lnTo>
                  <a:lnTo>
                    <a:pt x="11129" y="7271"/>
                  </a:lnTo>
                  <a:lnTo>
                    <a:pt x="11129" y="7258"/>
                  </a:lnTo>
                  <a:lnTo>
                    <a:pt x="11129" y="7243"/>
                  </a:lnTo>
                  <a:lnTo>
                    <a:pt x="11130" y="7229"/>
                  </a:lnTo>
                  <a:lnTo>
                    <a:pt x="11132" y="7213"/>
                  </a:lnTo>
                  <a:lnTo>
                    <a:pt x="11134" y="7197"/>
                  </a:lnTo>
                  <a:lnTo>
                    <a:pt x="11138" y="7182"/>
                  </a:lnTo>
                  <a:lnTo>
                    <a:pt x="11141" y="7166"/>
                  </a:lnTo>
                  <a:lnTo>
                    <a:pt x="11145" y="7151"/>
                  </a:lnTo>
                  <a:lnTo>
                    <a:pt x="11150" y="7138"/>
                  </a:lnTo>
                  <a:lnTo>
                    <a:pt x="11155" y="7124"/>
                  </a:lnTo>
                  <a:lnTo>
                    <a:pt x="11160" y="7113"/>
                  </a:lnTo>
                  <a:lnTo>
                    <a:pt x="11167" y="7104"/>
                  </a:lnTo>
                  <a:lnTo>
                    <a:pt x="11174" y="7095"/>
                  </a:lnTo>
                  <a:lnTo>
                    <a:pt x="11181" y="7088"/>
                  </a:lnTo>
                  <a:lnTo>
                    <a:pt x="11184" y="7086"/>
                  </a:lnTo>
                  <a:lnTo>
                    <a:pt x="11189" y="7084"/>
                  </a:lnTo>
                  <a:lnTo>
                    <a:pt x="11193" y="7083"/>
                  </a:lnTo>
                  <a:lnTo>
                    <a:pt x="11196" y="7083"/>
                  </a:lnTo>
                  <a:lnTo>
                    <a:pt x="11183" y="7069"/>
                  </a:lnTo>
                  <a:lnTo>
                    <a:pt x="11170" y="7057"/>
                  </a:lnTo>
                  <a:lnTo>
                    <a:pt x="11155" y="7045"/>
                  </a:lnTo>
                  <a:lnTo>
                    <a:pt x="11140" y="7034"/>
                  </a:lnTo>
                  <a:lnTo>
                    <a:pt x="11122" y="7023"/>
                  </a:lnTo>
                  <a:lnTo>
                    <a:pt x="11103" y="7014"/>
                  </a:lnTo>
                  <a:lnTo>
                    <a:pt x="11084" y="7004"/>
                  </a:lnTo>
                  <a:lnTo>
                    <a:pt x="11065" y="6996"/>
                  </a:lnTo>
                  <a:lnTo>
                    <a:pt x="11044" y="6989"/>
                  </a:lnTo>
                  <a:lnTo>
                    <a:pt x="11022" y="6982"/>
                  </a:lnTo>
                  <a:lnTo>
                    <a:pt x="10999" y="6976"/>
                  </a:lnTo>
                  <a:lnTo>
                    <a:pt x="10976" y="6971"/>
                  </a:lnTo>
                  <a:lnTo>
                    <a:pt x="10953" y="6967"/>
                  </a:lnTo>
                  <a:lnTo>
                    <a:pt x="10929" y="6964"/>
                  </a:lnTo>
                  <a:lnTo>
                    <a:pt x="10906" y="6962"/>
                  </a:lnTo>
                  <a:lnTo>
                    <a:pt x="10881" y="6961"/>
                  </a:lnTo>
                  <a:lnTo>
                    <a:pt x="10856" y="6962"/>
                  </a:lnTo>
                  <a:lnTo>
                    <a:pt x="10831" y="6963"/>
                  </a:lnTo>
                  <a:lnTo>
                    <a:pt x="10806" y="6965"/>
                  </a:lnTo>
                  <a:lnTo>
                    <a:pt x="10782" y="6969"/>
                  </a:lnTo>
                  <a:lnTo>
                    <a:pt x="10757" y="6974"/>
                  </a:lnTo>
                  <a:lnTo>
                    <a:pt x="10732" y="6981"/>
                  </a:lnTo>
                  <a:lnTo>
                    <a:pt x="10707" y="6988"/>
                  </a:lnTo>
                  <a:lnTo>
                    <a:pt x="10683" y="6997"/>
                  </a:lnTo>
                  <a:lnTo>
                    <a:pt x="10659" y="7008"/>
                  </a:lnTo>
                  <a:lnTo>
                    <a:pt x="10636" y="7019"/>
                  </a:lnTo>
                  <a:lnTo>
                    <a:pt x="10613" y="7033"/>
                  </a:lnTo>
                  <a:lnTo>
                    <a:pt x="10591" y="7048"/>
                  </a:lnTo>
                  <a:lnTo>
                    <a:pt x="10569" y="7065"/>
                  </a:lnTo>
                  <a:lnTo>
                    <a:pt x="10549" y="7083"/>
                  </a:lnTo>
                  <a:lnTo>
                    <a:pt x="10529" y="7102"/>
                  </a:lnTo>
                  <a:lnTo>
                    <a:pt x="10510" y="7124"/>
                  </a:lnTo>
                  <a:lnTo>
                    <a:pt x="10506" y="7129"/>
                  </a:lnTo>
                  <a:lnTo>
                    <a:pt x="10503" y="7131"/>
                  </a:lnTo>
                  <a:lnTo>
                    <a:pt x="10500" y="7132"/>
                  </a:lnTo>
                  <a:lnTo>
                    <a:pt x="10498" y="7131"/>
                  </a:lnTo>
                  <a:lnTo>
                    <a:pt x="10497" y="7130"/>
                  </a:lnTo>
                  <a:lnTo>
                    <a:pt x="10496" y="7126"/>
                  </a:lnTo>
                  <a:lnTo>
                    <a:pt x="10496" y="7122"/>
                  </a:lnTo>
                  <a:lnTo>
                    <a:pt x="10496" y="7117"/>
                  </a:lnTo>
                  <a:lnTo>
                    <a:pt x="10499" y="7104"/>
                  </a:lnTo>
                  <a:lnTo>
                    <a:pt x="10504" y="7089"/>
                  </a:lnTo>
                  <a:lnTo>
                    <a:pt x="10511" y="7073"/>
                  </a:lnTo>
                  <a:lnTo>
                    <a:pt x="10521" y="7057"/>
                  </a:lnTo>
                  <a:lnTo>
                    <a:pt x="10535" y="7039"/>
                  </a:lnTo>
                  <a:lnTo>
                    <a:pt x="10550" y="7021"/>
                  </a:lnTo>
                  <a:lnTo>
                    <a:pt x="10566" y="7006"/>
                  </a:lnTo>
                  <a:lnTo>
                    <a:pt x="10583" y="6990"/>
                  </a:lnTo>
                  <a:lnTo>
                    <a:pt x="10601" y="6975"/>
                  </a:lnTo>
                  <a:lnTo>
                    <a:pt x="10619" y="6962"/>
                  </a:lnTo>
                  <a:lnTo>
                    <a:pt x="10638" y="6948"/>
                  </a:lnTo>
                  <a:lnTo>
                    <a:pt x="10659" y="6937"/>
                  </a:lnTo>
                  <a:lnTo>
                    <a:pt x="10679" y="6926"/>
                  </a:lnTo>
                  <a:lnTo>
                    <a:pt x="10701" y="6916"/>
                  </a:lnTo>
                  <a:lnTo>
                    <a:pt x="10722" y="6907"/>
                  </a:lnTo>
                  <a:lnTo>
                    <a:pt x="10744" y="6899"/>
                  </a:lnTo>
                  <a:lnTo>
                    <a:pt x="10767" y="6892"/>
                  </a:lnTo>
                  <a:lnTo>
                    <a:pt x="10790" y="6886"/>
                  </a:lnTo>
                  <a:lnTo>
                    <a:pt x="10813" y="6882"/>
                  </a:lnTo>
                  <a:lnTo>
                    <a:pt x="10837" y="6877"/>
                  </a:lnTo>
                  <a:lnTo>
                    <a:pt x="10861" y="6874"/>
                  </a:lnTo>
                  <a:lnTo>
                    <a:pt x="10885" y="6872"/>
                  </a:lnTo>
                  <a:lnTo>
                    <a:pt x="10909" y="6872"/>
                  </a:lnTo>
                  <a:lnTo>
                    <a:pt x="10934" y="6872"/>
                  </a:lnTo>
                  <a:lnTo>
                    <a:pt x="10958" y="6874"/>
                  </a:lnTo>
                  <a:lnTo>
                    <a:pt x="10981" y="6876"/>
                  </a:lnTo>
                  <a:lnTo>
                    <a:pt x="11005" y="6880"/>
                  </a:lnTo>
                  <a:lnTo>
                    <a:pt x="11029" y="6885"/>
                  </a:lnTo>
                  <a:lnTo>
                    <a:pt x="11053" y="6891"/>
                  </a:lnTo>
                  <a:lnTo>
                    <a:pt x="11077" y="6898"/>
                  </a:lnTo>
                  <a:lnTo>
                    <a:pt x="11100" y="6908"/>
                  </a:lnTo>
                  <a:lnTo>
                    <a:pt x="11123" y="6917"/>
                  </a:lnTo>
                  <a:lnTo>
                    <a:pt x="11145" y="6928"/>
                  </a:lnTo>
                  <a:lnTo>
                    <a:pt x="11168" y="6940"/>
                  </a:lnTo>
                  <a:lnTo>
                    <a:pt x="11189" y="6953"/>
                  </a:lnTo>
                  <a:lnTo>
                    <a:pt x="11209" y="6968"/>
                  </a:lnTo>
                  <a:lnTo>
                    <a:pt x="11209" y="6960"/>
                  </a:lnTo>
                  <a:lnTo>
                    <a:pt x="11210" y="6949"/>
                  </a:lnTo>
                  <a:lnTo>
                    <a:pt x="11211" y="6938"/>
                  </a:lnTo>
                  <a:lnTo>
                    <a:pt x="11213" y="6926"/>
                  </a:lnTo>
                  <a:lnTo>
                    <a:pt x="11216" y="6914"/>
                  </a:lnTo>
                  <a:lnTo>
                    <a:pt x="11219" y="6902"/>
                  </a:lnTo>
                  <a:lnTo>
                    <a:pt x="11223" y="6890"/>
                  </a:lnTo>
                  <a:lnTo>
                    <a:pt x="11227" y="6878"/>
                  </a:lnTo>
                  <a:lnTo>
                    <a:pt x="11232" y="6867"/>
                  </a:lnTo>
                  <a:lnTo>
                    <a:pt x="11237" y="6857"/>
                  </a:lnTo>
                  <a:lnTo>
                    <a:pt x="11244" y="6847"/>
                  </a:lnTo>
                  <a:lnTo>
                    <a:pt x="11251" y="6838"/>
                  </a:lnTo>
                  <a:lnTo>
                    <a:pt x="11258" y="6831"/>
                  </a:lnTo>
                  <a:lnTo>
                    <a:pt x="11267" y="6825"/>
                  </a:lnTo>
                  <a:lnTo>
                    <a:pt x="11271" y="6823"/>
                  </a:lnTo>
                  <a:lnTo>
                    <a:pt x="11276" y="6822"/>
                  </a:lnTo>
                  <a:lnTo>
                    <a:pt x="11280" y="6821"/>
                  </a:lnTo>
                  <a:lnTo>
                    <a:pt x="11285" y="6820"/>
                  </a:lnTo>
                  <a:lnTo>
                    <a:pt x="11276" y="6811"/>
                  </a:lnTo>
                  <a:lnTo>
                    <a:pt x="11267" y="6800"/>
                  </a:lnTo>
                  <a:lnTo>
                    <a:pt x="11257" y="6791"/>
                  </a:lnTo>
                  <a:lnTo>
                    <a:pt x="11247" y="6781"/>
                  </a:lnTo>
                  <a:lnTo>
                    <a:pt x="11224" y="6764"/>
                  </a:lnTo>
                  <a:lnTo>
                    <a:pt x="11200" y="6747"/>
                  </a:lnTo>
                  <a:lnTo>
                    <a:pt x="11174" y="6731"/>
                  </a:lnTo>
                  <a:lnTo>
                    <a:pt x="11147" y="6718"/>
                  </a:lnTo>
                  <a:lnTo>
                    <a:pt x="11119" y="6705"/>
                  </a:lnTo>
                  <a:lnTo>
                    <a:pt x="11089" y="6694"/>
                  </a:lnTo>
                  <a:lnTo>
                    <a:pt x="11058" y="6685"/>
                  </a:lnTo>
                  <a:lnTo>
                    <a:pt x="11026" y="6676"/>
                  </a:lnTo>
                  <a:lnTo>
                    <a:pt x="10994" y="6670"/>
                  </a:lnTo>
                  <a:lnTo>
                    <a:pt x="10962" y="6665"/>
                  </a:lnTo>
                  <a:lnTo>
                    <a:pt x="10927" y="6662"/>
                  </a:lnTo>
                  <a:lnTo>
                    <a:pt x="10894" y="6661"/>
                  </a:lnTo>
                  <a:lnTo>
                    <a:pt x="10860" y="6662"/>
                  </a:lnTo>
                  <a:lnTo>
                    <a:pt x="10826" y="6664"/>
                  </a:lnTo>
                  <a:lnTo>
                    <a:pt x="10778" y="6670"/>
                  </a:lnTo>
                  <a:lnTo>
                    <a:pt x="10732" y="6679"/>
                  </a:lnTo>
                  <a:lnTo>
                    <a:pt x="10688" y="6692"/>
                  </a:lnTo>
                  <a:lnTo>
                    <a:pt x="10646" y="6705"/>
                  </a:lnTo>
                  <a:lnTo>
                    <a:pt x="10606" y="6722"/>
                  </a:lnTo>
                  <a:lnTo>
                    <a:pt x="10566" y="6741"/>
                  </a:lnTo>
                  <a:lnTo>
                    <a:pt x="10529" y="6762"/>
                  </a:lnTo>
                  <a:lnTo>
                    <a:pt x="10492" y="6784"/>
                  </a:lnTo>
                  <a:lnTo>
                    <a:pt x="10457" y="6808"/>
                  </a:lnTo>
                  <a:lnTo>
                    <a:pt x="10423" y="6831"/>
                  </a:lnTo>
                  <a:lnTo>
                    <a:pt x="10389" y="6858"/>
                  </a:lnTo>
                  <a:lnTo>
                    <a:pt x="10356" y="6884"/>
                  </a:lnTo>
                  <a:lnTo>
                    <a:pt x="10291" y="6938"/>
                  </a:lnTo>
                  <a:lnTo>
                    <a:pt x="10227" y="6993"/>
                  </a:lnTo>
                  <a:lnTo>
                    <a:pt x="10195" y="7020"/>
                  </a:lnTo>
                  <a:lnTo>
                    <a:pt x="10162" y="7046"/>
                  </a:lnTo>
                  <a:lnTo>
                    <a:pt x="10129" y="7072"/>
                  </a:lnTo>
                  <a:lnTo>
                    <a:pt x="10096" y="7097"/>
                  </a:lnTo>
                  <a:lnTo>
                    <a:pt x="10062" y="7121"/>
                  </a:lnTo>
                  <a:lnTo>
                    <a:pt x="10026" y="7143"/>
                  </a:lnTo>
                  <a:lnTo>
                    <a:pt x="9990" y="7164"/>
                  </a:lnTo>
                  <a:lnTo>
                    <a:pt x="9953" y="7183"/>
                  </a:lnTo>
                  <a:lnTo>
                    <a:pt x="9915" y="7200"/>
                  </a:lnTo>
                  <a:lnTo>
                    <a:pt x="9874" y="7215"/>
                  </a:lnTo>
                  <a:lnTo>
                    <a:pt x="9833" y="7228"/>
                  </a:lnTo>
                  <a:lnTo>
                    <a:pt x="9790" y="7238"/>
                  </a:lnTo>
                  <a:lnTo>
                    <a:pt x="9745" y="7244"/>
                  </a:lnTo>
                  <a:lnTo>
                    <a:pt x="9698" y="7248"/>
                  </a:lnTo>
                  <a:lnTo>
                    <a:pt x="9649" y="7249"/>
                  </a:lnTo>
                  <a:lnTo>
                    <a:pt x="9597" y="7246"/>
                  </a:lnTo>
                  <a:lnTo>
                    <a:pt x="9573" y="7244"/>
                  </a:lnTo>
                  <a:lnTo>
                    <a:pt x="9548" y="7239"/>
                  </a:lnTo>
                  <a:lnTo>
                    <a:pt x="9523" y="7234"/>
                  </a:lnTo>
                  <a:lnTo>
                    <a:pt x="9498" y="7225"/>
                  </a:lnTo>
                  <a:lnTo>
                    <a:pt x="9472" y="7217"/>
                  </a:lnTo>
                  <a:lnTo>
                    <a:pt x="9446" y="7208"/>
                  </a:lnTo>
                  <a:lnTo>
                    <a:pt x="9418" y="7196"/>
                  </a:lnTo>
                  <a:lnTo>
                    <a:pt x="9388" y="7185"/>
                  </a:lnTo>
                  <a:lnTo>
                    <a:pt x="9326" y="7158"/>
                  </a:lnTo>
                  <a:lnTo>
                    <a:pt x="9256" y="7129"/>
                  </a:lnTo>
                  <a:lnTo>
                    <a:pt x="9218" y="7113"/>
                  </a:lnTo>
                  <a:lnTo>
                    <a:pt x="9177" y="7097"/>
                  </a:lnTo>
                  <a:lnTo>
                    <a:pt x="9135" y="7082"/>
                  </a:lnTo>
                  <a:lnTo>
                    <a:pt x="9089" y="7065"/>
                  </a:lnTo>
                  <a:lnTo>
                    <a:pt x="9038" y="7048"/>
                  </a:lnTo>
                  <a:lnTo>
                    <a:pt x="8985" y="7032"/>
                  </a:lnTo>
                  <a:lnTo>
                    <a:pt x="8930" y="7015"/>
                  </a:lnTo>
                  <a:lnTo>
                    <a:pt x="8873" y="6998"/>
                  </a:lnTo>
                  <a:lnTo>
                    <a:pt x="8816" y="6983"/>
                  </a:lnTo>
                  <a:lnTo>
                    <a:pt x="8759" y="6968"/>
                  </a:lnTo>
                  <a:lnTo>
                    <a:pt x="8703" y="6953"/>
                  </a:lnTo>
                  <a:lnTo>
                    <a:pt x="8647" y="6940"/>
                  </a:lnTo>
                  <a:lnTo>
                    <a:pt x="8572" y="6923"/>
                  </a:lnTo>
                  <a:lnTo>
                    <a:pt x="8498" y="6909"/>
                  </a:lnTo>
                  <a:lnTo>
                    <a:pt x="8424" y="6894"/>
                  </a:lnTo>
                  <a:lnTo>
                    <a:pt x="8352" y="6880"/>
                  </a:lnTo>
                  <a:lnTo>
                    <a:pt x="8281" y="6867"/>
                  </a:lnTo>
                  <a:lnTo>
                    <a:pt x="8213" y="6852"/>
                  </a:lnTo>
                  <a:lnTo>
                    <a:pt x="8179" y="6845"/>
                  </a:lnTo>
                  <a:lnTo>
                    <a:pt x="8146" y="6838"/>
                  </a:lnTo>
                  <a:lnTo>
                    <a:pt x="8113" y="6829"/>
                  </a:lnTo>
                  <a:lnTo>
                    <a:pt x="8081" y="6821"/>
                  </a:lnTo>
                  <a:lnTo>
                    <a:pt x="8049" y="6812"/>
                  </a:lnTo>
                  <a:lnTo>
                    <a:pt x="8018" y="6802"/>
                  </a:lnTo>
                  <a:lnTo>
                    <a:pt x="7988" y="6792"/>
                  </a:lnTo>
                  <a:lnTo>
                    <a:pt x="7958" y="6780"/>
                  </a:lnTo>
                  <a:lnTo>
                    <a:pt x="7930" y="6769"/>
                  </a:lnTo>
                  <a:lnTo>
                    <a:pt x="7901" y="6756"/>
                  </a:lnTo>
                  <a:lnTo>
                    <a:pt x="7874" y="6743"/>
                  </a:lnTo>
                  <a:lnTo>
                    <a:pt x="7847" y="6728"/>
                  </a:lnTo>
                  <a:lnTo>
                    <a:pt x="7820" y="6713"/>
                  </a:lnTo>
                  <a:lnTo>
                    <a:pt x="7796" y="6696"/>
                  </a:lnTo>
                  <a:lnTo>
                    <a:pt x="7771" y="6677"/>
                  </a:lnTo>
                  <a:lnTo>
                    <a:pt x="7747" y="6658"/>
                  </a:lnTo>
                  <a:lnTo>
                    <a:pt x="7724" y="6638"/>
                  </a:lnTo>
                  <a:lnTo>
                    <a:pt x="7702" y="6616"/>
                  </a:lnTo>
                  <a:lnTo>
                    <a:pt x="7681" y="6593"/>
                  </a:lnTo>
                  <a:lnTo>
                    <a:pt x="7661" y="6568"/>
                  </a:lnTo>
                  <a:lnTo>
                    <a:pt x="7649" y="6551"/>
                  </a:lnTo>
                  <a:lnTo>
                    <a:pt x="7635" y="6533"/>
                  </a:lnTo>
                  <a:lnTo>
                    <a:pt x="7623" y="6515"/>
                  </a:lnTo>
                  <a:lnTo>
                    <a:pt x="7611" y="6495"/>
                  </a:lnTo>
                  <a:lnTo>
                    <a:pt x="7599" y="6476"/>
                  </a:lnTo>
                  <a:lnTo>
                    <a:pt x="7588" y="6455"/>
                  </a:lnTo>
                  <a:lnTo>
                    <a:pt x="7577" y="6434"/>
                  </a:lnTo>
                  <a:lnTo>
                    <a:pt x="7567" y="6413"/>
                  </a:lnTo>
                  <a:lnTo>
                    <a:pt x="7557" y="6390"/>
                  </a:lnTo>
                  <a:lnTo>
                    <a:pt x="7548" y="6366"/>
                  </a:lnTo>
                  <a:lnTo>
                    <a:pt x="7540" y="6341"/>
                  </a:lnTo>
                  <a:lnTo>
                    <a:pt x="7531" y="6316"/>
                  </a:lnTo>
                  <a:lnTo>
                    <a:pt x="7524" y="6289"/>
                  </a:lnTo>
                  <a:lnTo>
                    <a:pt x="7518" y="6261"/>
                  </a:lnTo>
                  <a:lnTo>
                    <a:pt x="7511" y="6232"/>
                  </a:lnTo>
                  <a:lnTo>
                    <a:pt x="7507" y="6202"/>
                  </a:lnTo>
                  <a:lnTo>
                    <a:pt x="7505" y="6188"/>
                  </a:lnTo>
                  <a:lnTo>
                    <a:pt x="7504" y="6176"/>
                  </a:lnTo>
                  <a:lnTo>
                    <a:pt x="7504" y="6164"/>
                  </a:lnTo>
                  <a:lnTo>
                    <a:pt x="7505" y="6154"/>
                  </a:lnTo>
                  <a:lnTo>
                    <a:pt x="7506" y="6145"/>
                  </a:lnTo>
                  <a:lnTo>
                    <a:pt x="7508" y="6137"/>
                  </a:lnTo>
                  <a:lnTo>
                    <a:pt x="7510" y="6131"/>
                  </a:lnTo>
                  <a:lnTo>
                    <a:pt x="7514" y="6126"/>
                  </a:lnTo>
                  <a:lnTo>
                    <a:pt x="7517" y="6122"/>
                  </a:lnTo>
                  <a:lnTo>
                    <a:pt x="7520" y="6120"/>
                  </a:lnTo>
                  <a:lnTo>
                    <a:pt x="7524" y="6120"/>
                  </a:lnTo>
                  <a:lnTo>
                    <a:pt x="7528" y="6121"/>
                  </a:lnTo>
                  <a:lnTo>
                    <a:pt x="7532" y="6124"/>
                  </a:lnTo>
                  <a:lnTo>
                    <a:pt x="7536" y="6128"/>
                  </a:lnTo>
                  <a:lnTo>
                    <a:pt x="7541" y="6134"/>
                  </a:lnTo>
                  <a:lnTo>
                    <a:pt x="7545" y="6143"/>
                  </a:lnTo>
                  <a:lnTo>
                    <a:pt x="7568" y="6188"/>
                  </a:lnTo>
                  <a:lnTo>
                    <a:pt x="7592" y="6233"/>
                  </a:lnTo>
                  <a:lnTo>
                    <a:pt x="7616" y="6277"/>
                  </a:lnTo>
                  <a:lnTo>
                    <a:pt x="7642" y="6320"/>
                  </a:lnTo>
                  <a:lnTo>
                    <a:pt x="7654" y="6341"/>
                  </a:lnTo>
                  <a:lnTo>
                    <a:pt x="7668" y="6361"/>
                  </a:lnTo>
                  <a:lnTo>
                    <a:pt x="7681" y="6382"/>
                  </a:lnTo>
                  <a:lnTo>
                    <a:pt x="7696" y="6402"/>
                  </a:lnTo>
                  <a:lnTo>
                    <a:pt x="7709" y="6421"/>
                  </a:lnTo>
                  <a:lnTo>
                    <a:pt x="7725" y="6440"/>
                  </a:lnTo>
                  <a:lnTo>
                    <a:pt x="7740" y="6458"/>
                  </a:lnTo>
                  <a:lnTo>
                    <a:pt x="7756" y="6476"/>
                  </a:lnTo>
                  <a:lnTo>
                    <a:pt x="7773" y="6494"/>
                  </a:lnTo>
                  <a:lnTo>
                    <a:pt x="7789" y="6511"/>
                  </a:lnTo>
                  <a:lnTo>
                    <a:pt x="7807" y="6527"/>
                  </a:lnTo>
                  <a:lnTo>
                    <a:pt x="7825" y="6543"/>
                  </a:lnTo>
                  <a:lnTo>
                    <a:pt x="7844" y="6557"/>
                  </a:lnTo>
                  <a:lnTo>
                    <a:pt x="7863" y="6572"/>
                  </a:lnTo>
                  <a:lnTo>
                    <a:pt x="7884" y="6586"/>
                  </a:lnTo>
                  <a:lnTo>
                    <a:pt x="7905" y="6598"/>
                  </a:lnTo>
                  <a:lnTo>
                    <a:pt x="7927" y="6611"/>
                  </a:lnTo>
                  <a:lnTo>
                    <a:pt x="7950" y="6622"/>
                  </a:lnTo>
                  <a:lnTo>
                    <a:pt x="7972" y="6632"/>
                  </a:lnTo>
                  <a:lnTo>
                    <a:pt x="7997" y="6642"/>
                  </a:lnTo>
                  <a:lnTo>
                    <a:pt x="8022" y="6651"/>
                  </a:lnTo>
                  <a:lnTo>
                    <a:pt x="8049" y="6660"/>
                  </a:lnTo>
                  <a:lnTo>
                    <a:pt x="8076" y="6666"/>
                  </a:lnTo>
                  <a:lnTo>
                    <a:pt x="8105" y="6672"/>
                  </a:lnTo>
                  <a:lnTo>
                    <a:pt x="8116" y="6649"/>
                  </a:lnTo>
                  <a:lnTo>
                    <a:pt x="8127" y="6625"/>
                  </a:lnTo>
                  <a:lnTo>
                    <a:pt x="8139" y="6601"/>
                  </a:lnTo>
                  <a:lnTo>
                    <a:pt x="8150" y="6575"/>
                  </a:lnTo>
                  <a:lnTo>
                    <a:pt x="8171" y="6521"/>
                  </a:lnTo>
                  <a:lnTo>
                    <a:pt x="8192" y="6465"/>
                  </a:lnTo>
                  <a:lnTo>
                    <a:pt x="8211" y="6405"/>
                  </a:lnTo>
                  <a:lnTo>
                    <a:pt x="8228" y="6344"/>
                  </a:lnTo>
                  <a:lnTo>
                    <a:pt x="8245" y="6280"/>
                  </a:lnTo>
                  <a:lnTo>
                    <a:pt x="8260" y="6215"/>
                  </a:lnTo>
                  <a:lnTo>
                    <a:pt x="8273" y="6148"/>
                  </a:lnTo>
                  <a:lnTo>
                    <a:pt x="8285" y="6080"/>
                  </a:lnTo>
                  <a:lnTo>
                    <a:pt x="8294" y="6012"/>
                  </a:lnTo>
                  <a:lnTo>
                    <a:pt x="8301" y="5944"/>
                  </a:lnTo>
                  <a:lnTo>
                    <a:pt x="8304" y="5909"/>
                  </a:lnTo>
                  <a:lnTo>
                    <a:pt x="8306" y="5875"/>
                  </a:lnTo>
                  <a:lnTo>
                    <a:pt x="8308" y="5840"/>
                  </a:lnTo>
                  <a:lnTo>
                    <a:pt x="8310" y="5806"/>
                  </a:lnTo>
                  <a:lnTo>
                    <a:pt x="8311" y="5773"/>
                  </a:lnTo>
                  <a:lnTo>
                    <a:pt x="8311" y="5738"/>
                  </a:lnTo>
                  <a:lnTo>
                    <a:pt x="8310" y="5705"/>
                  </a:lnTo>
                  <a:lnTo>
                    <a:pt x="8308" y="5672"/>
                  </a:lnTo>
                  <a:lnTo>
                    <a:pt x="8286" y="5660"/>
                  </a:lnTo>
                  <a:lnTo>
                    <a:pt x="8265" y="5649"/>
                  </a:lnTo>
                  <a:lnTo>
                    <a:pt x="8246" y="5638"/>
                  </a:lnTo>
                  <a:lnTo>
                    <a:pt x="8231" y="5627"/>
                  </a:lnTo>
                  <a:lnTo>
                    <a:pt x="8217" y="5616"/>
                  </a:lnTo>
                  <a:lnTo>
                    <a:pt x="8205" y="5606"/>
                  </a:lnTo>
                  <a:lnTo>
                    <a:pt x="8196" y="5595"/>
                  </a:lnTo>
                  <a:lnTo>
                    <a:pt x="8187" y="5586"/>
                  </a:lnTo>
                  <a:lnTo>
                    <a:pt x="8172" y="5568"/>
                  </a:lnTo>
                  <a:lnTo>
                    <a:pt x="8160" y="5554"/>
                  </a:lnTo>
                  <a:lnTo>
                    <a:pt x="8153" y="5546"/>
                  </a:lnTo>
                  <a:lnTo>
                    <a:pt x="8147" y="5541"/>
                  </a:lnTo>
                  <a:lnTo>
                    <a:pt x="8141" y="5536"/>
                  </a:lnTo>
                  <a:lnTo>
                    <a:pt x="8133" y="5532"/>
                  </a:lnTo>
                  <a:lnTo>
                    <a:pt x="8135" y="5558"/>
                  </a:lnTo>
                  <a:lnTo>
                    <a:pt x="8135" y="5583"/>
                  </a:lnTo>
                  <a:lnTo>
                    <a:pt x="8136" y="5608"/>
                  </a:lnTo>
                  <a:lnTo>
                    <a:pt x="8135" y="5633"/>
                  </a:lnTo>
                  <a:lnTo>
                    <a:pt x="8134" y="5658"/>
                  </a:lnTo>
                  <a:lnTo>
                    <a:pt x="8132" y="5683"/>
                  </a:lnTo>
                  <a:lnTo>
                    <a:pt x="8130" y="5708"/>
                  </a:lnTo>
                  <a:lnTo>
                    <a:pt x="8127" y="5733"/>
                  </a:lnTo>
                  <a:lnTo>
                    <a:pt x="8120" y="5781"/>
                  </a:lnTo>
                  <a:lnTo>
                    <a:pt x="8111" y="5828"/>
                  </a:lnTo>
                  <a:lnTo>
                    <a:pt x="8100" y="5874"/>
                  </a:lnTo>
                  <a:lnTo>
                    <a:pt x="8089" y="5917"/>
                  </a:lnTo>
                  <a:lnTo>
                    <a:pt x="8076" y="5959"/>
                  </a:lnTo>
                  <a:lnTo>
                    <a:pt x="8062" y="5999"/>
                  </a:lnTo>
                  <a:lnTo>
                    <a:pt x="8047" y="6035"/>
                  </a:lnTo>
                  <a:lnTo>
                    <a:pt x="8032" y="6069"/>
                  </a:lnTo>
                  <a:lnTo>
                    <a:pt x="8016" y="6098"/>
                  </a:lnTo>
                  <a:lnTo>
                    <a:pt x="7999" y="6125"/>
                  </a:lnTo>
                  <a:lnTo>
                    <a:pt x="7992" y="6136"/>
                  </a:lnTo>
                  <a:lnTo>
                    <a:pt x="7984" y="6147"/>
                  </a:lnTo>
                  <a:lnTo>
                    <a:pt x="7976" y="6156"/>
                  </a:lnTo>
                  <a:lnTo>
                    <a:pt x="7968" y="6164"/>
                  </a:lnTo>
                  <a:lnTo>
                    <a:pt x="7964" y="6142"/>
                  </a:lnTo>
                  <a:lnTo>
                    <a:pt x="7959" y="6119"/>
                  </a:lnTo>
                  <a:lnTo>
                    <a:pt x="7953" y="6096"/>
                  </a:lnTo>
                  <a:lnTo>
                    <a:pt x="7946" y="6074"/>
                  </a:lnTo>
                  <a:lnTo>
                    <a:pt x="7938" y="6052"/>
                  </a:lnTo>
                  <a:lnTo>
                    <a:pt x="7930" y="6031"/>
                  </a:lnTo>
                  <a:lnTo>
                    <a:pt x="7920" y="6010"/>
                  </a:lnTo>
                  <a:lnTo>
                    <a:pt x="7910" y="5989"/>
                  </a:lnTo>
                  <a:lnTo>
                    <a:pt x="7899" y="5970"/>
                  </a:lnTo>
                  <a:lnTo>
                    <a:pt x="7887" y="5950"/>
                  </a:lnTo>
                  <a:lnTo>
                    <a:pt x="7875" y="5931"/>
                  </a:lnTo>
                  <a:lnTo>
                    <a:pt x="7862" y="5912"/>
                  </a:lnTo>
                  <a:lnTo>
                    <a:pt x="7848" y="5895"/>
                  </a:lnTo>
                  <a:lnTo>
                    <a:pt x="7834" y="5878"/>
                  </a:lnTo>
                  <a:lnTo>
                    <a:pt x="7818" y="5860"/>
                  </a:lnTo>
                  <a:lnTo>
                    <a:pt x="7804" y="5845"/>
                  </a:lnTo>
                  <a:lnTo>
                    <a:pt x="7787" y="5829"/>
                  </a:lnTo>
                  <a:lnTo>
                    <a:pt x="7771" y="5813"/>
                  </a:lnTo>
                  <a:lnTo>
                    <a:pt x="7754" y="5799"/>
                  </a:lnTo>
                  <a:lnTo>
                    <a:pt x="7736" y="5785"/>
                  </a:lnTo>
                  <a:lnTo>
                    <a:pt x="7719" y="5772"/>
                  </a:lnTo>
                  <a:lnTo>
                    <a:pt x="7701" y="5759"/>
                  </a:lnTo>
                  <a:lnTo>
                    <a:pt x="7682" y="5747"/>
                  </a:lnTo>
                  <a:lnTo>
                    <a:pt x="7663" y="5735"/>
                  </a:lnTo>
                  <a:lnTo>
                    <a:pt x="7645" y="5725"/>
                  </a:lnTo>
                  <a:lnTo>
                    <a:pt x="7626" y="5714"/>
                  </a:lnTo>
                  <a:lnTo>
                    <a:pt x="7606" y="5705"/>
                  </a:lnTo>
                  <a:lnTo>
                    <a:pt x="7586" y="5697"/>
                  </a:lnTo>
                  <a:lnTo>
                    <a:pt x="7567" y="5688"/>
                  </a:lnTo>
                  <a:lnTo>
                    <a:pt x="7547" y="5681"/>
                  </a:lnTo>
                  <a:lnTo>
                    <a:pt x="7526" y="5675"/>
                  </a:lnTo>
                  <a:lnTo>
                    <a:pt x="7506" y="5668"/>
                  </a:lnTo>
                  <a:lnTo>
                    <a:pt x="7501" y="5667"/>
                  </a:lnTo>
                  <a:lnTo>
                    <a:pt x="7497" y="5664"/>
                  </a:lnTo>
                  <a:lnTo>
                    <a:pt x="7494" y="5661"/>
                  </a:lnTo>
                  <a:lnTo>
                    <a:pt x="7492" y="5658"/>
                  </a:lnTo>
                  <a:lnTo>
                    <a:pt x="7491" y="5654"/>
                  </a:lnTo>
                  <a:lnTo>
                    <a:pt x="7491" y="5650"/>
                  </a:lnTo>
                  <a:lnTo>
                    <a:pt x="7492" y="5645"/>
                  </a:lnTo>
                  <a:lnTo>
                    <a:pt x="7495" y="5640"/>
                  </a:lnTo>
                  <a:lnTo>
                    <a:pt x="7500" y="5636"/>
                  </a:lnTo>
                  <a:lnTo>
                    <a:pt x="7506" y="5633"/>
                  </a:lnTo>
                  <a:lnTo>
                    <a:pt x="7515" y="5630"/>
                  </a:lnTo>
                  <a:lnTo>
                    <a:pt x="7525" y="5627"/>
                  </a:lnTo>
                  <a:lnTo>
                    <a:pt x="7539" y="5625"/>
                  </a:lnTo>
                  <a:lnTo>
                    <a:pt x="7554" y="5624"/>
                  </a:lnTo>
                  <a:lnTo>
                    <a:pt x="7572" y="5624"/>
                  </a:lnTo>
                  <a:lnTo>
                    <a:pt x="7592" y="5624"/>
                  </a:lnTo>
                  <a:lnTo>
                    <a:pt x="7608" y="5626"/>
                  </a:lnTo>
                  <a:lnTo>
                    <a:pt x="7626" y="5628"/>
                  </a:lnTo>
                  <a:lnTo>
                    <a:pt x="7646" y="5632"/>
                  </a:lnTo>
                  <a:lnTo>
                    <a:pt x="7668" y="5636"/>
                  </a:lnTo>
                  <a:lnTo>
                    <a:pt x="7690" y="5642"/>
                  </a:lnTo>
                  <a:lnTo>
                    <a:pt x="7714" y="5650"/>
                  </a:lnTo>
                  <a:lnTo>
                    <a:pt x="7738" y="5658"/>
                  </a:lnTo>
                  <a:lnTo>
                    <a:pt x="7763" y="5666"/>
                  </a:lnTo>
                  <a:lnTo>
                    <a:pt x="7788" y="5678"/>
                  </a:lnTo>
                  <a:lnTo>
                    <a:pt x="7813" y="5689"/>
                  </a:lnTo>
                  <a:lnTo>
                    <a:pt x="7837" y="5702"/>
                  </a:lnTo>
                  <a:lnTo>
                    <a:pt x="7860" y="5716"/>
                  </a:lnTo>
                  <a:lnTo>
                    <a:pt x="7882" y="5732"/>
                  </a:lnTo>
                  <a:lnTo>
                    <a:pt x="7902" y="5749"/>
                  </a:lnTo>
                  <a:lnTo>
                    <a:pt x="7911" y="5757"/>
                  </a:lnTo>
                  <a:lnTo>
                    <a:pt x="7920" y="5766"/>
                  </a:lnTo>
                  <a:lnTo>
                    <a:pt x="7929" y="5777"/>
                  </a:lnTo>
                  <a:lnTo>
                    <a:pt x="7937" y="5786"/>
                  </a:lnTo>
                  <a:lnTo>
                    <a:pt x="7943" y="5762"/>
                  </a:lnTo>
                  <a:lnTo>
                    <a:pt x="7950" y="5738"/>
                  </a:lnTo>
                  <a:lnTo>
                    <a:pt x="7955" y="5714"/>
                  </a:lnTo>
                  <a:lnTo>
                    <a:pt x="7959" y="5690"/>
                  </a:lnTo>
                  <a:lnTo>
                    <a:pt x="7963" y="5666"/>
                  </a:lnTo>
                  <a:lnTo>
                    <a:pt x="7966" y="5642"/>
                  </a:lnTo>
                  <a:lnTo>
                    <a:pt x="7969" y="5618"/>
                  </a:lnTo>
                  <a:lnTo>
                    <a:pt x="7971" y="5595"/>
                  </a:lnTo>
                  <a:lnTo>
                    <a:pt x="7972" y="5571"/>
                  </a:lnTo>
                  <a:lnTo>
                    <a:pt x="7973" y="5549"/>
                  </a:lnTo>
                  <a:lnTo>
                    <a:pt x="7974" y="5525"/>
                  </a:lnTo>
                  <a:lnTo>
                    <a:pt x="7974" y="5502"/>
                  </a:lnTo>
                  <a:lnTo>
                    <a:pt x="7972" y="5456"/>
                  </a:lnTo>
                  <a:lnTo>
                    <a:pt x="7968" y="5409"/>
                  </a:lnTo>
                  <a:lnTo>
                    <a:pt x="7962" y="5364"/>
                  </a:lnTo>
                  <a:lnTo>
                    <a:pt x="7955" y="5318"/>
                  </a:lnTo>
                  <a:lnTo>
                    <a:pt x="7945" y="5272"/>
                  </a:lnTo>
                  <a:lnTo>
                    <a:pt x="7934" y="5228"/>
                  </a:lnTo>
                  <a:lnTo>
                    <a:pt x="7921" y="5183"/>
                  </a:lnTo>
                  <a:lnTo>
                    <a:pt x="7907" y="5139"/>
                  </a:lnTo>
                  <a:lnTo>
                    <a:pt x="7892" y="5094"/>
                  </a:lnTo>
                  <a:lnTo>
                    <a:pt x="7876" y="5050"/>
                  </a:lnTo>
                  <a:lnTo>
                    <a:pt x="7865" y="5025"/>
                  </a:lnTo>
                  <a:lnTo>
                    <a:pt x="7854" y="5000"/>
                  </a:lnTo>
                  <a:lnTo>
                    <a:pt x="7840" y="4975"/>
                  </a:lnTo>
                  <a:lnTo>
                    <a:pt x="7826" y="4949"/>
                  </a:lnTo>
                  <a:lnTo>
                    <a:pt x="7810" y="4922"/>
                  </a:lnTo>
                  <a:lnTo>
                    <a:pt x="7793" y="4896"/>
                  </a:lnTo>
                  <a:lnTo>
                    <a:pt x="7776" y="4870"/>
                  </a:lnTo>
                  <a:lnTo>
                    <a:pt x="7757" y="4844"/>
                  </a:lnTo>
                  <a:lnTo>
                    <a:pt x="7736" y="4818"/>
                  </a:lnTo>
                  <a:lnTo>
                    <a:pt x="7715" y="4792"/>
                  </a:lnTo>
                  <a:lnTo>
                    <a:pt x="7695" y="4768"/>
                  </a:lnTo>
                  <a:lnTo>
                    <a:pt x="7672" y="4744"/>
                  </a:lnTo>
                  <a:lnTo>
                    <a:pt x="7649" y="4721"/>
                  </a:lnTo>
                  <a:lnTo>
                    <a:pt x="7625" y="4699"/>
                  </a:lnTo>
                  <a:lnTo>
                    <a:pt x="7601" y="4679"/>
                  </a:lnTo>
                  <a:lnTo>
                    <a:pt x="7577" y="4661"/>
                  </a:lnTo>
                  <a:lnTo>
                    <a:pt x="7572" y="4656"/>
                  </a:lnTo>
                  <a:lnTo>
                    <a:pt x="7568" y="4652"/>
                  </a:lnTo>
                  <a:lnTo>
                    <a:pt x="7566" y="4648"/>
                  </a:lnTo>
                  <a:lnTo>
                    <a:pt x="7564" y="4644"/>
                  </a:lnTo>
                  <a:lnTo>
                    <a:pt x="7564" y="4640"/>
                  </a:lnTo>
                  <a:lnTo>
                    <a:pt x="7564" y="4637"/>
                  </a:lnTo>
                  <a:lnTo>
                    <a:pt x="7566" y="4634"/>
                  </a:lnTo>
                  <a:lnTo>
                    <a:pt x="7570" y="4631"/>
                  </a:lnTo>
                  <a:lnTo>
                    <a:pt x="7574" y="4630"/>
                  </a:lnTo>
                  <a:lnTo>
                    <a:pt x="7581" y="4630"/>
                  </a:lnTo>
                  <a:lnTo>
                    <a:pt x="7588" y="4630"/>
                  </a:lnTo>
                  <a:lnTo>
                    <a:pt x="7598" y="4632"/>
                  </a:lnTo>
                  <a:lnTo>
                    <a:pt x="7609" y="4636"/>
                  </a:lnTo>
                  <a:lnTo>
                    <a:pt x="7622" y="4641"/>
                  </a:lnTo>
                  <a:lnTo>
                    <a:pt x="7636" y="4647"/>
                  </a:lnTo>
                  <a:lnTo>
                    <a:pt x="7653" y="4655"/>
                  </a:lnTo>
                  <a:lnTo>
                    <a:pt x="7676" y="4667"/>
                  </a:lnTo>
                  <a:lnTo>
                    <a:pt x="7698" y="4679"/>
                  </a:lnTo>
                  <a:lnTo>
                    <a:pt x="7719" y="4693"/>
                  </a:lnTo>
                  <a:lnTo>
                    <a:pt x="7740" y="4706"/>
                  </a:lnTo>
                  <a:lnTo>
                    <a:pt x="7761" y="4721"/>
                  </a:lnTo>
                  <a:lnTo>
                    <a:pt x="7781" y="4737"/>
                  </a:lnTo>
                  <a:lnTo>
                    <a:pt x="7801" y="4752"/>
                  </a:lnTo>
                  <a:lnTo>
                    <a:pt x="7820" y="4769"/>
                  </a:lnTo>
                  <a:lnTo>
                    <a:pt x="7839" y="4787"/>
                  </a:lnTo>
                  <a:lnTo>
                    <a:pt x="7858" y="4804"/>
                  </a:lnTo>
                  <a:lnTo>
                    <a:pt x="7877" y="4823"/>
                  </a:lnTo>
                  <a:lnTo>
                    <a:pt x="7894" y="4842"/>
                  </a:lnTo>
                  <a:lnTo>
                    <a:pt x="7911" y="4862"/>
                  </a:lnTo>
                  <a:lnTo>
                    <a:pt x="7928" y="4883"/>
                  </a:lnTo>
                  <a:lnTo>
                    <a:pt x="7943" y="4903"/>
                  </a:lnTo>
                  <a:lnTo>
                    <a:pt x="7959" y="4925"/>
                  </a:lnTo>
                  <a:lnTo>
                    <a:pt x="7973" y="4948"/>
                  </a:lnTo>
                  <a:lnTo>
                    <a:pt x="7988" y="4971"/>
                  </a:lnTo>
                  <a:lnTo>
                    <a:pt x="8002" y="4994"/>
                  </a:lnTo>
                  <a:lnTo>
                    <a:pt x="8015" y="5019"/>
                  </a:lnTo>
                  <a:lnTo>
                    <a:pt x="8028" y="5043"/>
                  </a:lnTo>
                  <a:lnTo>
                    <a:pt x="8039" y="5069"/>
                  </a:lnTo>
                  <a:lnTo>
                    <a:pt x="8050" y="5095"/>
                  </a:lnTo>
                  <a:lnTo>
                    <a:pt x="8061" y="5121"/>
                  </a:lnTo>
                  <a:lnTo>
                    <a:pt x="8070" y="5148"/>
                  </a:lnTo>
                  <a:lnTo>
                    <a:pt x="8079" y="5177"/>
                  </a:lnTo>
                  <a:lnTo>
                    <a:pt x="8087" y="5205"/>
                  </a:lnTo>
                  <a:lnTo>
                    <a:pt x="8094" y="5234"/>
                  </a:lnTo>
                  <a:lnTo>
                    <a:pt x="8101" y="5263"/>
                  </a:lnTo>
                  <a:lnTo>
                    <a:pt x="8107" y="5293"/>
                  </a:lnTo>
                  <a:lnTo>
                    <a:pt x="8112" y="5323"/>
                  </a:lnTo>
                  <a:lnTo>
                    <a:pt x="8116" y="5355"/>
                  </a:lnTo>
                  <a:lnTo>
                    <a:pt x="8127" y="5362"/>
                  </a:lnTo>
                  <a:lnTo>
                    <a:pt x="8139" y="5369"/>
                  </a:lnTo>
                  <a:lnTo>
                    <a:pt x="8150" y="5378"/>
                  </a:lnTo>
                  <a:lnTo>
                    <a:pt x="8161" y="5386"/>
                  </a:lnTo>
                  <a:lnTo>
                    <a:pt x="8181" y="5404"/>
                  </a:lnTo>
                  <a:lnTo>
                    <a:pt x="8200" y="5422"/>
                  </a:lnTo>
                  <a:lnTo>
                    <a:pt x="8238" y="5460"/>
                  </a:lnTo>
                  <a:lnTo>
                    <a:pt x="8275" y="5496"/>
                  </a:lnTo>
                  <a:lnTo>
                    <a:pt x="8285" y="5504"/>
                  </a:lnTo>
                  <a:lnTo>
                    <a:pt x="8295" y="5512"/>
                  </a:lnTo>
                  <a:lnTo>
                    <a:pt x="8304" y="5519"/>
                  </a:lnTo>
                  <a:lnTo>
                    <a:pt x="8315" y="5526"/>
                  </a:lnTo>
                  <a:lnTo>
                    <a:pt x="8325" y="5532"/>
                  </a:lnTo>
                  <a:lnTo>
                    <a:pt x="8337" y="5538"/>
                  </a:lnTo>
                  <a:lnTo>
                    <a:pt x="8348" y="5542"/>
                  </a:lnTo>
                  <a:lnTo>
                    <a:pt x="8359" y="5546"/>
                  </a:lnTo>
                  <a:lnTo>
                    <a:pt x="8372" y="5551"/>
                  </a:lnTo>
                  <a:lnTo>
                    <a:pt x="8384" y="5553"/>
                  </a:lnTo>
                  <a:lnTo>
                    <a:pt x="8398" y="5555"/>
                  </a:lnTo>
                  <a:lnTo>
                    <a:pt x="8411" y="5555"/>
                  </a:lnTo>
                  <a:lnTo>
                    <a:pt x="8425" y="5555"/>
                  </a:lnTo>
                  <a:lnTo>
                    <a:pt x="8441" y="5553"/>
                  </a:lnTo>
                  <a:lnTo>
                    <a:pt x="8456" y="5551"/>
                  </a:lnTo>
                  <a:lnTo>
                    <a:pt x="8472" y="5546"/>
                  </a:lnTo>
                  <a:lnTo>
                    <a:pt x="8458" y="5530"/>
                  </a:lnTo>
                  <a:lnTo>
                    <a:pt x="8447" y="5513"/>
                  </a:lnTo>
                  <a:lnTo>
                    <a:pt x="8435" y="5495"/>
                  </a:lnTo>
                  <a:lnTo>
                    <a:pt x="8425" y="5478"/>
                  </a:lnTo>
                  <a:lnTo>
                    <a:pt x="8416" y="5458"/>
                  </a:lnTo>
                  <a:lnTo>
                    <a:pt x="8407" y="5439"/>
                  </a:lnTo>
                  <a:lnTo>
                    <a:pt x="8400" y="5418"/>
                  </a:lnTo>
                  <a:lnTo>
                    <a:pt x="8393" y="5397"/>
                  </a:lnTo>
                  <a:lnTo>
                    <a:pt x="8387" y="5376"/>
                  </a:lnTo>
                  <a:lnTo>
                    <a:pt x="8380" y="5353"/>
                  </a:lnTo>
                  <a:lnTo>
                    <a:pt x="8374" y="5330"/>
                  </a:lnTo>
                  <a:lnTo>
                    <a:pt x="8369" y="5306"/>
                  </a:lnTo>
                  <a:lnTo>
                    <a:pt x="8358" y="5256"/>
                  </a:lnTo>
                  <a:lnTo>
                    <a:pt x="8348" y="5204"/>
                  </a:lnTo>
                  <a:lnTo>
                    <a:pt x="8336" y="5147"/>
                  </a:lnTo>
                  <a:lnTo>
                    <a:pt x="8322" y="5089"/>
                  </a:lnTo>
                  <a:lnTo>
                    <a:pt x="8314" y="5059"/>
                  </a:lnTo>
                  <a:lnTo>
                    <a:pt x="8305" y="5027"/>
                  </a:lnTo>
                  <a:lnTo>
                    <a:pt x="8296" y="4996"/>
                  </a:lnTo>
                  <a:lnTo>
                    <a:pt x="8286" y="4964"/>
                  </a:lnTo>
                  <a:lnTo>
                    <a:pt x="8274" y="4931"/>
                  </a:lnTo>
                  <a:lnTo>
                    <a:pt x="8262" y="4896"/>
                  </a:lnTo>
                  <a:lnTo>
                    <a:pt x="8248" y="4862"/>
                  </a:lnTo>
                  <a:lnTo>
                    <a:pt x="8234" y="4826"/>
                  </a:lnTo>
                  <a:lnTo>
                    <a:pt x="8217" y="4790"/>
                  </a:lnTo>
                  <a:lnTo>
                    <a:pt x="8198" y="4753"/>
                  </a:lnTo>
                  <a:lnTo>
                    <a:pt x="8178" y="4715"/>
                  </a:lnTo>
                  <a:lnTo>
                    <a:pt x="8158" y="4676"/>
                  </a:lnTo>
                  <a:lnTo>
                    <a:pt x="8133" y="4637"/>
                  </a:lnTo>
                  <a:lnTo>
                    <a:pt x="8108" y="4597"/>
                  </a:lnTo>
                  <a:lnTo>
                    <a:pt x="8081" y="4558"/>
                  </a:lnTo>
                  <a:lnTo>
                    <a:pt x="8053" y="4522"/>
                  </a:lnTo>
                  <a:lnTo>
                    <a:pt x="8023" y="4487"/>
                  </a:lnTo>
                  <a:lnTo>
                    <a:pt x="7992" y="4452"/>
                  </a:lnTo>
                  <a:lnTo>
                    <a:pt x="7960" y="4419"/>
                  </a:lnTo>
                  <a:lnTo>
                    <a:pt x="7926" y="4387"/>
                  </a:lnTo>
                  <a:lnTo>
                    <a:pt x="7889" y="4355"/>
                  </a:lnTo>
                  <a:lnTo>
                    <a:pt x="7851" y="4325"/>
                  </a:lnTo>
                  <a:lnTo>
                    <a:pt x="7810" y="4296"/>
                  </a:lnTo>
                  <a:lnTo>
                    <a:pt x="7767" y="4267"/>
                  </a:lnTo>
                  <a:lnTo>
                    <a:pt x="7723" y="4239"/>
                  </a:lnTo>
                  <a:lnTo>
                    <a:pt x="7676" y="4210"/>
                  </a:lnTo>
                  <a:lnTo>
                    <a:pt x="7626" y="4183"/>
                  </a:lnTo>
                  <a:lnTo>
                    <a:pt x="7574" y="4157"/>
                  </a:lnTo>
                  <a:lnTo>
                    <a:pt x="7506" y="4125"/>
                  </a:lnTo>
                  <a:lnTo>
                    <a:pt x="7438" y="4094"/>
                  </a:lnTo>
                  <a:lnTo>
                    <a:pt x="7369" y="4064"/>
                  </a:lnTo>
                  <a:lnTo>
                    <a:pt x="7298" y="4035"/>
                  </a:lnTo>
                  <a:lnTo>
                    <a:pt x="7228" y="4008"/>
                  </a:lnTo>
                  <a:lnTo>
                    <a:pt x="7158" y="3981"/>
                  </a:lnTo>
                  <a:lnTo>
                    <a:pt x="7087" y="3955"/>
                  </a:lnTo>
                  <a:lnTo>
                    <a:pt x="7017" y="3930"/>
                  </a:lnTo>
                  <a:lnTo>
                    <a:pt x="6949" y="3906"/>
                  </a:lnTo>
                  <a:lnTo>
                    <a:pt x="6882" y="3882"/>
                  </a:lnTo>
                  <a:lnTo>
                    <a:pt x="6815" y="3859"/>
                  </a:lnTo>
                  <a:lnTo>
                    <a:pt x="6752" y="3836"/>
                  </a:lnTo>
                  <a:lnTo>
                    <a:pt x="6691" y="3814"/>
                  </a:lnTo>
                  <a:lnTo>
                    <a:pt x="6631" y="3794"/>
                  </a:lnTo>
                  <a:lnTo>
                    <a:pt x="6575" y="3773"/>
                  </a:lnTo>
                  <a:lnTo>
                    <a:pt x="6523" y="3752"/>
                  </a:lnTo>
                  <a:lnTo>
                    <a:pt x="6470" y="3730"/>
                  </a:lnTo>
                  <a:lnTo>
                    <a:pt x="6421" y="3708"/>
                  </a:lnTo>
                  <a:lnTo>
                    <a:pt x="6398" y="3697"/>
                  </a:lnTo>
                  <a:lnTo>
                    <a:pt x="6375" y="3684"/>
                  </a:lnTo>
                  <a:lnTo>
                    <a:pt x="6353" y="3672"/>
                  </a:lnTo>
                  <a:lnTo>
                    <a:pt x="6332" y="3659"/>
                  </a:lnTo>
                  <a:lnTo>
                    <a:pt x="6312" y="3647"/>
                  </a:lnTo>
                  <a:lnTo>
                    <a:pt x="6292" y="3632"/>
                  </a:lnTo>
                  <a:lnTo>
                    <a:pt x="6272" y="3618"/>
                  </a:lnTo>
                  <a:lnTo>
                    <a:pt x="6255" y="3603"/>
                  </a:lnTo>
                  <a:lnTo>
                    <a:pt x="6237" y="3588"/>
                  </a:lnTo>
                  <a:lnTo>
                    <a:pt x="6220" y="3572"/>
                  </a:lnTo>
                  <a:lnTo>
                    <a:pt x="6204" y="3554"/>
                  </a:lnTo>
                  <a:lnTo>
                    <a:pt x="6189" y="3536"/>
                  </a:lnTo>
                  <a:lnTo>
                    <a:pt x="6174" y="3517"/>
                  </a:lnTo>
                  <a:lnTo>
                    <a:pt x="6160" y="3498"/>
                  </a:lnTo>
                  <a:lnTo>
                    <a:pt x="6147" y="3478"/>
                  </a:lnTo>
                  <a:lnTo>
                    <a:pt x="6135" y="3456"/>
                  </a:lnTo>
                  <a:lnTo>
                    <a:pt x="6122" y="3433"/>
                  </a:lnTo>
                  <a:lnTo>
                    <a:pt x="6112" y="3409"/>
                  </a:lnTo>
                  <a:lnTo>
                    <a:pt x="6102" y="3384"/>
                  </a:lnTo>
                  <a:lnTo>
                    <a:pt x="6092" y="3358"/>
                  </a:lnTo>
                  <a:lnTo>
                    <a:pt x="6083" y="3330"/>
                  </a:lnTo>
                  <a:lnTo>
                    <a:pt x="6075" y="3302"/>
                  </a:lnTo>
                  <a:lnTo>
                    <a:pt x="6067" y="3271"/>
                  </a:lnTo>
                  <a:lnTo>
                    <a:pt x="6061" y="3239"/>
                  </a:lnTo>
                  <a:lnTo>
                    <a:pt x="6055" y="3206"/>
                  </a:lnTo>
                  <a:lnTo>
                    <a:pt x="6050" y="3171"/>
                  </a:lnTo>
                  <a:lnTo>
                    <a:pt x="6045" y="3135"/>
                  </a:lnTo>
                  <a:lnTo>
                    <a:pt x="6041" y="3097"/>
                  </a:lnTo>
                  <a:lnTo>
                    <a:pt x="6024" y="3089"/>
                  </a:lnTo>
                  <a:lnTo>
                    <a:pt x="6007" y="3081"/>
                  </a:lnTo>
                  <a:lnTo>
                    <a:pt x="5991" y="3071"/>
                  </a:lnTo>
                  <a:lnTo>
                    <a:pt x="5976" y="3062"/>
                  </a:lnTo>
                  <a:lnTo>
                    <a:pt x="5962" y="3051"/>
                  </a:lnTo>
                  <a:lnTo>
                    <a:pt x="5948" y="3042"/>
                  </a:lnTo>
                  <a:lnTo>
                    <a:pt x="5935" y="3031"/>
                  </a:lnTo>
                  <a:lnTo>
                    <a:pt x="5923" y="3020"/>
                  </a:lnTo>
                  <a:lnTo>
                    <a:pt x="5899" y="2997"/>
                  </a:lnTo>
                  <a:lnTo>
                    <a:pt x="5876" y="2973"/>
                  </a:lnTo>
                  <a:lnTo>
                    <a:pt x="5854" y="2947"/>
                  </a:lnTo>
                  <a:lnTo>
                    <a:pt x="5832" y="2921"/>
                  </a:lnTo>
                  <a:lnTo>
                    <a:pt x="5823" y="2931"/>
                  </a:lnTo>
                  <a:lnTo>
                    <a:pt x="5814" y="2940"/>
                  </a:lnTo>
                  <a:lnTo>
                    <a:pt x="5805" y="2951"/>
                  </a:lnTo>
                  <a:lnTo>
                    <a:pt x="5798" y="2964"/>
                  </a:lnTo>
                  <a:lnTo>
                    <a:pt x="5789" y="2976"/>
                  </a:lnTo>
                  <a:lnTo>
                    <a:pt x="5783" y="2990"/>
                  </a:lnTo>
                  <a:lnTo>
                    <a:pt x="5777" y="3005"/>
                  </a:lnTo>
                  <a:lnTo>
                    <a:pt x="5771" y="3019"/>
                  </a:lnTo>
                  <a:lnTo>
                    <a:pt x="5766" y="3034"/>
                  </a:lnTo>
                  <a:lnTo>
                    <a:pt x="5760" y="3048"/>
                  </a:lnTo>
                  <a:lnTo>
                    <a:pt x="5757" y="3063"/>
                  </a:lnTo>
                  <a:lnTo>
                    <a:pt x="5753" y="3078"/>
                  </a:lnTo>
                  <a:lnTo>
                    <a:pt x="5751" y="3092"/>
                  </a:lnTo>
                  <a:lnTo>
                    <a:pt x="5749" y="3106"/>
                  </a:lnTo>
                  <a:lnTo>
                    <a:pt x="5747" y="3119"/>
                  </a:lnTo>
                  <a:lnTo>
                    <a:pt x="5747" y="3132"/>
                  </a:lnTo>
                  <a:lnTo>
                    <a:pt x="5729" y="3123"/>
                  </a:lnTo>
                  <a:lnTo>
                    <a:pt x="5712" y="3114"/>
                  </a:lnTo>
                  <a:lnTo>
                    <a:pt x="5697" y="3104"/>
                  </a:lnTo>
                  <a:lnTo>
                    <a:pt x="5681" y="3094"/>
                  </a:lnTo>
                  <a:lnTo>
                    <a:pt x="5666" y="3083"/>
                  </a:lnTo>
                  <a:lnTo>
                    <a:pt x="5651" y="3071"/>
                  </a:lnTo>
                  <a:lnTo>
                    <a:pt x="5637" y="3060"/>
                  </a:lnTo>
                  <a:lnTo>
                    <a:pt x="5623" y="3047"/>
                  </a:lnTo>
                  <a:lnTo>
                    <a:pt x="5611" y="3035"/>
                  </a:lnTo>
                  <a:lnTo>
                    <a:pt x="5598" y="3022"/>
                  </a:lnTo>
                  <a:lnTo>
                    <a:pt x="5586" y="3009"/>
                  </a:lnTo>
                  <a:lnTo>
                    <a:pt x="5574" y="2995"/>
                  </a:lnTo>
                  <a:lnTo>
                    <a:pt x="5563" y="2982"/>
                  </a:lnTo>
                  <a:lnTo>
                    <a:pt x="5552" y="2967"/>
                  </a:lnTo>
                  <a:lnTo>
                    <a:pt x="5542" y="2952"/>
                  </a:lnTo>
                  <a:lnTo>
                    <a:pt x="5532" y="2938"/>
                  </a:lnTo>
                  <a:lnTo>
                    <a:pt x="5523" y="2923"/>
                  </a:lnTo>
                  <a:lnTo>
                    <a:pt x="5515" y="2908"/>
                  </a:lnTo>
                  <a:lnTo>
                    <a:pt x="5506" y="2893"/>
                  </a:lnTo>
                  <a:lnTo>
                    <a:pt x="5499" y="2877"/>
                  </a:lnTo>
                  <a:lnTo>
                    <a:pt x="5485" y="2846"/>
                  </a:lnTo>
                  <a:lnTo>
                    <a:pt x="5473" y="2815"/>
                  </a:lnTo>
                  <a:lnTo>
                    <a:pt x="5463" y="2783"/>
                  </a:lnTo>
                  <a:lnTo>
                    <a:pt x="5454" y="2751"/>
                  </a:lnTo>
                  <a:lnTo>
                    <a:pt x="5449" y="2719"/>
                  </a:lnTo>
                  <a:lnTo>
                    <a:pt x="5445" y="2688"/>
                  </a:lnTo>
                  <a:lnTo>
                    <a:pt x="5439" y="2690"/>
                  </a:lnTo>
                  <a:lnTo>
                    <a:pt x="5433" y="2693"/>
                  </a:lnTo>
                  <a:lnTo>
                    <a:pt x="5426" y="2698"/>
                  </a:lnTo>
                  <a:lnTo>
                    <a:pt x="5419" y="2705"/>
                  </a:lnTo>
                  <a:lnTo>
                    <a:pt x="5403" y="2722"/>
                  </a:lnTo>
                  <a:lnTo>
                    <a:pt x="5386" y="2743"/>
                  </a:lnTo>
                  <a:lnTo>
                    <a:pt x="5365" y="2767"/>
                  </a:lnTo>
                  <a:lnTo>
                    <a:pt x="5341" y="2792"/>
                  </a:lnTo>
                  <a:lnTo>
                    <a:pt x="5328" y="2806"/>
                  </a:lnTo>
                  <a:lnTo>
                    <a:pt x="5313" y="2818"/>
                  </a:lnTo>
                  <a:lnTo>
                    <a:pt x="5297" y="2832"/>
                  </a:lnTo>
                  <a:lnTo>
                    <a:pt x="5282" y="2843"/>
                  </a:lnTo>
                  <a:lnTo>
                    <a:pt x="5264" y="2856"/>
                  </a:lnTo>
                  <a:lnTo>
                    <a:pt x="5245" y="2867"/>
                  </a:lnTo>
                  <a:lnTo>
                    <a:pt x="5226" y="2877"/>
                  </a:lnTo>
                  <a:lnTo>
                    <a:pt x="5205" y="2887"/>
                  </a:lnTo>
                  <a:lnTo>
                    <a:pt x="5182" y="2895"/>
                  </a:lnTo>
                  <a:lnTo>
                    <a:pt x="5158" y="2902"/>
                  </a:lnTo>
                  <a:lnTo>
                    <a:pt x="5133" y="2908"/>
                  </a:lnTo>
                  <a:lnTo>
                    <a:pt x="5107" y="2912"/>
                  </a:lnTo>
                  <a:lnTo>
                    <a:pt x="5079" y="2915"/>
                  </a:lnTo>
                  <a:lnTo>
                    <a:pt x="5050" y="2915"/>
                  </a:lnTo>
                  <a:lnTo>
                    <a:pt x="5018" y="2914"/>
                  </a:lnTo>
                  <a:lnTo>
                    <a:pt x="4986" y="2911"/>
                  </a:lnTo>
                  <a:lnTo>
                    <a:pt x="4952" y="2905"/>
                  </a:lnTo>
                  <a:lnTo>
                    <a:pt x="4917" y="2896"/>
                  </a:lnTo>
                  <a:lnTo>
                    <a:pt x="4879" y="2886"/>
                  </a:lnTo>
                  <a:lnTo>
                    <a:pt x="4840" y="2871"/>
                  </a:lnTo>
                  <a:lnTo>
                    <a:pt x="4861" y="2847"/>
                  </a:lnTo>
                  <a:lnTo>
                    <a:pt x="4880" y="2822"/>
                  </a:lnTo>
                  <a:lnTo>
                    <a:pt x="4896" y="2798"/>
                  </a:lnTo>
                  <a:lnTo>
                    <a:pt x="4909" y="2774"/>
                  </a:lnTo>
                  <a:lnTo>
                    <a:pt x="4920" y="2750"/>
                  </a:lnTo>
                  <a:lnTo>
                    <a:pt x="4927" y="2726"/>
                  </a:lnTo>
                  <a:lnTo>
                    <a:pt x="4933" y="2703"/>
                  </a:lnTo>
                  <a:lnTo>
                    <a:pt x="4936" y="2679"/>
                  </a:lnTo>
                  <a:lnTo>
                    <a:pt x="4938" y="2656"/>
                  </a:lnTo>
                  <a:lnTo>
                    <a:pt x="4939" y="2634"/>
                  </a:lnTo>
                  <a:lnTo>
                    <a:pt x="4938" y="2610"/>
                  </a:lnTo>
                  <a:lnTo>
                    <a:pt x="4936" y="2587"/>
                  </a:lnTo>
                  <a:lnTo>
                    <a:pt x="4930" y="2540"/>
                  </a:lnTo>
                  <a:lnTo>
                    <a:pt x="4923" y="2493"/>
                  </a:lnTo>
                  <a:lnTo>
                    <a:pt x="4919" y="2470"/>
                  </a:lnTo>
                  <a:lnTo>
                    <a:pt x="4914" y="2446"/>
                  </a:lnTo>
                  <a:lnTo>
                    <a:pt x="4911" y="2422"/>
                  </a:lnTo>
                  <a:lnTo>
                    <a:pt x="4909" y="2397"/>
                  </a:lnTo>
                  <a:lnTo>
                    <a:pt x="4908" y="2373"/>
                  </a:lnTo>
                  <a:lnTo>
                    <a:pt x="4907" y="2348"/>
                  </a:lnTo>
                  <a:lnTo>
                    <a:pt x="4909" y="2323"/>
                  </a:lnTo>
                  <a:lnTo>
                    <a:pt x="4911" y="2297"/>
                  </a:lnTo>
                  <a:lnTo>
                    <a:pt x="4917" y="2271"/>
                  </a:lnTo>
                  <a:lnTo>
                    <a:pt x="4923" y="2245"/>
                  </a:lnTo>
                  <a:lnTo>
                    <a:pt x="4932" y="2219"/>
                  </a:lnTo>
                  <a:lnTo>
                    <a:pt x="4944" y="2191"/>
                  </a:lnTo>
                  <a:lnTo>
                    <a:pt x="4958" y="2164"/>
                  </a:lnTo>
                  <a:lnTo>
                    <a:pt x="4976" y="2134"/>
                  </a:lnTo>
                  <a:lnTo>
                    <a:pt x="4997" y="2106"/>
                  </a:lnTo>
                  <a:lnTo>
                    <a:pt x="5021" y="2076"/>
                  </a:lnTo>
                  <a:lnTo>
                    <a:pt x="5030" y="2065"/>
                  </a:lnTo>
                  <a:lnTo>
                    <a:pt x="5040" y="2054"/>
                  </a:lnTo>
                  <a:lnTo>
                    <a:pt x="5051" y="2046"/>
                  </a:lnTo>
                  <a:lnTo>
                    <a:pt x="5062" y="2037"/>
                  </a:lnTo>
                  <a:lnTo>
                    <a:pt x="5073" y="2031"/>
                  </a:lnTo>
                  <a:lnTo>
                    <a:pt x="5082" y="2025"/>
                  </a:lnTo>
                  <a:lnTo>
                    <a:pt x="5091" y="2021"/>
                  </a:lnTo>
                  <a:lnTo>
                    <a:pt x="5100" y="2018"/>
                  </a:lnTo>
                  <a:lnTo>
                    <a:pt x="5108" y="2017"/>
                  </a:lnTo>
                  <a:lnTo>
                    <a:pt x="5114" y="2017"/>
                  </a:lnTo>
                  <a:lnTo>
                    <a:pt x="5119" y="2018"/>
                  </a:lnTo>
                  <a:lnTo>
                    <a:pt x="5123" y="2020"/>
                  </a:lnTo>
                  <a:lnTo>
                    <a:pt x="5124" y="2022"/>
                  </a:lnTo>
                  <a:lnTo>
                    <a:pt x="5124" y="2024"/>
                  </a:lnTo>
                  <a:lnTo>
                    <a:pt x="5124" y="2026"/>
                  </a:lnTo>
                  <a:lnTo>
                    <a:pt x="5124" y="2029"/>
                  </a:lnTo>
                  <a:lnTo>
                    <a:pt x="5120" y="2035"/>
                  </a:lnTo>
                  <a:lnTo>
                    <a:pt x="5115" y="2044"/>
                  </a:lnTo>
                  <a:lnTo>
                    <a:pt x="5093" y="2077"/>
                  </a:lnTo>
                  <a:lnTo>
                    <a:pt x="5075" y="2108"/>
                  </a:lnTo>
                  <a:lnTo>
                    <a:pt x="5059" y="2139"/>
                  </a:lnTo>
                  <a:lnTo>
                    <a:pt x="5046" y="2168"/>
                  </a:lnTo>
                  <a:lnTo>
                    <a:pt x="5034" y="2197"/>
                  </a:lnTo>
                  <a:lnTo>
                    <a:pt x="5026" y="2224"/>
                  </a:lnTo>
                  <a:lnTo>
                    <a:pt x="5020" y="2250"/>
                  </a:lnTo>
                  <a:lnTo>
                    <a:pt x="5015" y="2275"/>
                  </a:lnTo>
                  <a:lnTo>
                    <a:pt x="5013" y="2299"/>
                  </a:lnTo>
                  <a:lnTo>
                    <a:pt x="5012" y="2322"/>
                  </a:lnTo>
                  <a:lnTo>
                    <a:pt x="5013" y="2345"/>
                  </a:lnTo>
                  <a:lnTo>
                    <a:pt x="5015" y="2367"/>
                  </a:lnTo>
                  <a:lnTo>
                    <a:pt x="5018" y="2389"/>
                  </a:lnTo>
                  <a:lnTo>
                    <a:pt x="5023" y="2409"/>
                  </a:lnTo>
                  <a:lnTo>
                    <a:pt x="5027" y="2430"/>
                  </a:lnTo>
                  <a:lnTo>
                    <a:pt x="5032" y="2450"/>
                  </a:lnTo>
                  <a:lnTo>
                    <a:pt x="5045" y="2489"/>
                  </a:lnTo>
                  <a:lnTo>
                    <a:pt x="5056" y="2526"/>
                  </a:lnTo>
                  <a:lnTo>
                    <a:pt x="5061" y="2545"/>
                  </a:lnTo>
                  <a:lnTo>
                    <a:pt x="5066" y="2564"/>
                  </a:lnTo>
                  <a:lnTo>
                    <a:pt x="5071" y="2582"/>
                  </a:lnTo>
                  <a:lnTo>
                    <a:pt x="5075" y="2601"/>
                  </a:lnTo>
                  <a:lnTo>
                    <a:pt x="5077" y="2620"/>
                  </a:lnTo>
                  <a:lnTo>
                    <a:pt x="5078" y="2640"/>
                  </a:lnTo>
                  <a:lnTo>
                    <a:pt x="5078" y="2659"/>
                  </a:lnTo>
                  <a:lnTo>
                    <a:pt x="5076" y="2678"/>
                  </a:lnTo>
                  <a:lnTo>
                    <a:pt x="5073" y="2699"/>
                  </a:lnTo>
                  <a:lnTo>
                    <a:pt x="5067" y="2719"/>
                  </a:lnTo>
                  <a:lnTo>
                    <a:pt x="5059" y="2741"/>
                  </a:lnTo>
                  <a:lnTo>
                    <a:pt x="5050" y="2763"/>
                  </a:lnTo>
                  <a:lnTo>
                    <a:pt x="5075" y="2764"/>
                  </a:lnTo>
                  <a:lnTo>
                    <a:pt x="5098" y="2763"/>
                  </a:lnTo>
                  <a:lnTo>
                    <a:pt x="5119" y="2760"/>
                  </a:lnTo>
                  <a:lnTo>
                    <a:pt x="5140" y="2755"/>
                  </a:lnTo>
                  <a:lnTo>
                    <a:pt x="5160" y="2749"/>
                  </a:lnTo>
                  <a:lnTo>
                    <a:pt x="5179" y="2741"/>
                  </a:lnTo>
                  <a:lnTo>
                    <a:pt x="5196" y="2732"/>
                  </a:lnTo>
                  <a:lnTo>
                    <a:pt x="5213" y="2721"/>
                  </a:lnTo>
                  <a:lnTo>
                    <a:pt x="5230" y="2710"/>
                  </a:lnTo>
                  <a:lnTo>
                    <a:pt x="5244" y="2696"/>
                  </a:lnTo>
                  <a:lnTo>
                    <a:pt x="5259" y="2683"/>
                  </a:lnTo>
                  <a:lnTo>
                    <a:pt x="5273" y="2668"/>
                  </a:lnTo>
                  <a:lnTo>
                    <a:pt x="5300" y="2638"/>
                  </a:lnTo>
                  <a:lnTo>
                    <a:pt x="5325" y="2605"/>
                  </a:lnTo>
                  <a:lnTo>
                    <a:pt x="5351" y="2573"/>
                  </a:lnTo>
                  <a:lnTo>
                    <a:pt x="5376" y="2542"/>
                  </a:lnTo>
                  <a:lnTo>
                    <a:pt x="5390" y="2527"/>
                  </a:lnTo>
                  <a:lnTo>
                    <a:pt x="5403" y="2513"/>
                  </a:lnTo>
                  <a:lnTo>
                    <a:pt x="5418" y="2499"/>
                  </a:lnTo>
                  <a:lnTo>
                    <a:pt x="5433" y="2487"/>
                  </a:lnTo>
                  <a:lnTo>
                    <a:pt x="5447" y="2474"/>
                  </a:lnTo>
                  <a:lnTo>
                    <a:pt x="5463" y="2464"/>
                  </a:lnTo>
                  <a:lnTo>
                    <a:pt x="5479" y="2454"/>
                  </a:lnTo>
                  <a:lnTo>
                    <a:pt x="5497" y="2447"/>
                  </a:lnTo>
                  <a:lnTo>
                    <a:pt x="5515" y="2441"/>
                  </a:lnTo>
                  <a:lnTo>
                    <a:pt x="5535" y="2437"/>
                  </a:lnTo>
                  <a:lnTo>
                    <a:pt x="5555" y="2435"/>
                  </a:lnTo>
                  <a:lnTo>
                    <a:pt x="5577" y="2433"/>
                  </a:lnTo>
                  <a:lnTo>
                    <a:pt x="5571" y="2464"/>
                  </a:lnTo>
                  <a:lnTo>
                    <a:pt x="5568" y="2496"/>
                  </a:lnTo>
                  <a:lnTo>
                    <a:pt x="5566" y="2528"/>
                  </a:lnTo>
                  <a:lnTo>
                    <a:pt x="5565" y="2561"/>
                  </a:lnTo>
                  <a:lnTo>
                    <a:pt x="5566" y="2594"/>
                  </a:lnTo>
                  <a:lnTo>
                    <a:pt x="5569" y="2626"/>
                  </a:lnTo>
                  <a:lnTo>
                    <a:pt x="5573" y="2659"/>
                  </a:lnTo>
                  <a:lnTo>
                    <a:pt x="5578" y="2690"/>
                  </a:lnTo>
                  <a:lnTo>
                    <a:pt x="5586" y="2721"/>
                  </a:lnTo>
                  <a:lnTo>
                    <a:pt x="5595" y="2750"/>
                  </a:lnTo>
                  <a:lnTo>
                    <a:pt x="5599" y="2764"/>
                  </a:lnTo>
                  <a:lnTo>
                    <a:pt x="5604" y="2777"/>
                  </a:lnTo>
                  <a:lnTo>
                    <a:pt x="5611" y="2790"/>
                  </a:lnTo>
                  <a:lnTo>
                    <a:pt x="5617" y="2802"/>
                  </a:lnTo>
                  <a:lnTo>
                    <a:pt x="5623" y="2815"/>
                  </a:lnTo>
                  <a:lnTo>
                    <a:pt x="5629" y="2826"/>
                  </a:lnTo>
                  <a:lnTo>
                    <a:pt x="5637" y="2837"/>
                  </a:lnTo>
                  <a:lnTo>
                    <a:pt x="5644" y="2846"/>
                  </a:lnTo>
                  <a:lnTo>
                    <a:pt x="5652" y="2856"/>
                  </a:lnTo>
                  <a:lnTo>
                    <a:pt x="5660" y="2864"/>
                  </a:lnTo>
                  <a:lnTo>
                    <a:pt x="5669" y="2871"/>
                  </a:lnTo>
                  <a:lnTo>
                    <a:pt x="5678" y="2878"/>
                  </a:lnTo>
                  <a:lnTo>
                    <a:pt x="5689" y="2860"/>
                  </a:lnTo>
                  <a:lnTo>
                    <a:pt x="5700" y="2842"/>
                  </a:lnTo>
                  <a:lnTo>
                    <a:pt x="5711" y="2825"/>
                  </a:lnTo>
                  <a:lnTo>
                    <a:pt x="5724" y="2809"/>
                  </a:lnTo>
                  <a:lnTo>
                    <a:pt x="5735" y="2794"/>
                  </a:lnTo>
                  <a:lnTo>
                    <a:pt x="5749" y="2779"/>
                  </a:lnTo>
                  <a:lnTo>
                    <a:pt x="5762" y="2765"/>
                  </a:lnTo>
                  <a:lnTo>
                    <a:pt x="5776" y="2751"/>
                  </a:lnTo>
                  <a:lnTo>
                    <a:pt x="5791" y="2740"/>
                  </a:lnTo>
                  <a:lnTo>
                    <a:pt x="5805" y="2727"/>
                  </a:lnTo>
                  <a:lnTo>
                    <a:pt x="5822" y="2717"/>
                  </a:lnTo>
                  <a:lnTo>
                    <a:pt x="5837" y="2705"/>
                  </a:lnTo>
                  <a:lnTo>
                    <a:pt x="5855" y="2696"/>
                  </a:lnTo>
                  <a:lnTo>
                    <a:pt x="5873" y="2687"/>
                  </a:lnTo>
                  <a:lnTo>
                    <a:pt x="5891" y="2678"/>
                  </a:lnTo>
                  <a:lnTo>
                    <a:pt x="5910" y="2670"/>
                  </a:lnTo>
                  <a:lnTo>
                    <a:pt x="5915" y="2689"/>
                  </a:lnTo>
                  <a:lnTo>
                    <a:pt x="5921" y="2707"/>
                  </a:lnTo>
                  <a:lnTo>
                    <a:pt x="5926" y="2724"/>
                  </a:lnTo>
                  <a:lnTo>
                    <a:pt x="5932" y="2740"/>
                  </a:lnTo>
                  <a:lnTo>
                    <a:pt x="5938" y="2757"/>
                  </a:lnTo>
                  <a:lnTo>
                    <a:pt x="5946" y="2772"/>
                  </a:lnTo>
                  <a:lnTo>
                    <a:pt x="5954" y="2787"/>
                  </a:lnTo>
                  <a:lnTo>
                    <a:pt x="5961" y="2801"/>
                  </a:lnTo>
                  <a:lnTo>
                    <a:pt x="5971" y="2816"/>
                  </a:lnTo>
                  <a:lnTo>
                    <a:pt x="5979" y="2829"/>
                  </a:lnTo>
                  <a:lnTo>
                    <a:pt x="5988" y="2843"/>
                  </a:lnTo>
                  <a:lnTo>
                    <a:pt x="5999" y="2856"/>
                  </a:lnTo>
                  <a:lnTo>
                    <a:pt x="6009" y="2867"/>
                  </a:lnTo>
                  <a:lnTo>
                    <a:pt x="6019" y="2880"/>
                  </a:lnTo>
                  <a:lnTo>
                    <a:pt x="6031" y="2890"/>
                  </a:lnTo>
                  <a:lnTo>
                    <a:pt x="6042" y="2900"/>
                  </a:lnTo>
                  <a:lnTo>
                    <a:pt x="6054" y="2911"/>
                  </a:lnTo>
                  <a:lnTo>
                    <a:pt x="6066" y="2921"/>
                  </a:lnTo>
                  <a:lnTo>
                    <a:pt x="6079" y="2931"/>
                  </a:lnTo>
                  <a:lnTo>
                    <a:pt x="6091" y="2939"/>
                  </a:lnTo>
                  <a:lnTo>
                    <a:pt x="6104" y="2947"/>
                  </a:lnTo>
                  <a:lnTo>
                    <a:pt x="6117" y="2956"/>
                  </a:lnTo>
                  <a:lnTo>
                    <a:pt x="6132" y="2963"/>
                  </a:lnTo>
                  <a:lnTo>
                    <a:pt x="6145" y="2970"/>
                  </a:lnTo>
                  <a:lnTo>
                    <a:pt x="6160" y="2976"/>
                  </a:lnTo>
                  <a:lnTo>
                    <a:pt x="6174" y="2983"/>
                  </a:lnTo>
                  <a:lnTo>
                    <a:pt x="6189" y="2989"/>
                  </a:lnTo>
                  <a:lnTo>
                    <a:pt x="6204" y="2994"/>
                  </a:lnTo>
                  <a:lnTo>
                    <a:pt x="6235" y="3004"/>
                  </a:lnTo>
                  <a:lnTo>
                    <a:pt x="6266" y="3012"/>
                  </a:lnTo>
                  <a:lnTo>
                    <a:pt x="6290" y="3016"/>
                  </a:lnTo>
                  <a:lnTo>
                    <a:pt x="6315" y="3020"/>
                  </a:lnTo>
                  <a:lnTo>
                    <a:pt x="6339" y="3022"/>
                  </a:lnTo>
                  <a:lnTo>
                    <a:pt x="6364" y="3024"/>
                  </a:lnTo>
                  <a:lnTo>
                    <a:pt x="6389" y="3024"/>
                  </a:lnTo>
                  <a:lnTo>
                    <a:pt x="6413" y="3024"/>
                  </a:lnTo>
                  <a:lnTo>
                    <a:pt x="6438" y="3023"/>
                  </a:lnTo>
                  <a:lnTo>
                    <a:pt x="6463" y="3021"/>
                  </a:lnTo>
                  <a:lnTo>
                    <a:pt x="6488" y="3019"/>
                  </a:lnTo>
                  <a:lnTo>
                    <a:pt x="6513" y="3016"/>
                  </a:lnTo>
                  <a:lnTo>
                    <a:pt x="6538" y="3012"/>
                  </a:lnTo>
                  <a:lnTo>
                    <a:pt x="6563" y="3008"/>
                  </a:lnTo>
                  <a:lnTo>
                    <a:pt x="6613" y="2999"/>
                  </a:lnTo>
                  <a:lnTo>
                    <a:pt x="6661" y="2989"/>
                  </a:lnTo>
                  <a:lnTo>
                    <a:pt x="6710" y="2979"/>
                  </a:lnTo>
                  <a:lnTo>
                    <a:pt x="6758" y="2969"/>
                  </a:lnTo>
                  <a:lnTo>
                    <a:pt x="6805" y="2960"/>
                  </a:lnTo>
                  <a:lnTo>
                    <a:pt x="6852" y="2951"/>
                  </a:lnTo>
                  <a:lnTo>
                    <a:pt x="6874" y="2948"/>
                  </a:lnTo>
                  <a:lnTo>
                    <a:pt x="6897" y="2946"/>
                  </a:lnTo>
                  <a:lnTo>
                    <a:pt x="6918" y="2944"/>
                  </a:lnTo>
                  <a:lnTo>
                    <a:pt x="6939" y="2943"/>
                  </a:lnTo>
                  <a:lnTo>
                    <a:pt x="6961" y="2942"/>
                  </a:lnTo>
                  <a:lnTo>
                    <a:pt x="6982" y="2943"/>
                  </a:lnTo>
                  <a:lnTo>
                    <a:pt x="7002" y="2944"/>
                  </a:lnTo>
                  <a:lnTo>
                    <a:pt x="7022" y="2946"/>
                  </a:lnTo>
                  <a:lnTo>
                    <a:pt x="7045" y="2950"/>
                  </a:lnTo>
                  <a:lnTo>
                    <a:pt x="7068" y="2956"/>
                  </a:lnTo>
                  <a:lnTo>
                    <a:pt x="7091" y="2962"/>
                  </a:lnTo>
                  <a:lnTo>
                    <a:pt x="7114" y="2970"/>
                  </a:lnTo>
                  <a:lnTo>
                    <a:pt x="7135" y="2979"/>
                  </a:lnTo>
                  <a:lnTo>
                    <a:pt x="7156" y="2989"/>
                  </a:lnTo>
                  <a:lnTo>
                    <a:pt x="7175" y="3000"/>
                  </a:lnTo>
                  <a:lnTo>
                    <a:pt x="7195" y="3013"/>
                  </a:lnTo>
                  <a:lnTo>
                    <a:pt x="7213" y="3025"/>
                  </a:lnTo>
                  <a:lnTo>
                    <a:pt x="7231" y="3040"/>
                  </a:lnTo>
                  <a:lnTo>
                    <a:pt x="7246" y="3056"/>
                  </a:lnTo>
                  <a:lnTo>
                    <a:pt x="7261" y="3071"/>
                  </a:lnTo>
                  <a:lnTo>
                    <a:pt x="7274" y="3089"/>
                  </a:lnTo>
                  <a:lnTo>
                    <a:pt x="7287" y="3107"/>
                  </a:lnTo>
                  <a:lnTo>
                    <a:pt x="7298" y="3125"/>
                  </a:lnTo>
                  <a:lnTo>
                    <a:pt x="7308" y="3145"/>
                  </a:lnTo>
                  <a:lnTo>
                    <a:pt x="7317" y="3135"/>
                  </a:lnTo>
                  <a:lnTo>
                    <a:pt x="7326" y="3123"/>
                  </a:lnTo>
                  <a:lnTo>
                    <a:pt x="7336" y="3110"/>
                  </a:lnTo>
                  <a:lnTo>
                    <a:pt x="7346" y="3095"/>
                  </a:lnTo>
                  <a:lnTo>
                    <a:pt x="7355" y="3079"/>
                  </a:lnTo>
                  <a:lnTo>
                    <a:pt x="7364" y="3062"/>
                  </a:lnTo>
                  <a:lnTo>
                    <a:pt x="7373" y="3044"/>
                  </a:lnTo>
                  <a:lnTo>
                    <a:pt x="7382" y="3024"/>
                  </a:lnTo>
                  <a:lnTo>
                    <a:pt x="7399" y="2985"/>
                  </a:lnTo>
                  <a:lnTo>
                    <a:pt x="7415" y="2943"/>
                  </a:lnTo>
                  <a:lnTo>
                    <a:pt x="7429" y="2900"/>
                  </a:lnTo>
                  <a:lnTo>
                    <a:pt x="7442" y="2858"/>
                  </a:lnTo>
                  <a:lnTo>
                    <a:pt x="7452" y="2815"/>
                  </a:lnTo>
                  <a:lnTo>
                    <a:pt x="7462" y="2775"/>
                  </a:lnTo>
                  <a:lnTo>
                    <a:pt x="7469" y="2738"/>
                  </a:lnTo>
                  <a:lnTo>
                    <a:pt x="7474" y="2703"/>
                  </a:lnTo>
                  <a:lnTo>
                    <a:pt x="7475" y="2688"/>
                  </a:lnTo>
                  <a:lnTo>
                    <a:pt x="7476" y="2674"/>
                  </a:lnTo>
                  <a:lnTo>
                    <a:pt x="7476" y="2662"/>
                  </a:lnTo>
                  <a:lnTo>
                    <a:pt x="7476" y="2650"/>
                  </a:lnTo>
                  <a:lnTo>
                    <a:pt x="7474" y="2642"/>
                  </a:lnTo>
                  <a:lnTo>
                    <a:pt x="7472" y="2634"/>
                  </a:lnTo>
                  <a:lnTo>
                    <a:pt x="7470" y="2628"/>
                  </a:lnTo>
                  <a:lnTo>
                    <a:pt x="7467" y="2624"/>
                  </a:lnTo>
                  <a:lnTo>
                    <a:pt x="7427" y="2602"/>
                  </a:lnTo>
                  <a:lnTo>
                    <a:pt x="7387" y="2586"/>
                  </a:lnTo>
                  <a:lnTo>
                    <a:pt x="7345" y="2572"/>
                  </a:lnTo>
                  <a:lnTo>
                    <a:pt x="7302" y="2563"/>
                  </a:lnTo>
                  <a:lnTo>
                    <a:pt x="7259" y="2556"/>
                  </a:lnTo>
                  <a:lnTo>
                    <a:pt x="7214" y="2553"/>
                  </a:lnTo>
                  <a:lnTo>
                    <a:pt x="7169" y="2552"/>
                  </a:lnTo>
                  <a:lnTo>
                    <a:pt x="7123" y="2554"/>
                  </a:lnTo>
                  <a:lnTo>
                    <a:pt x="7077" y="2559"/>
                  </a:lnTo>
                  <a:lnTo>
                    <a:pt x="7031" y="2565"/>
                  </a:lnTo>
                  <a:lnTo>
                    <a:pt x="6984" y="2572"/>
                  </a:lnTo>
                  <a:lnTo>
                    <a:pt x="6937" y="2579"/>
                  </a:lnTo>
                  <a:lnTo>
                    <a:pt x="6845" y="2598"/>
                  </a:lnTo>
                  <a:lnTo>
                    <a:pt x="6753" y="2617"/>
                  </a:lnTo>
                  <a:lnTo>
                    <a:pt x="6708" y="2625"/>
                  </a:lnTo>
                  <a:lnTo>
                    <a:pt x="6663" y="2633"/>
                  </a:lnTo>
                  <a:lnTo>
                    <a:pt x="6621" y="2639"/>
                  </a:lnTo>
                  <a:lnTo>
                    <a:pt x="6578" y="2643"/>
                  </a:lnTo>
                  <a:lnTo>
                    <a:pt x="6538" y="2646"/>
                  </a:lnTo>
                  <a:lnTo>
                    <a:pt x="6498" y="2647"/>
                  </a:lnTo>
                  <a:lnTo>
                    <a:pt x="6460" y="2644"/>
                  </a:lnTo>
                  <a:lnTo>
                    <a:pt x="6423" y="2640"/>
                  </a:lnTo>
                  <a:lnTo>
                    <a:pt x="6388" y="2631"/>
                  </a:lnTo>
                  <a:lnTo>
                    <a:pt x="6354" y="2619"/>
                  </a:lnTo>
                  <a:lnTo>
                    <a:pt x="6323" y="2603"/>
                  </a:lnTo>
                  <a:lnTo>
                    <a:pt x="6294" y="2584"/>
                  </a:lnTo>
                  <a:lnTo>
                    <a:pt x="6267" y="2559"/>
                  </a:lnTo>
                  <a:lnTo>
                    <a:pt x="6242" y="2528"/>
                  </a:lnTo>
                  <a:lnTo>
                    <a:pt x="6220" y="2494"/>
                  </a:lnTo>
                  <a:lnTo>
                    <a:pt x="6200" y="2453"/>
                  </a:lnTo>
                  <a:lnTo>
                    <a:pt x="6194" y="2438"/>
                  </a:lnTo>
                  <a:lnTo>
                    <a:pt x="6189" y="2421"/>
                  </a:lnTo>
                  <a:lnTo>
                    <a:pt x="6184" y="2404"/>
                  </a:lnTo>
                  <a:lnTo>
                    <a:pt x="6179" y="2388"/>
                  </a:lnTo>
                  <a:lnTo>
                    <a:pt x="6174" y="2371"/>
                  </a:lnTo>
                  <a:lnTo>
                    <a:pt x="6170" y="2353"/>
                  </a:lnTo>
                  <a:lnTo>
                    <a:pt x="6167" y="2335"/>
                  </a:lnTo>
                  <a:lnTo>
                    <a:pt x="6164" y="2318"/>
                  </a:lnTo>
                  <a:lnTo>
                    <a:pt x="6162" y="2299"/>
                  </a:lnTo>
                  <a:lnTo>
                    <a:pt x="6160" y="2281"/>
                  </a:lnTo>
                  <a:lnTo>
                    <a:pt x="6159" y="2264"/>
                  </a:lnTo>
                  <a:lnTo>
                    <a:pt x="6159" y="2245"/>
                  </a:lnTo>
                  <a:lnTo>
                    <a:pt x="6159" y="2227"/>
                  </a:lnTo>
                  <a:lnTo>
                    <a:pt x="6160" y="2209"/>
                  </a:lnTo>
                  <a:lnTo>
                    <a:pt x="6162" y="2192"/>
                  </a:lnTo>
                  <a:lnTo>
                    <a:pt x="6164" y="2174"/>
                  </a:lnTo>
                  <a:lnTo>
                    <a:pt x="6170" y="2140"/>
                  </a:lnTo>
                  <a:lnTo>
                    <a:pt x="6177" y="2105"/>
                  </a:lnTo>
                  <a:lnTo>
                    <a:pt x="6185" y="2074"/>
                  </a:lnTo>
                  <a:lnTo>
                    <a:pt x="6194" y="2043"/>
                  </a:lnTo>
                  <a:lnTo>
                    <a:pt x="6205" y="2012"/>
                  </a:lnTo>
                  <a:lnTo>
                    <a:pt x="6216" y="1983"/>
                  </a:lnTo>
                  <a:lnTo>
                    <a:pt x="6229" y="1956"/>
                  </a:lnTo>
                  <a:lnTo>
                    <a:pt x="6243" y="1929"/>
                  </a:lnTo>
                  <a:lnTo>
                    <a:pt x="6258" y="1904"/>
                  </a:lnTo>
                  <a:lnTo>
                    <a:pt x="6273" y="1880"/>
                  </a:lnTo>
                  <a:lnTo>
                    <a:pt x="6291" y="1857"/>
                  </a:lnTo>
                  <a:lnTo>
                    <a:pt x="6309" y="1835"/>
                  </a:lnTo>
                  <a:lnTo>
                    <a:pt x="6328" y="1814"/>
                  </a:lnTo>
                  <a:lnTo>
                    <a:pt x="6349" y="1796"/>
                  </a:lnTo>
                  <a:lnTo>
                    <a:pt x="6371" y="1777"/>
                  </a:lnTo>
                  <a:lnTo>
                    <a:pt x="6394" y="1760"/>
                  </a:lnTo>
                  <a:lnTo>
                    <a:pt x="6417" y="1744"/>
                  </a:lnTo>
                  <a:lnTo>
                    <a:pt x="6443" y="1729"/>
                  </a:lnTo>
                  <a:lnTo>
                    <a:pt x="6469" y="1715"/>
                  </a:lnTo>
                  <a:lnTo>
                    <a:pt x="6496" y="1703"/>
                  </a:lnTo>
                  <a:lnTo>
                    <a:pt x="6524" y="1692"/>
                  </a:lnTo>
                  <a:lnTo>
                    <a:pt x="6554" y="1682"/>
                  </a:lnTo>
                  <a:lnTo>
                    <a:pt x="6584" y="1674"/>
                  </a:lnTo>
                  <a:lnTo>
                    <a:pt x="6617" y="1666"/>
                  </a:lnTo>
                  <a:lnTo>
                    <a:pt x="6650" y="1660"/>
                  </a:lnTo>
                  <a:lnTo>
                    <a:pt x="6684" y="1655"/>
                  </a:lnTo>
                  <a:lnTo>
                    <a:pt x="6720" y="1652"/>
                  </a:lnTo>
                  <a:lnTo>
                    <a:pt x="6756" y="1649"/>
                  </a:lnTo>
                  <a:lnTo>
                    <a:pt x="6794" y="1648"/>
                  </a:lnTo>
                  <a:lnTo>
                    <a:pt x="6832" y="1648"/>
                  </a:lnTo>
                  <a:lnTo>
                    <a:pt x="6873" y="1649"/>
                  </a:lnTo>
                  <a:lnTo>
                    <a:pt x="6913" y="1651"/>
                  </a:lnTo>
                  <a:lnTo>
                    <a:pt x="6953" y="1654"/>
                  </a:lnTo>
                  <a:lnTo>
                    <a:pt x="6996" y="1659"/>
                  </a:lnTo>
                  <a:lnTo>
                    <a:pt x="7044" y="1665"/>
                  </a:lnTo>
                  <a:lnTo>
                    <a:pt x="7094" y="1672"/>
                  </a:lnTo>
                  <a:lnTo>
                    <a:pt x="7147" y="1679"/>
                  </a:lnTo>
                  <a:lnTo>
                    <a:pt x="7202" y="1686"/>
                  </a:lnTo>
                  <a:lnTo>
                    <a:pt x="7257" y="1692"/>
                  </a:lnTo>
                  <a:lnTo>
                    <a:pt x="7312" y="1699"/>
                  </a:lnTo>
                  <a:lnTo>
                    <a:pt x="7366" y="1704"/>
                  </a:lnTo>
                  <a:lnTo>
                    <a:pt x="7418" y="1707"/>
                  </a:lnTo>
                  <a:lnTo>
                    <a:pt x="7443" y="1707"/>
                  </a:lnTo>
                  <a:lnTo>
                    <a:pt x="7468" y="1708"/>
                  </a:lnTo>
                  <a:lnTo>
                    <a:pt x="7492" y="1708"/>
                  </a:lnTo>
                  <a:lnTo>
                    <a:pt x="7515" y="1707"/>
                  </a:lnTo>
                  <a:lnTo>
                    <a:pt x="7535" y="1705"/>
                  </a:lnTo>
                  <a:lnTo>
                    <a:pt x="7556" y="1703"/>
                  </a:lnTo>
                  <a:lnTo>
                    <a:pt x="7575" y="1700"/>
                  </a:lnTo>
                  <a:lnTo>
                    <a:pt x="7594" y="1697"/>
                  </a:lnTo>
                  <a:lnTo>
                    <a:pt x="7610" y="1691"/>
                  </a:lnTo>
                  <a:lnTo>
                    <a:pt x="7625" y="1686"/>
                  </a:lnTo>
                  <a:lnTo>
                    <a:pt x="7638" y="1680"/>
                  </a:lnTo>
                  <a:lnTo>
                    <a:pt x="7650" y="1673"/>
                  </a:lnTo>
                  <a:lnTo>
                    <a:pt x="7658" y="1665"/>
                  </a:lnTo>
                  <a:lnTo>
                    <a:pt x="7667" y="1657"/>
                  </a:lnTo>
                  <a:lnTo>
                    <a:pt x="7673" y="1648"/>
                  </a:lnTo>
                  <a:lnTo>
                    <a:pt x="7680" y="1637"/>
                  </a:lnTo>
                  <a:lnTo>
                    <a:pt x="7685" y="1627"/>
                  </a:lnTo>
                  <a:lnTo>
                    <a:pt x="7690" y="1614"/>
                  </a:lnTo>
                  <a:lnTo>
                    <a:pt x="7696" y="1602"/>
                  </a:lnTo>
                  <a:lnTo>
                    <a:pt x="7700" y="1588"/>
                  </a:lnTo>
                  <a:lnTo>
                    <a:pt x="7703" y="1575"/>
                  </a:lnTo>
                  <a:lnTo>
                    <a:pt x="7706" y="1560"/>
                  </a:lnTo>
                  <a:lnTo>
                    <a:pt x="7708" y="1546"/>
                  </a:lnTo>
                  <a:lnTo>
                    <a:pt x="7710" y="1530"/>
                  </a:lnTo>
                  <a:lnTo>
                    <a:pt x="7712" y="1498"/>
                  </a:lnTo>
                  <a:lnTo>
                    <a:pt x="7712" y="1464"/>
                  </a:lnTo>
                  <a:lnTo>
                    <a:pt x="7711" y="1431"/>
                  </a:lnTo>
                  <a:lnTo>
                    <a:pt x="7707" y="1396"/>
                  </a:lnTo>
                  <a:lnTo>
                    <a:pt x="7703" y="1364"/>
                  </a:lnTo>
                  <a:lnTo>
                    <a:pt x="7697" y="1332"/>
                  </a:lnTo>
                  <a:lnTo>
                    <a:pt x="7689" y="1301"/>
                  </a:lnTo>
                  <a:lnTo>
                    <a:pt x="7681" y="1271"/>
                  </a:lnTo>
                  <a:lnTo>
                    <a:pt x="7672" y="1245"/>
                  </a:lnTo>
                  <a:lnTo>
                    <a:pt x="7661" y="1222"/>
                  </a:lnTo>
                  <a:lnTo>
                    <a:pt x="7639" y="1216"/>
                  </a:lnTo>
                  <a:lnTo>
                    <a:pt x="7618" y="1209"/>
                  </a:lnTo>
                  <a:lnTo>
                    <a:pt x="7596" y="1201"/>
                  </a:lnTo>
                  <a:lnTo>
                    <a:pt x="7574" y="1191"/>
                  </a:lnTo>
                  <a:lnTo>
                    <a:pt x="7553" y="1181"/>
                  </a:lnTo>
                  <a:lnTo>
                    <a:pt x="7532" y="1170"/>
                  </a:lnTo>
                  <a:lnTo>
                    <a:pt x="7513" y="1158"/>
                  </a:lnTo>
                  <a:lnTo>
                    <a:pt x="7495" y="1145"/>
                  </a:lnTo>
                  <a:lnTo>
                    <a:pt x="7478" y="1133"/>
                  </a:lnTo>
                  <a:lnTo>
                    <a:pt x="7463" y="1119"/>
                  </a:lnTo>
                  <a:lnTo>
                    <a:pt x="7449" y="1106"/>
                  </a:lnTo>
                  <a:lnTo>
                    <a:pt x="7439" y="1091"/>
                  </a:lnTo>
                  <a:lnTo>
                    <a:pt x="7433" y="1083"/>
                  </a:lnTo>
                  <a:lnTo>
                    <a:pt x="7429" y="1075"/>
                  </a:lnTo>
                  <a:lnTo>
                    <a:pt x="7426" y="1068"/>
                  </a:lnTo>
                  <a:lnTo>
                    <a:pt x="7423" y="1060"/>
                  </a:lnTo>
                  <a:lnTo>
                    <a:pt x="7421" y="1053"/>
                  </a:lnTo>
                  <a:lnTo>
                    <a:pt x="7420" y="1045"/>
                  </a:lnTo>
                  <a:lnTo>
                    <a:pt x="7420" y="1037"/>
                  </a:lnTo>
                  <a:lnTo>
                    <a:pt x="7420" y="1029"/>
                  </a:lnTo>
                  <a:lnTo>
                    <a:pt x="7421" y="1022"/>
                  </a:lnTo>
                  <a:lnTo>
                    <a:pt x="7422" y="1017"/>
                  </a:lnTo>
                  <a:lnTo>
                    <a:pt x="7423" y="1014"/>
                  </a:lnTo>
                  <a:lnTo>
                    <a:pt x="7425" y="1011"/>
                  </a:lnTo>
                  <a:lnTo>
                    <a:pt x="7428" y="1009"/>
                  </a:lnTo>
                  <a:lnTo>
                    <a:pt x="7430" y="1009"/>
                  </a:lnTo>
                  <a:lnTo>
                    <a:pt x="7433" y="1009"/>
                  </a:lnTo>
                  <a:lnTo>
                    <a:pt x="7438" y="1010"/>
                  </a:lnTo>
                  <a:lnTo>
                    <a:pt x="7455" y="1019"/>
                  </a:lnTo>
                  <a:lnTo>
                    <a:pt x="7480" y="1036"/>
                  </a:lnTo>
                  <a:lnTo>
                    <a:pt x="7495" y="1045"/>
                  </a:lnTo>
                  <a:lnTo>
                    <a:pt x="7511" y="1055"/>
                  </a:lnTo>
                  <a:lnTo>
                    <a:pt x="7521" y="1059"/>
                  </a:lnTo>
                  <a:lnTo>
                    <a:pt x="7530" y="1062"/>
                  </a:lnTo>
                  <a:lnTo>
                    <a:pt x="7540" y="1066"/>
                  </a:lnTo>
                  <a:lnTo>
                    <a:pt x="7550" y="1068"/>
                  </a:lnTo>
                  <a:lnTo>
                    <a:pt x="7561" y="1071"/>
                  </a:lnTo>
                  <a:lnTo>
                    <a:pt x="7573" y="1072"/>
                  </a:lnTo>
                  <a:lnTo>
                    <a:pt x="7584" y="1073"/>
                  </a:lnTo>
                  <a:lnTo>
                    <a:pt x="7597" y="1073"/>
                  </a:lnTo>
                  <a:lnTo>
                    <a:pt x="7609" y="1073"/>
                  </a:lnTo>
                  <a:lnTo>
                    <a:pt x="7622" y="1071"/>
                  </a:lnTo>
                  <a:lnTo>
                    <a:pt x="7635" y="1068"/>
                  </a:lnTo>
                  <a:lnTo>
                    <a:pt x="7650" y="1065"/>
                  </a:lnTo>
                  <a:lnTo>
                    <a:pt x="7654" y="1063"/>
                  </a:lnTo>
                  <a:lnTo>
                    <a:pt x="7658" y="1060"/>
                  </a:lnTo>
                  <a:lnTo>
                    <a:pt x="7661" y="1056"/>
                  </a:lnTo>
                  <a:lnTo>
                    <a:pt x="7665" y="1052"/>
                  </a:lnTo>
                  <a:lnTo>
                    <a:pt x="7672" y="1041"/>
                  </a:lnTo>
                  <a:lnTo>
                    <a:pt x="7678" y="1030"/>
                  </a:lnTo>
                  <a:lnTo>
                    <a:pt x="7683" y="1015"/>
                  </a:lnTo>
                  <a:lnTo>
                    <a:pt x="7688" y="1000"/>
                  </a:lnTo>
                  <a:lnTo>
                    <a:pt x="7693" y="985"/>
                  </a:lnTo>
                  <a:lnTo>
                    <a:pt x="7696" y="969"/>
                  </a:lnTo>
                  <a:lnTo>
                    <a:pt x="7698" y="954"/>
                  </a:lnTo>
                  <a:lnTo>
                    <a:pt x="7700" y="938"/>
                  </a:lnTo>
                  <a:lnTo>
                    <a:pt x="7700" y="923"/>
                  </a:lnTo>
                  <a:lnTo>
                    <a:pt x="7700" y="911"/>
                  </a:lnTo>
                  <a:lnTo>
                    <a:pt x="7699" y="899"/>
                  </a:lnTo>
                  <a:lnTo>
                    <a:pt x="7696" y="890"/>
                  </a:lnTo>
                  <a:lnTo>
                    <a:pt x="7695" y="887"/>
                  </a:lnTo>
                  <a:lnTo>
                    <a:pt x="7693" y="884"/>
                  </a:lnTo>
                  <a:lnTo>
                    <a:pt x="7690" y="882"/>
                  </a:lnTo>
                  <a:lnTo>
                    <a:pt x="7688" y="881"/>
                  </a:lnTo>
                  <a:lnTo>
                    <a:pt x="7640" y="864"/>
                  </a:lnTo>
                  <a:lnTo>
                    <a:pt x="7592" y="848"/>
                  </a:lnTo>
                  <a:lnTo>
                    <a:pt x="7541" y="833"/>
                  </a:lnTo>
                  <a:lnTo>
                    <a:pt x="7489" y="819"/>
                  </a:lnTo>
                  <a:lnTo>
                    <a:pt x="7434" y="807"/>
                  </a:lnTo>
                  <a:lnTo>
                    <a:pt x="7379" y="795"/>
                  </a:lnTo>
                  <a:lnTo>
                    <a:pt x="7323" y="785"/>
                  </a:lnTo>
                  <a:lnTo>
                    <a:pt x="7267" y="775"/>
                  </a:lnTo>
                  <a:lnTo>
                    <a:pt x="7210" y="768"/>
                  </a:lnTo>
                  <a:lnTo>
                    <a:pt x="7151" y="762"/>
                  </a:lnTo>
                  <a:lnTo>
                    <a:pt x="7093" y="758"/>
                  </a:lnTo>
                  <a:lnTo>
                    <a:pt x="7035" y="754"/>
                  </a:lnTo>
                  <a:lnTo>
                    <a:pt x="6977" y="753"/>
                  </a:lnTo>
                  <a:lnTo>
                    <a:pt x="6919" y="754"/>
                  </a:lnTo>
                  <a:lnTo>
                    <a:pt x="6862" y="758"/>
                  </a:lnTo>
                  <a:lnTo>
                    <a:pt x="6806" y="763"/>
                  </a:lnTo>
                  <a:lnTo>
                    <a:pt x="6797" y="786"/>
                  </a:lnTo>
                  <a:lnTo>
                    <a:pt x="6786" y="808"/>
                  </a:lnTo>
                  <a:lnTo>
                    <a:pt x="6776" y="826"/>
                  </a:lnTo>
                  <a:lnTo>
                    <a:pt x="6763" y="843"/>
                  </a:lnTo>
                  <a:lnTo>
                    <a:pt x="6751" y="859"/>
                  </a:lnTo>
                  <a:lnTo>
                    <a:pt x="6738" y="873"/>
                  </a:lnTo>
                  <a:lnTo>
                    <a:pt x="6726" y="887"/>
                  </a:lnTo>
                  <a:lnTo>
                    <a:pt x="6713" y="899"/>
                  </a:lnTo>
                  <a:lnTo>
                    <a:pt x="6701" y="911"/>
                  </a:lnTo>
                  <a:lnTo>
                    <a:pt x="6690" y="923"/>
                  </a:lnTo>
                  <a:lnTo>
                    <a:pt x="6679" y="936"/>
                  </a:lnTo>
                  <a:lnTo>
                    <a:pt x="6670" y="948"/>
                  </a:lnTo>
                  <a:lnTo>
                    <a:pt x="6661" y="963"/>
                  </a:lnTo>
                  <a:lnTo>
                    <a:pt x="6655" y="978"/>
                  </a:lnTo>
                  <a:lnTo>
                    <a:pt x="6652" y="986"/>
                  </a:lnTo>
                  <a:lnTo>
                    <a:pt x="6650" y="994"/>
                  </a:lnTo>
                  <a:lnTo>
                    <a:pt x="6649" y="1004"/>
                  </a:lnTo>
                  <a:lnTo>
                    <a:pt x="6648" y="1012"/>
                  </a:lnTo>
                  <a:lnTo>
                    <a:pt x="6644" y="1045"/>
                  </a:lnTo>
                  <a:lnTo>
                    <a:pt x="6640" y="1077"/>
                  </a:lnTo>
                  <a:lnTo>
                    <a:pt x="6634" y="1108"/>
                  </a:lnTo>
                  <a:lnTo>
                    <a:pt x="6629" y="1138"/>
                  </a:lnTo>
                  <a:lnTo>
                    <a:pt x="6622" y="1166"/>
                  </a:lnTo>
                  <a:lnTo>
                    <a:pt x="6615" y="1194"/>
                  </a:lnTo>
                  <a:lnTo>
                    <a:pt x="6606" y="1220"/>
                  </a:lnTo>
                  <a:lnTo>
                    <a:pt x="6597" y="1245"/>
                  </a:lnTo>
                  <a:lnTo>
                    <a:pt x="6588" y="1269"/>
                  </a:lnTo>
                  <a:lnTo>
                    <a:pt x="6577" y="1292"/>
                  </a:lnTo>
                  <a:lnTo>
                    <a:pt x="6567" y="1313"/>
                  </a:lnTo>
                  <a:lnTo>
                    <a:pt x="6554" y="1332"/>
                  </a:lnTo>
                  <a:lnTo>
                    <a:pt x="6543" y="1350"/>
                  </a:lnTo>
                  <a:lnTo>
                    <a:pt x="6530" y="1365"/>
                  </a:lnTo>
                  <a:lnTo>
                    <a:pt x="6517" y="1379"/>
                  </a:lnTo>
                  <a:lnTo>
                    <a:pt x="6503" y="1390"/>
                  </a:lnTo>
                  <a:lnTo>
                    <a:pt x="6498" y="1393"/>
                  </a:lnTo>
                  <a:lnTo>
                    <a:pt x="6494" y="1395"/>
                  </a:lnTo>
                  <a:lnTo>
                    <a:pt x="6490" y="1396"/>
                  </a:lnTo>
                  <a:lnTo>
                    <a:pt x="6487" y="1396"/>
                  </a:lnTo>
                  <a:lnTo>
                    <a:pt x="6485" y="1395"/>
                  </a:lnTo>
                  <a:lnTo>
                    <a:pt x="6482" y="1392"/>
                  </a:lnTo>
                  <a:lnTo>
                    <a:pt x="6481" y="1389"/>
                  </a:lnTo>
                  <a:lnTo>
                    <a:pt x="6480" y="1386"/>
                  </a:lnTo>
                  <a:lnTo>
                    <a:pt x="6481" y="1375"/>
                  </a:lnTo>
                  <a:lnTo>
                    <a:pt x="6483" y="1361"/>
                  </a:lnTo>
                  <a:lnTo>
                    <a:pt x="6488" y="1344"/>
                  </a:lnTo>
                  <a:lnTo>
                    <a:pt x="6493" y="1325"/>
                  </a:lnTo>
                  <a:lnTo>
                    <a:pt x="6501" y="1296"/>
                  </a:lnTo>
                  <a:lnTo>
                    <a:pt x="6508" y="1266"/>
                  </a:lnTo>
                  <a:lnTo>
                    <a:pt x="6515" y="1233"/>
                  </a:lnTo>
                  <a:lnTo>
                    <a:pt x="6520" y="1198"/>
                  </a:lnTo>
                  <a:lnTo>
                    <a:pt x="6521" y="1181"/>
                  </a:lnTo>
                  <a:lnTo>
                    <a:pt x="6522" y="1164"/>
                  </a:lnTo>
                  <a:lnTo>
                    <a:pt x="6521" y="1147"/>
                  </a:lnTo>
                  <a:lnTo>
                    <a:pt x="6521" y="1131"/>
                  </a:lnTo>
                  <a:lnTo>
                    <a:pt x="6519" y="1114"/>
                  </a:lnTo>
                  <a:lnTo>
                    <a:pt x="6516" y="1098"/>
                  </a:lnTo>
                  <a:lnTo>
                    <a:pt x="6512" y="1084"/>
                  </a:lnTo>
                  <a:lnTo>
                    <a:pt x="6506" y="1070"/>
                  </a:lnTo>
                  <a:lnTo>
                    <a:pt x="6499" y="1057"/>
                  </a:lnTo>
                  <a:lnTo>
                    <a:pt x="6491" y="1044"/>
                  </a:lnTo>
                  <a:lnTo>
                    <a:pt x="6481" y="1033"/>
                  </a:lnTo>
                  <a:lnTo>
                    <a:pt x="6471" y="1021"/>
                  </a:lnTo>
                  <a:lnTo>
                    <a:pt x="6460" y="1012"/>
                  </a:lnTo>
                  <a:lnTo>
                    <a:pt x="6447" y="1001"/>
                  </a:lnTo>
                  <a:lnTo>
                    <a:pt x="6435" y="993"/>
                  </a:lnTo>
                  <a:lnTo>
                    <a:pt x="6421" y="985"/>
                  </a:lnTo>
                  <a:lnTo>
                    <a:pt x="6392" y="969"/>
                  </a:lnTo>
                  <a:lnTo>
                    <a:pt x="6362" y="956"/>
                  </a:lnTo>
                  <a:lnTo>
                    <a:pt x="6331" y="942"/>
                  </a:lnTo>
                  <a:lnTo>
                    <a:pt x="6299" y="930"/>
                  </a:lnTo>
                  <a:lnTo>
                    <a:pt x="6269" y="916"/>
                  </a:lnTo>
                  <a:lnTo>
                    <a:pt x="6240" y="902"/>
                  </a:lnTo>
                  <a:lnTo>
                    <a:pt x="6226" y="895"/>
                  </a:lnTo>
                  <a:lnTo>
                    <a:pt x="6213" y="888"/>
                  </a:lnTo>
                  <a:lnTo>
                    <a:pt x="6200" y="880"/>
                  </a:lnTo>
                  <a:lnTo>
                    <a:pt x="6189" y="871"/>
                  </a:lnTo>
                  <a:lnTo>
                    <a:pt x="6179" y="862"/>
                  </a:lnTo>
                  <a:lnTo>
                    <a:pt x="6169" y="852"/>
                  </a:lnTo>
                  <a:lnTo>
                    <a:pt x="6161" y="841"/>
                  </a:lnTo>
                  <a:lnTo>
                    <a:pt x="6154" y="831"/>
                  </a:lnTo>
                  <a:lnTo>
                    <a:pt x="6147" y="818"/>
                  </a:lnTo>
                  <a:lnTo>
                    <a:pt x="6143" y="806"/>
                  </a:lnTo>
                  <a:lnTo>
                    <a:pt x="6140" y="791"/>
                  </a:lnTo>
                  <a:lnTo>
                    <a:pt x="6139" y="776"/>
                  </a:lnTo>
                  <a:lnTo>
                    <a:pt x="6138" y="764"/>
                  </a:lnTo>
                  <a:lnTo>
                    <a:pt x="6139" y="754"/>
                  </a:lnTo>
                  <a:lnTo>
                    <a:pt x="6140" y="750"/>
                  </a:lnTo>
                  <a:lnTo>
                    <a:pt x="6142" y="746"/>
                  </a:lnTo>
                  <a:lnTo>
                    <a:pt x="6144" y="742"/>
                  </a:lnTo>
                  <a:lnTo>
                    <a:pt x="6146" y="739"/>
                  </a:lnTo>
                  <a:lnTo>
                    <a:pt x="6149" y="737"/>
                  </a:lnTo>
                  <a:lnTo>
                    <a:pt x="6154" y="735"/>
                  </a:lnTo>
                  <a:lnTo>
                    <a:pt x="6158" y="733"/>
                  </a:lnTo>
                  <a:lnTo>
                    <a:pt x="6163" y="732"/>
                  </a:lnTo>
                  <a:lnTo>
                    <a:pt x="6176" y="729"/>
                  </a:lnTo>
                  <a:lnTo>
                    <a:pt x="6191" y="729"/>
                  </a:lnTo>
                  <a:lnTo>
                    <a:pt x="6210" y="731"/>
                  </a:lnTo>
                  <a:lnTo>
                    <a:pt x="6232" y="734"/>
                  </a:lnTo>
                  <a:lnTo>
                    <a:pt x="6259" y="739"/>
                  </a:lnTo>
                  <a:lnTo>
                    <a:pt x="6290" y="744"/>
                  </a:lnTo>
                  <a:lnTo>
                    <a:pt x="6366" y="761"/>
                  </a:lnTo>
                  <a:lnTo>
                    <a:pt x="6464" y="784"/>
                  </a:lnTo>
                  <a:lnTo>
                    <a:pt x="6504" y="793"/>
                  </a:lnTo>
                  <a:lnTo>
                    <a:pt x="6537" y="800"/>
                  </a:lnTo>
                  <a:lnTo>
                    <a:pt x="6549" y="802"/>
                  </a:lnTo>
                  <a:lnTo>
                    <a:pt x="6560" y="803"/>
                  </a:lnTo>
                  <a:lnTo>
                    <a:pt x="6571" y="805"/>
                  </a:lnTo>
                  <a:lnTo>
                    <a:pt x="6579" y="805"/>
                  </a:lnTo>
                  <a:lnTo>
                    <a:pt x="6585" y="805"/>
                  </a:lnTo>
                  <a:lnTo>
                    <a:pt x="6592" y="802"/>
                  </a:lnTo>
                  <a:lnTo>
                    <a:pt x="6597" y="800"/>
                  </a:lnTo>
                  <a:lnTo>
                    <a:pt x="6601" y="797"/>
                  </a:lnTo>
                  <a:lnTo>
                    <a:pt x="6605" y="794"/>
                  </a:lnTo>
                  <a:lnTo>
                    <a:pt x="6609" y="789"/>
                  </a:lnTo>
                  <a:lnTo>
                    <a:pt x="6613" y="784"/>
                  </a:lnTo>
                  <a:lnTo>
                    <a:pt x="6616" y="776"/>
                  </a:lnTo>
                  <a:lnTo>
                    <a:pt x="6619" y="767"/>
                  </a:lnTo>
                  <a:lnTo>
                    <a:pt x="6622" y="757"/>
                  </a:lnTo>
                  <a:lnTo>
                    <a:pt x="6624" y="747"/>
                  </a:lnTo>
                  <a:lnTo>
                    <a:pt x="6624" y="738"/>
                  </a:lnTo>
                  <a:lnTo>
                    <a:pt x="6623" y="729"/>
                  </a:lnTo>
                  <a:lnTo>
                    <a:pt x="6622" y="721"/>
                  </a:lnTo>
                  <a:lnTo>
                    <a:pt x="6619" y="713"/>
                  </a:lnTo>
                  <a:lnTo>
                    <a:pt x="6615" y="704"/>
                  </a:lnTo>
                  <a:lnTo>
                    <a:pt x="6610" y="696"/>
                  </a:lnTo>
                  <a:lnTo>
                    <a:pt x="6605" y="689"/>
                  </a:lnTo>
                  <a:lnTo>
                    <a:pt x="6599" y="682"/>
                  </a:lnTo>
                  <a:lnTo>
                    <a:pt x="6592" y="674"/>
                  </a:lnTo>
                  <a:lnTo>
                    <a:pt x="6583" y="668"/>
                  </a:lnTo>
                  <a:lnTo>
                    <a:pt x="6575" y="661"/>
                  </a:lnTo>
                  <a:lnTo>
                    <a:pt x="6566" y="654"/>
                  </a:lnTo>
                  <a:lnTo>
                    <a:pt x="6556" y="648"/>
                  </a:lnTo>
                  <a:lnTo>
                    <a:pt x="6534" y="637"/>
                  </a:lnTo>
                  <a:lnTo>
                    <a:pt x="6512" y="625"/>
                  </a:lnTo>
                  <a:lnTo>
                    <a:pt x="6487" y="616"/>
                  </a:lnTo>
                  <a:lnTo>
                    <a:pt x="6461" y="605"/>
                  </a:lnTo>
                  <a:lnTo>
                    <a:pt x="6434" y="597"/>
                  </a:lnTo>
                  <a:lnTo>
                    <a:pt x="6406" y="589"/>
                  </a:lnTo>
                  <a:lnTo>
                    <a:pt x="6378" y="581"/>
                  </a:lnTo>
                  <a:lnTo>
                    <a:pt x="6351" y="574"/>
                  </a:lnTo>
                  <a:lnTo>
                    <a:pt x="6310" y="565"/>
                  </a:lnTo>
                  <a:lnTo>
                    <a:pt x="6269" y="556"/>
                  </a:lnTo>
                  <a:lnTo>
                    <a:pt x="6229" y="548"/>
                  </a:lnTo>
                  <a:lnTo>
                    <a:pt x="6188" y="540"/>
                  </a:lnTo>
                  <a:lnTo>
                    <a:pt x="6148" y="534"/>
                  </a:lnTo>
                  <a:lnTo>
                    <a:pt x="6109" y="527"/>
                  </a:lnTo>
                  <a:lnTo>
                    <a:pt x="6069" y="521"/>
                  </a:lnTo>
                  <a:lnTo>
                    <a:pt x="6031" y="516"/>
                  </a:lnTo>
                  <a:lnTo>
                    <a:pt x="5955" y="509"/>
                  </a:lnTo>
                  <a:lnTo>
                    <a:pt x="5881" y="502"/>
                  </a:lnTo>
                  <a:lnTo>
                    <a:pt x="5810" y="498"/>
                  </a:lnTo>
                  <a:lnTo>
                    <a:pt x="5742" y="497"/>
                  </a:lnTo>
                  <a:lnTo>
                    <a:pt x="5676" y="497"/>
                  </a:lnTo>
                  <a:lnTo>
                    <a:pt x="5615" y="499"/>
                  </a:lnTo>
                  <a:lnTo>
                    <a:pt x="5556" y="504"/>
                  </a:lnTo>
                  <a:lnTo>
                    <a:pt x="5503" y="510"/>
                  </a:lnTo>
                  <a:lnTo>
                    <a:pt x="5477" y="514"/>
                  </a:lnTo>
                  <a:lnTo>
                    <a:pt x="5453" y="518"/>
                  </a:lnTo>
                  <a:lnTo>
                    <a:pt x="5431" y="522"/>
                  </a:lnTo>
                  <a:lnTo>
                    <a:pt x="5409" y="526"/>
                  </a:lnTo>
                  <a:lnTo>
                    <a:pt x="5388" y="531"/>
                  </a:lnTo>
                  <a:lnTo>
                    <a:pt x="5368" y="537"/>
                  </a:lnTo>
                  <a:lnTo>
                    <a:pt x="5349" y="543"/>
                  </a:lnTo>
                  <a:lnTo>
                    <a:pt x="5333" y="549"/>
                  </a:lnTo>
                  <a:lnTo>
                    <a:pt x="5349" y="556"/>
                  </a:lnTo>
                  <a:lnTo>
                    <a:pt x="5364" y="566"/>
                  </a:lnTo>
                  <a:lnTo>
                    <a:pt x="5379" y="574"/>
                  </a:lnTo>
                  <a:lnTo>
                    <a:pt x="5392" y="584"/>
                  </a:lnTo>
                  <a:lnTo>
                    <a:pt x="5406" y="593"/>
                  </a:lnTo>
                  <a:lnTo>
                    <a:pt x="5417" y="603"/>
                  </a:lnTo>
                  <a:lnTo>
                    <a:pt x="5428" y="614"/>
                  </a:lnTo>
                  <a:lnTo>
                    <a:pt x="5440" y="624"/>
                  </a:lnTo>
                  <a:lnTo>
                    <a:pt x="5449" y="635"/>
                  </a:lnTo>
                  <a:lnTo>
                    <a:pt x="5459" y="646"/>
                  </a:lnTo>
                  <a:lnTo>
                    <a:pt x="5468" y="658"/>
                  </a:lnTo>
                  <a:lnTo>
                    <a:pt x="5475" y="668"/>
                  </a:lnTo>
                  <a:lnTo>
                    <a:pt x="5483" y="679"/>
                  </a:lnTo>
                  <a:lnTo>
                    <a:pt x="5490" y="691"/>
                  </a:lnTo>
                  <a:lnTo>
                    <a:pt x="5495" y="703"/>
                  </a:lnTo>
                  <a:lnTo>
                    <a:pt x="5501" y="715"/>
                  </a:lnTo>
                  <a:lnTo>
                    <a:pt x="5505" y="726"/>
                  </a:lnTo>
                  <a:lnTo>
                    <a:pt x="5510" y="738"/>
                  </a:lnTo>
                  <a:lnTo>
                    <a:pt x="5513" y="749"/>
                  </a:lnTo>
                  <a:lnTo>
                    <a:pt x="5515" y="761"/>
                  </a:lnTo>
                  <a:lnTo>
                    <a:pt x="5517" y="772"/>
                  </a:lnTo>
                  <a:lnTo>
                    <a:pt x="5518" y="783"/>
                  </a:lnTo>
                  <a:lnTo>
                    <a:pt x="5519" y="794"/>
                  </a:lnTo>
                  <a:lnTo>
                    <a:pt x="5519" y="805"/>
                  </a:lnTo>
                  <a:lnTo>
                    <a:pt x="5518" y="815"/>
                  </a:lnTo>
                  <a:lnTo>
                    <a:pt x="5517" y="825"/>
                  </a:lnTo>
                  <a:lnTo>
                    <a:pt x="5515" y="835"/>
                  </a:lnTo>
                  <a:lnTo>
                    <a:pt x="5513" y="844"/>
                  </a:lnTo>
                  <a:lnTo>
                    <a:pt x="5510" y="854"/>
                  </a:lnTo>
                  <a:lnTo>
                    <a:pt x="5506" y="862"/>
                  </a:lnTo>
                  <a:lnTo>
                    <a:pt x="5502" y="870"/>
                  </a:lnTo>
                  <a:lnTo>
                    <a:pt x="5497" y="877"/>
                  </a:lnTo>
                  <a:lnTo>
                    <a:pt x="5494" y="882"/>
                  </a:lnTo>
                  <a:lnTo>
                    <a:pt x="5491" y="885"/>
                  </a:lnTo>
                  <a:lnTo>
                    <a:pt x="5488" y="888"/>
                  </a:lnTo>
                  <a:lnTo>
                    <a:pt x="5486" y="889"/>
                  </a:lnTo>
                  <a:lnTo>
                    <a:pt x="5483" y="889"/>
                  </a:lnTo>
                  <a:lnTo>
                    <a:pt x="5480" y="888"/>
                  </a:lnTo>
                  <a:lnTo>
                    <a:pt x="5478" y="887"/>
                  </a:lnTo>
                  <a:lnTo>
                    <a:pt x="5476" y="885"/>
                  </a:lnTo>
                  <a:lnTo>
                    <a:pt x="5467" y="868"/>
                  </a:lnTo>
                  <a:lnTo>
                    <a:pt x="5453" y="841"/>
                  </a:lnTo>
                  <a:lnTo>
                    <a:pt x="5443" y="824"/>
                  </a:lnTo>
                  <a:lnTo>
                    <a:pt x="5432" y="806"/>
                  </a:lnTo>
                  <a:lnTo>
                    <a:pt x="5417" y="787"/>
                  </a:lnTo>
                  <a:lnTo>
                    <a:pt x="5400" y="766"/>
                  </a:lnTo>
                  <a:lnTo>
                    <a:pt x="5390" y="754"/>
                  </a:lnTo>
                  <a:lnTo>
                    <a:pt x="5379" y="744"/>
                  </a:lnTo>
                  <a:lnTo>
                    <a:pt x="5367" y="734"/>
                  </a:lnTo>
                  <a:lnTo>
                    <a:pt x="5355" y="722"/>
                  </a:lnTo>
                  <a:lnTo>
                    <a:pt x="5340" y="711"/>
                  </a:lnTo>
                  <a:lnTo>
                    <a:pt x="5324" y="699"/>
                  </a:lnTo>
                  <a:lnTo>
                    <a:pt x="5309" y="689"/>
                  </a:lnTo>
                  <a:lnTo>
                    <a:pt x="5291" y="677"/>
                  </a:lnTo>
                  <a:lnTo>
                    <a:pt x="5270" y="666"/>
                  </a:lnTo>
                  <a:lnTo>
                    <a:pt x="5248" y="654"/>
                  </a:lnTo>
                  <a:lnTo>
                    <a:pt x="5227" y="644"/>
                  </a:lnTo>
                  <a:lnTo>
                    <a:pt x="5204" y="635"/>
                  </a:lnTo>
                  <a:lnTo>
                    <a:pt x="5180" y="625"/>
                  </a:lnTo>
                  <a:lnTo>
                    <a:pt x="5156" y="617"/>
                  </a:lnTo>
                  <a:lnTo>
                    <a:pt x="5132" y="609"/>
                  </a:lnTo>
                  <a:lnTo>
                    <a:pt x="5107" y="601"/>
                  </a:lnTo>
                  <a:lnTo>
                    <a:pt x="5082" y="595"/>
                  </a:lnTo>
                  <a:lnTo>
                    <a:pt x="5057" y="589"/>
                  </a:lnTo>
                  <a:lnTo>
                    <a:pt x="5031" y="584"/>
                  </a:lnTo>
                  <a:lnTo>
                    <a:pt x="5006" y="578"/>
                  </a:lnTo>
                  <a:lnTo>
                    <a:pt x="4980" y="575"/>
                  </a:lnTo>
                  <a:lnTo>
                    <a:pt x="4955" y="572"/>
                  </a:lnTo>
                  <a:lnTo>
                    <a:pt x="4930" y="569"/>
                  </a:lnTo>
                  <a:lnTo>
                    <a:pt x="4906" y="567"/>
                  </a:lnTo>
                  <a:lnTo>
                    <a:pt x="4881" y="566"/>
                  </a:lnTo>
                  <a:lnTo>
                    <a:pt x="4858" y="566"/>
                  </a:lnTo>
                  <a:lnTo>
                    <a:pt x="4834" y="566"/>
                  </a:lnTo>
                  <a:lnTo>
                    <a:pt x="4812" y="566"/>
                  </a:lnTo>
                  <a:lnTo>
                    <a:pt x="4791" y="568"/>
                  </a:lnTo>
                  <a:lnTo>
                    <a:pt x="4770" y="570"/>
                  </a:lnTo>
                  <a:lnTo>
                    <a:pt x="4750" y="573"/>
                  </a:lnTo>
                  <a:lnTo>
                    <a:pt x="4731" y="576"/>
                  </a:lnTo>
                  <a:lnTo>
                    <a:pt x="4713" y="581"/>
                  </a:lnTo>
                  <a:lnTo>
                    <a:pt x="4696" y="586"/>
                  </a:lnTo>
                  <a:lnTo>
                    <a:pt x="4680" y="592"/>
                  </a:lnTo>
                  <a:lnTo>
                    <a:pt x="4667" y="598"/>
                  </a:lnTo>
                  <a:lnTo>
                    <a:pt x="4654" y="605"/>
                  </a:lnTo>
                  <a:lnTo>
                    <a:pt x="4643" y="614"/>
                  </a:lnTo>
                  <a:lnTo>
                    <a:pt x="4634" y="622"/>
                  </a:lnTo>
                  <a:lnTo>
                    <a:pt x="4626" y="632"/>
                  </a:lnTo>
                  <a:lnTo>
                    <a:pt x="4619" y="644"/>
                  </a:lnTo>
                  <a:lnTo>
                    <a:pt x="4612" y="659"/>
                  </a:lnTo>
                  <a:lnTo>
                    <a:pt x="4605" y="675"/>
                  </a:lnTo>
                  <a:lnTo>
                    <a:pt x="4600" y="694"/>
                  </a:lnTo>
                  <a:lnTo>
                    <a:pt x="4596" y="714"/>
                  </a:lnTo>
                  <a:lnTo>
                    <a:pt x="4592" y="735"/>
                  </a:lnTo>
                  <a:lnTo>
                    <a:pt x="4589" y="758"/>
                  </a:lnTo>
                  <a:lnTo>
                    <a:pt x="4586" y="780"/>
                  </a:lnTo>
                  <a:lnTo>
                    <a:pt x="4584" y="802"/>
                  </a:lnTo>
                  <a:lnTo>
                    <a:pt x="4583" y="825"/>
                  </a:lnTo>
                  <a:lnTo>
                    <a:pt x="4581" y="848"/>
                  </a:lnTo>
                  <a:lnTo>
                    <a:pt x="4580" y="869"/>
                  </a:lnTo>
                  <a:lnTo>
                    <a:pt x="4581" y="890"/>
                  </a:lnTo>
                  <a:lnTo>
                    <a:pt x="4583" y="910"/>
                  </a:lnTo>
                  <a:lnTo>
                    <a:pt x="4584" y="928"/>
                  </a:lnTo>
                  <a:lnTo>
                    <a:pt x="4586" y="943"/>
                  </a:lnTo>
                  <a:lnTo>
                    <a:pt x="4590" y="969"/>
                  </a:lnTo>
                  <a:lnTo>
                    <a:pt x="4595" y="994"/>
                  </a:lnTo>
                  <a:lnTo>
                    <a:pt x="4601" y="1019"/>
                  </a:lnTo>
                  <a:lnTo>
                    <a:pt x="4608" y="1044"/>
                  </a:lnTo>
                  <a:lnTo>
                    <a:pt x="4615" y="1069"/>
                  </a:lnTo>
                  <a:lnTo>
                    <a:pt x="4624" y="1093"/>
                  </a:lnTo>
                  <a:lnTo>
                    <a:pt x="4634" y="1117"/>
                  </a:lnTo>
                  <a:lnTo>
                    <a:pt x="4646" y="1141"/>
                  </a:lnTo>
                  <a:lnTo>
                    <a:pt x="4658" y="1165"/>
                  </a:lnTo>
                  <a:lnTo>
                    <a:pt x="4673" y="1188"/>
                  </a:lnTo>
                  <a:lnTo>
                    <a:pt x="4689" y="1210"/>
                  </a:lnTo>
                  <a:lnTo>
                    <a:pt x="4707" y="1232"/>
                  </a:lnTo>
                  <a:lnTo>
                    <a:pt x="4727" y="1253"/>
                  </a:lnTo>
                  <a:lnTo>
                    <a:pt x="4750" y="1274"/>
                  </a:lnTo>
                  <a:lnTo>
                    <a:pt x="4761" y="1284"/>
                  </a:lnTo>
                  <a:lnTo>
                    <a:pt x="4774" y="1293"/>
                  </a:lnTo>
                  <a:lnTo>
                    <a:pt x="4788" y="1304"/>
                  </a:lnTo>
                  <a:lnTo>
                    <a:pt x="4801" y="1313"/>
                  </a:lnTo>
                  <a:lnTo>
                    <a:pt x="4820" y="1326"/>
                  </a:lnTo>
                  <a:lnTo>
                    <a:pt x="4838" y="1336"/>
                  </a:lnTo>
                  <a:lnTo>
                    <a:pt x="4857" y="1346"/>
                  </a:lnTo>
                  <a:lnTo>
                    <a:pt x="4875" y="1355"/>
                  </a:lnTo>
                  <a:lnTo>
                    <a:pt x="4893" y="1363"/>
                  </a:lnTo>
                  <a:lnTo>
                    <a:pt x="4909" y="1370"/>
                  </a:lnTo>
                  <a:lnTo>
                    <a:pt x="4926" y="1376"/>
                  </a:lnTo>
                  <a:lnTo>
                    <a:pt x="4942" y="1381"/>
                  </a:lnTo>
                  <a:lnTo>
                    <a:pt x="4972" y="1389"/>
                  </a:lnTo>
                  <a:lnTo>
                    <a:pt x="5000" y="1395"/>
                  </a:lnTo>
                  <a:lnTo>
                    <a:pt x="5025" y="1399"/>
                  </a:lnTo>
                  <a:lnTo>
                    <a:pt x="5048" y="1401"/>
                  </a:lnTo>
                  <a:lnTo>
                    <a:pt x="5086" y="1402"/>
                  </a:lnTo>
                  <a:lnTo>
                    <a:pt x="5112" y="1403"/>
                  </a:lnTo>
                  <a:lnTo>
                    <a:pt x="5117" y="1403"/>
                  </a:lnTo>
                  <a:lnTo>
                    <a:pt x="5120" y="1404"/>
                  </a:lnTo>
                  <a:lnTo>
                    <a:pt x="5124" y="1405"/>
                  </a:lnTo>
                  <a:lnTo>
                    <a:pt x="5126" y="1407"/>
                  </a:lnTo>
                  <a:lnTo>
                    <a:pt x="5128" y="1409"/>
                  </a:lnTo>
                  <a:lnTo>
                    <a:pt x="5128" y="1411"/>
                  </a:lnTo>
                  <a:lnTo>
                    <a:pt x="5128" y="1414"/>
                  </a:lnTo>
                  <a:lnTo>
                    <a:pt x="5127" y="1418"/>
                  </a:lnTo>
                  <a:lnTo>
                    <a:pt x="5122" y="1427"/>
                  </a:lnTo>
                  <a:lnTo>
                    <a:pt x="5115" y="1434"/>
                  </a:lnTo>
                  <a:lnTo>
                    <a:pt x="5108" y="1441"/>
                  </a:lnTo>
                  <a:lnTo>
                    <a:pt x="5100" y="1449"/>
                  </a:lnTo>
                  <a:lnTo>
                    <a:pt x="5090" y="1454"/>
                  </a:lnTo>
                  <a:lnTo>
                    <a:pt x="5080" y="1459"/>
                  </a:lnTo>
                  <a:lnTo>
                    <a:pt x="5068" y="1464"/>
                  </a:lnTo>
                  <a:lnTo>
                    <a:pt x="5057" y="1468"/>
                  </a:lnTo>
                  <a:lnTo>
                    <a:pt x="5043" y="1472"/>
                  </a:lnTo>
                  <a:lnTo>
                    <a:pt x="5030" y="1475"/>
                  </a:lnTo>
                  <a:lnTo>
                    <a:pt x="5015" y="1477"/>
                  </a:lnTo>
                  <a:lnTo>
                    <a:pt x="5000" y="1478"/>
                  </a:lnTo>
                  <a:lnTo>
                    <a:pt x="4984" y="1479"/>
                  </a:lnTo>
                  <a:lnTo>
                    <a:pt x="4968" y="1479"/>
                  </a:lnTo>
                  <a:lnTo>
                    <a:pt x="4951" y="1479"/>
                  </a:lnTo>
                  <a:lnTo>
                    <a:pt x="4934" y="1478"/>
                  </a:lnTo>
                  <a:lnTo>
                    <a:pt x="4917" y="1477"/>
                  </a:lnTo>
                  <a:lnTo>
                    <a:pt x="4899" y="1474"/>
                  </a:lnTo>
                  <a:lnTo>
                    <a:pt x="4881" y="1470"/>
                  </a:lnTo>
                  <a:lnTo>
                    <a:pt x="4863" y="1467"/>
                  </a:lnTo>
                  <a:lnTo>
                    <a:pt x="4845" y="1463"/>
                  </a:lnTo>
                  <a:lnTo>
                    <a:pt x="4827" y="1458"/>
                  </a:lnTo>
                  <a:lnTo>
                    <a:pt x="4808" y="1453"/>
                  </a:lnTo>
                  <a:lnTo>
                    <a:pt x="4791" y="1447"/>
                  </a:lnTo>
                  <a:lnTo>
                    <a:pt x="4773" y="1439"/>
                  </a:lnTo>
                  <a:lnTo>
                    <a:pt x="4755" y="1432"/>
                  </a:lnTo>
                  <a:lnTo>
                    <a:pt x="4738" y="1424"/>
                  </a:lnTo>
                  <a:lnTo>
                    <a:pt x="4721" y="1415"/>
                  </a:lnTo>
                  <a:lnTo>
                    <a:pt x="4704" y="1406"/>
                  </a:lnTo>
                  <a:lnTo>
                    <a:pt x="4688" y="1395"/>
                  </a:lnTo>
                  <a:lnTo>
                    <a:pt x="4672" y="1385"/>
                  </a:lnTo>
                  <a:lnTo>
                    <a:pt x="4657" y="1374"/>
                  </a:lnTo>
                  <a:lnTo>
                    <a:pt x="4634" y="1354"/>
                  </a:lnTo>
                  <a:lnTo>
                    <a:pt x="4610" y="1333"/>
                  </a:lnTo>
                  <a:lnTo>
                    <a:pt x="4588" y="1311"/>
                  </a:lnTo>
                  <a:lnTo>
                    <a:pt x="4566" y="1289"/>
                  </a:lnTo>
                  <a:lnTo>
                    <a:pt x="4546" y="1265"/>
                  </a:lnTo>
                  <a:lnTo>
                    <a:pt x="4526" y="1241"/>
                  </a:lnTo>
                  <a:lnTo>
                    <a:pt x="4509" y="1216"/>
                  </a:lnTo>
                  <a:lnTo>
                    <a:pt x="4492" y="1190"/>
                  </a:lnTo>
                  <a:lnTo>
                    <a:pt x="4475" y="1162"/>
                  </a:lnTo>
                  <a:lnTo>
                    <a:pt x="4462" y="1134"/>
                  </a:lnTo>
                  <a:lnTo>
                    <a:pt x="4448" y="1105"/>
                  </a:lnTo>
                  <a:lnTo>
                    <a:pt x="4437" y="1073"/>
                  </a:lnTo>
                  <a:lnTo>
                    <a:pt x="4426" y="1041"/>
                  </a:lnTo>
                  <a:lnTo>
                    <a:pt x="4417" y="1008"/>
                  </a:lnTo>
                  <a:lnTo>
                    <a:pt x="4411" y="973"/>
                  </a:lnTo>
                  <a:lnTo>
                    <a:pt x="4405" y="938"/>
                  </a:lnTo>
                  <a:lnTo>
                    <a:pt x="4401" y="911"/>
                  </a:lnTo>
                  <a:lnTo>
                    <a:pt x="4399" y="883"/>
                  </a:lnTo>
                  <a:lnTo>
                    <a:pt x="4398" y="854"/>
                  </a:lnTo>
                  <a:lnTo>
                    <a:pt x="4398" y="824"/>
                  </a:lnTo>
                  <a:lnTo>
                    <a:pt x="4398" y="794"/>
                  </a:lnTo>
                  <a:lnTo>
                    <a:pt x="4400" y="764"/>
                  </a:lnTo>
                  <a:lnTo>
                    <a:pt x="4403" y="734"/>
                  </a:lnTo>
                  <a:lnTo>
                    <a:pt x="4407" y="703"/>
                  </a:lnTo>
                  <a:lnTo>
                    <a:pt x="4411" y="674"/>
                  </a:lnTo>
                  <a:lnTo>
                    <a:pt x="4416" y="646"/>
                  </a:lnTo>
                  <a:lnTo>
                    <a:pt x="4422" y="620"/>
                  </a:lnTo>
                  <a:lnTo>
                    <a:pt x="4430" y="594"/>
                  </a:lnTo>
                  <a:lnTo>
                    <a:pt x="4438" y="571"/>
                  </a:lnTo>
                  <a:lnTo>
                    <a:pt x="4447" y="550"/>
                  </a:lnTo>
                  <a:lnTo>
                    <a:pt x="4451" y="541"/>
                  </a:lnTo>
                  <a:lnTo>
                    <a:pt x="4457" y="531"/>
                  </a:lnTo>
                  <a:lnTo>
                    <a:pt x="4463" y="524"/>
                  </a:lnTo>
                  <a:lnTo>
                    <a:pt x="4468" y="516"/>
                  </a:lnTo>
                  <a:lnTo>
                    <a:pt x="4477" y="508"/>
                  </a:lnTo>
                  <a:lnTo>
                    <a:pt x="4487" y="498"/>
                  </a:lnTo>
                  <a:lnTo>
                    <a:pt x="4496" y="490"/>
                  </a:lnTo>
                  <a:lnTo>
                    <a:pt x="4508" y="481"/>
                  </a:lnTo>
                  <a:lnTo>
                    <a:pt x="4519" y="474"/>
                  </a:lnTo>
                  <a:lnTo>
                    <a:pt x="4532" y="468"/>
                  </a:lnTo>
                  <a:lnTo>
                    <a:pt x="4545" y="461"/>
                  </a:lnTo>
                  <a:lnTo>
                    <a:pt x="4560" y="454"/>
                  </a:lnTo>
                  <a:lnTo>
                    <a:pt x="4574" y="449"/>
                  </a:lnTo>
                  <a:lnTo>
                    <a:pt x="4590" y="444"/>
                  </a:lnTo>
                  <a:lnTo>
                    <a:pt x="4605" y="439"/>
                  </a:lnTo>
                  <a:lnTo>
                    <a:pt x="4622" y="435"/>
                  </a:lnTo>
                  <a:lnTo>
                    <a:pt x="4656" y="427"/>
                  </a:lnTo>
                  <a:lnTo>
                    <a:pt x="4693" y="422"/>
                  </a:lnTo>
                  <a:lnTo>
                    <a:pt x="4731" y="418"/>
                  </a:lnTo>
                  <a:lnTo>
                    <a:pt x="4771" y="416"/>
                  </a:lnTo>
                  <a:lnTo>
                    <a:pt x="4811" y="415"/>
                  </a:lnTo>
                  <a:lnTo>
                    <a:pt x="4853" y="416"/>
                  </a:lnTo>
                  <a:lnTo>
                    <a:pt x="4896" y="419"/>
                  </a:lnTo>
                  <a:lnTo>
                    <a:pt x="4938" y="423"/>
                  </a:lnTo>
                  <a:lnTo>
                    <a:pt x="4981" y="429"/>
                  </a:lnTo>
                  <a:lnTo>
                    <a:pt x="5024" y="437"/>
                  </a:lnTo>
                  <a:lnTo>
                    <a:pt x="5058" y="426"/>
                  </a:lnTo>
                  <a:lnTo>
                    <a:pt x="5094" y="417"/>
                  </a:lnTo>
                  <a:lnTo>
                    <a:pt x="5132" y="407"/>
                  </a:lnTo>
                  <a:lnTo>
                    <a:pt x="5170" y="399"/>
                  </a:lnTo>
                  <a:lnTo>
                    <a:pt x="5209" y="391"/>
                  </a:lnTo>
                  <a:lnTo>
                    <a:pt x="5248" y="383"/>
                  </a:lnTo>
                  <a:lnTo>
                    <a:pt x="5288" y="377"/>
                  </a:lnTo>
                  <a:lnTo>
                    <a:pt x="5328" y="372"/>
                  </a:lnTo>
                  <a:lnTo>
                    <a:pt x="5367" y="367"/>
                  </a:lnTo>
                  <a:lnTo>
                    <a:pt x="5408" y="363"/>
                  </a:lnTo>
                  <a:lnTo>
                    <a:pt x="5446" y="360"/>
                  </a:lnTo>
                  <a:lnTo>
                    <a:pt x="5486" y="357"/>
                  </a:lnTo>
                  <a:lnTo>
                    <a:pt x="5524" y="356"/>
                  </a:lnTo>
                  <a:lnTo>
                    <a:pt x="5562" y="355"/>
                  </a:lnTo>
                  <a:lnTo>
                    <a:pt x="5598" y="356"/>
                  </a:lnTo>
                  <a:lnTo>
                    <a:pt x="5633" y="358"/>
                  </a:lnTo>
                  <a:lnTo>
                    <a:pt x="5621" y="348"/>
                  </a:lnTo>
                  <a:lnTo>
                    <a:pt x="5607" y="339"/>
                  </a:lnTo>
                  <a:lnTo>
                    <a:pt x="5594" y="329"/>
                  </a:lnTo>
                  <a:lnTo>
                    <a:pt x="5579" y="320"/>
                  </a:lnTo>
                  <a:lnTo>
                    <a:pt x="5564" y="312"/>
                  </a:lnTo>
                  <a:lnTo>
                    <a:pt x="5548" y="302"/>
                  </a:lnTo>
                  <a:lnTo>
                    <a:pt x="5531" y="295"/>
                  </a:lnTo>
                  <a:lnTo>
                    <a:pt x="5515" y="287"/>
                  </a:lnTo>
                  <a:lnTo>
                    <a:pt x="5479" y="272"/>
                  </a:lnTo>
                  <a:lnTo>
                    <a:pt x="5442" y="258"/>
                  </a:lnTo>
                  <a:lnTo>
                    <a:pt x="5403" y="246"/>
                  </a:lnTo>
                  <a:lnTo>
                    <a:pt x="5363" y="234"/>
                  </a:lnTo>
                  <a:lnTo>
                    <a:pt x="5321" y="224"/>
                  </a:lnTo>
                  <a:lnTo>
                    <a:pt x="5279" y="215"/>
                  </a:lnTo>
                  <a:lnTo>
                    <a:pt x="5236" y="207"/>
                  </a:lnTo>
                  <a:lnTo>
                    <a:pt x="5192" y="201"/>
                  </a:lnTo>
                  <a:lnTo>
                    <a:pt x="5149" y="196"/>
                  </a:lnTo>
                  <a:lnTo>
                    <a:pt x="5105" y="192"/>
                  </a:lnTo>
                  <a:lnTo>
                    <a:pt x="5061" y="189"/>
                  </a:lnTo>
                  <a:lnTo>
                    <a:pt x="5018" y="187"/>
                  </a:lnTo>
                  <a:close/>
                  <a:moveTo>
                    <a:pt x="6326" y="2244"/>
                  </a:moveTo>
                  <a:lnTo>
                    <a:pt x="6346" y="2228"/>
                  </a:lnTo>
                  <a:lnTo>
                    <a:pt x="6367" y="2213"/>
                  </a:lnTo>
                  <a:lnTo>
                    <a:pt x="6389" y="2198"/>
                  </a:lnTo>
                  <a:lnTo>
                    <a:pt x="6411" y="2183"/>
                  </a:lnTo>
                  <a:lnTo>
                    <a:pt x="6433" y="2170"/>
                  </a:lnTo>
                  <a:lnTo>
                    <a:pt x="6455" y="2157"/>
                  </a:lnTo>
                  <a:lnTo>
                    <a:pt x="6479" y="2145"/>
                  </a:lnTo>
                  <a:lnTo>
                    <a:pt x="6503" y="2133"/>
                  </a:lnTo>
                  <a:lnTo>
                    <a:pt x="6528" y="2123"/>
                  </a:lnTo>
                  <a:lnTo>
                    <a:pt x="6553" y="2112"/>
                  </a:lnTo>
                  <a:lnTo>
                    <a:pt x="6579" y="2103"/>
                  </a:lnTo>
                  <a:lnTo>
                    <a:pt x="6606" y="2095"/>
                  </a:lnTo>
                  <a:lnTo>
                    <a:pt x="6633" y="2086"/>
                  </a:lnTo>
                  <a:lnTo>
                    <a:pt x="6661" y="2079"/>
                  </a:lnTo>
                  <a:lnTo>
                    <a:pt x="6691" y="2073"/>
                  </a:lnTo>
                  <a:lnTo>
                    <a:pt x="6720" y="2067"/>
                  </a:lnTo>
                  <a:lnTo>
                    <a:pt x="6750" y="2062"/>
                  </a:lnTo>
                  <a:lnTo>
                    <a:pt x="6781" y="2058"/>
                  </a:lnTo>
                  <a:lnTo>
                    <a:pt x="6812" y="2054"/>
                  </a:lnTo>
                  <a:lnTo>
                    <a:pt x="6845" y="2052"/>
                  </a:lnTo>
                  <a:lnTo>
                    <a:pt x="6878" y="2050"/>
                  </a:lnTo>
                  <a:lnTo>
                    <a:pt x="6911" y="2048"/>
                  </a:lnTo>
                  <a:lnTo>
                    <a:pt x="6945" y="2048"/>
                  </a:lnTo>
                  <a:lnTo>
                    <a:pt x="6981" y="2048"/>
                  </a:lnTo>
                  <a:lnTo>
                    <a:pt x="7017" y="2049"/>
                  </a:lnTo>
                  <a:lnTo>
                    <a:pt x="7054" y="2051"/>
                  </a:lnTo>
                  <a:lnTo>
                    <a:pt x="7091" y="2054"/>
                  </a:lnTo>
                  <a:lnTo>
                    <a:pt x="7130" y="2057"/>
                  </a:lnTo>
                  <a:lnTo>
                    <a:pt x="7169" y="2061"/>
                  </a:lnTo>
                  <a:lnTo>
                    <a:pt x="7209" y="2067"/>
                  </a:lnTo>
                  <a:lnTo>
                    <a:pt x="7250" y="2073"/>
                  </a:lnTo>
                  <a:lnTo>
                    <a:pt x="7292" y="2079"/>
                  </a:lnTo>
                  <a:lnTo>
                    <a:pt x="7290" y="2065"/>
                  </a:lnTo>
                  <a:lnTo>
                    <a:pt x="7288" y="2049"/>
                  </a:lnTo>
                  <a:lnTo>
                    <a:pt x="7286" y="2033"/>
                  </a:lnTo>
                  <a:lnTo>
                    <a:pt x="7282" y="2017"/>
                  </a:lnTo>
                  <a:lnTo>
                    <a:pt x="7273" y="1983"/>
                  </a:lnTo>
                  <a:lnTo>
                    <a:pt x="7262" y="1950"/>
                  </a:lnTo>
                  <a:lnTo>
                    <a:pt x="7249" y="1918"/>
                  </a:lnTo>
                  <a:lnTo>
                    <a:pt x="7236" y="1887"/>
                  </a:lnTo>
                  <a:lnTo>
                    <a:pt x="7222" y="1860"/>
                  </a:lnTo>
                  <a:lnTo>
                    <a:pt x="7209" y="1837"/>
                  </a:lnTo>
                  <a:lnTo>
                    <a:pt x="7124" y="1824"/>
                  </a:lnTo>
                  <a:lnTo>
                    <a:pt x="7042" y="1813"/>
                  </a:lnTo>
                  <a:lnTo>
                    <a:pt x="7002" y="1809"/>
                  </a:lnTo>
                  <a:lnTo>
                    <a:pt x="6961" y="1805"/>
                  </a:lnTo>
                  <a:lnTo>
                    <a:pt x="6922" y="1803"/>
                  </a:lnTo>
                  <a:lnTo>
                    <a:pt x="6883" y="1801"/>
                  </a:lnTo>
                  <a:lnTo>
                    <a:pt x="6845" y="1800"/>
                  </a:lnTo>
                  <a:lnTo>
                    <a:pt x="6807" y="1801"/>
                  </a:lnTo>
                  <a:lnTo>
                    <a:pt x="6771" y="1802"/>
                  </a:lnTo>
                  <a:lnTo>
                    <a:pt x="6734" y="1805"/>
                  </a:lnTo>
                  <a:lnTo>
                    <a:pt x="6700" y="1809"/>
                  </a:lnTo>
                  <a:lnTo>
                    <a:pt x="6667" y="1814"/>
                  </a:lnTo>
                  <a:lnTo>
                    <a:pt x="6634" y="1822"/>
                  </a:lnTo>
                  <a:lnTo>
                    <a:pt x="6603" y="1830"/>
                  </a:lnTo>
                  <a:lnTo>
                    <a:pt x="6573" y="1840"/>
                  </a:lnTo>
                  <a:lnTo>
                    <a:pt x="6544" y="1852"/>
                  </a:lnTo>
                  <a:lnTo>
                    <a:pt x="6517" y="1865"/>
                  </a:lnTo>
                  <a:lnTo>
                    <a:pt x="6491" y="1881"/>
                  </a:lnTo>
                  <a:lnTo>
                    <a:pt x="6467" y="1899"/>
                  </a:lnTo>
                  <a:lnTo>
                    <a:pt x="6445" y="1919"/>
                  </a:lnTo>
                  <a:lnTo>
                    <a:pt x="6424" y="1941"/>
                  </a:lnTo>
                  <a:lnTo>
                    <a:pt x="6405" y="1964"/>
                  </a:lnTo>
                  <a:lnTo>
                    <a:pt x="6388" y="1991"/>
                  </a:lnTo>
                  <a:lnTo>
                    <a:pt x="6373" y="2019"/>
                  </a:lnTo>
                  <a:lnTo>
                    <a:pt x="6360" y="2050"/>
                  </a:lnTo>
                  <a:lnTo>
                    <a:pt x="6348" y="2083"/>
                  </a:lnTo>
                  <a:lnTo>
                    <a:pt x="6340" y="2120"/>
                  </a:lnTo>
                  <a:lnTo>
                    <a:pt x="6333" y="2158"/>
                  </a:lnTo>
                  <a:lnTo>
                    <a:pt x="6328" y="2200"/>
                  </a:lnTo>
                  <a:lnTo>
                    <a:pt x="6326" y="2244"/>
                  </a:lnTo>
                  <a:close/>
                  <a:moveTo>
                    <a:pt x="7338" y="1834"/>
                  </a:moveTo>
                  <a:lnTo>
                    <a:pt x="7346" y="1856"/>
                  </a:lnTo>
                  <a:lnTo>
                    <a:pt x="7354" y="1877"/>
                  </a:lnTo>
                  <a:lnTo>
                    <a:pt x="7362" y="1899"/>
                  </a:lnTo>
                  <a:lnTo>
                    <a:pt x="7368" y="1919"/>
                  </a:lnTo>
                  <a:lnTo>
                    <a:pt x="7376" y="1954"/>
                  </a:lnTo>
                  <a:lnTo>
                    <a:pt x="7381" y="1979"/>
                  </a:lnTo>
                  <a:lnTo>
                    <a:pt x="7383" y="1997"/>
                  </a:lnTo>
                  <a:lnTo>
                    <a:pt x="7386" y="2010"/>
                  </a:lnTo>
                  <a:lnTo>
                    <a:pt x="7388" y="2016"/>
                  </a:lnTo>
                  <a:lnTo>
                    <a:pt x="7390" y="2019"/>
                  </a:lnTo>
                  <a:lnTo>
                    <a:pt x="7391" y="2020"/>
                  </a:lnTo>
                  <a:lnTo>
                    <a:pt x="7393" y="2021"/>
                  </a:lnTo>
                  <a:lnTo>
                    <a:pt x="7395" y="2020"/>
                  </a:lnTo>
                  <a:lnTo>
                    <a:pt x="7397" y="2019"/>
                  </a:lnTo>
                  <a:lnTo>
                    <a:pt x="7406" y="2015"/>
                  </a:lnTo>
                  <a:lnTo>
                    <a:pt x="7415" y="2007"/>
                  </a:lnTo>
                  <a:lnTo>
                    <a:pt x="7425" y="2000"/>
                  </a:lnTo>
                  <a:lnTo>
                    <a:pt x="7434" y="1989"/>
                  </a:lnTo>
                  <a:lnTo>
                    <a:pt x="7445" y="1979"/>
                  </a:lnTo>
                  <a:lnTo>
                    <a:pt x="7454" y="1968"/>
                  </a:lnTo>
                  <a:lnTo>
                    <a:pt x="7465" y="1955"/>
                  </a:lnTo>
                  <a:lnTo>
                    <a:pt x="7474" y="1942"/>
                  </a:lnTo>
                  <a:lnTo>
                    <a:pt x="7484" y="1928"/>
                  </a:lnTo>
                  <a:lnTo>
                    <a:pt x="7493" y="1913"/>
                  </a:lnTo>
                  <a:lnTo>
                    <a:pt x="7501" y="1900"/>
                  </a:lnTo>
                  <a:lnTo>
                    <a:pt x="7508" y="1885"/>
                  </a:lnTo>
                  <a:lnTo>
                    <a:pt x="7516" y="1871"/>
                  </a:lnTo>
                  <a:lnTo>
                    <a:pt x="7521" y="1856"/>
                  </a:lnTo>
                  <a:lnTo>
                    <a:pt x="7525" y="1843"/>
                  </a:lnTo>
                  <a:lnTo>
                    <a:pt x="7528" y="1829"/>
                  </a:lnTo>
                  <a:lnTo>
                    <a:pt x="7506" y="1832"/>
                  </a:lnTo>
                  <a:lnTo>
                    <a:pt x="7482" y="1834"/>
                  </a:lnTo>
                  <a:lnTo>
                    <a:pt x="7456" y="1835"/>
                  </a:lnTo>
                  <a:lnTo>
                    <a:pt x="7430" y="1836"/>
                  </a:lnTo>
                  <a:lnTo>
                    <a:pt x="7403" y="1836"/>
                  </a:lnTo>
                  <a:lnTo>
                    <a:pt x="7378" y="1836"/>
                  </a:lnTo>
                  <a:lnTo>
                    <a:pt x="7356" y="1835"/>
                  </a:lnTo>
                  <a:lnTo>
                    <a:pt x="7338" y="1834"/>
                  </a:lnTo>
                  <a:close/>
                  <a:moveTo>
                    <a:pt x="6385" y="2415"/>
                  </a:moveTo>
                  <a:lnTo>
                    <a:pt x="6391" y="2431"/>
                  </a:lnTo>
                  <a:lnTo>
                    <a:pt x="6398" y="2445"/>
                  </a:lnTo>
                  <a:lnTo>
                    <a:pt x="6406" y="2457"/>
                  </a:lnTo>
                  <a:lnTo>
                    <a:pt x="6417" y="2467"/>
                  </a:lnTo>
                  <a:lnTo>
                    <a:pt x="6428" y="2476"/>
                  </a:lnTo>
                  <a:lnTo>
                    <a:pt x="6441" y="2482"/>
                  </a:lnTo>
                  <a:lnTo>
                    <a:pt x="6455" y="2489"/>
                  </a:lnTo>
                  <a:lnTo>
                    <a:pt x="6470" y="2493"/>
                  </a:lnTo>
                  <a:lnTo>
                    <a:pt x="6487" y="2495"/>
                  </a:lnTo>
                  <a:lnTo>
                    <a:pt x="6503" y="2497"/>
                  </a:lnTo>
                  <a:lnTo>
                    <a:pt x="6522" y="2497"/>
                  </a:lnTo>
                  <a:lnTo>
                    <a:pt x="6541" y="2496"/>
                  </a:lnTo>
                  <a:lnTo>
                    <a:pt x="6560" y="2495"/>
                  </a:lnTo>
                  <a:lnTo>
                    <a:pt x="6581" y="2492"/>
                  </a:lnTo>
                  <a:lnTo>
                    <a:pt x="6602" y="2489"/>
                  </a:lnTo>
                  <a:lnTo>
                    <a:pt x="6624" y="2486"/>
                  </a:lnTo>
                  <a:lnTo>
                    <a:pt x="6670" y="2476"/>
                  </a:lnTo>
                  <a:lnTo>
                    <a:pt x="6718" y="2465"/>
                  </a:lnTo>
                  <a:lnTo>
                    <a:pt x="6765" y="2453"/>
                  </a:lnTo>
                  <a:lnTo>
                    <a:pt x="6815" y="2441"/>
                  </a:lnTo>
                  <a:lnTo>
                    <a:pt x="6865" y="2429"/>
                  </a:lnTo>
                  <a:lnTo>
                    <a:pt x="6915" y="2420"/>
                  </a:lnTo>
                  <a:lnTo>
                    <a:pt x="6939" y="2416"/>
                  </a:lnTo>
                  <a:lnTo>
                    <a:pt x="6964" y="2412"/>
                  </a:lnTo>
                  <a:lnTo>
                    <a:pt x="6988" y="2408"/>
                  </a:lnTo>
                  <a:lnTo>
                    <a:pt x="7012" y="2406"/>
                  </a:lnTo>
                  <a:lnTo>
                    <a:pt x="7040" y="2382"/>
                  </a:lnTo>
                  <a:lnTo>
                    <a:pt x="7067" y="2357"/>
                  </a:lnTo>
                  <a:lnTo>
                    <a:pt x="7092" y="2333"/>
                  </a:lnTo>
                  <a:lnTo>
                    <a:pt x="7116" y="2309"/>
                  </a:lnTo>
                  <a:lnTo>
                    <a:pt x="7137" y="2285"/>
                  </a:lnTo>
                  <a:lnTo>
                    <a:pt x="7156" y="2263"/>
                  </a:lnTo>
                  <a:lnTo>
                    <a:pt x="7171" y="2240"/>
                  </a:lnTo>
                  <a:lnTo>
                    <a:pt x="7186" y="2218"/>
                  </a:lnTo>
                  <a:lnTo>
                    <a:pt x="7157" y="2211"/>
                  </a:lnTo>
                  <a:lnTo>
                    <a:pt x="7128" y="2207"/>
                  </a:lnTo>
                  <a:lnTo>
                    <a:pt x="7098" y="2203"/>
                  </a:lnTo>
                  <a:lnTo>
                    <a:pt x="7069" y="2199"/>
                  </a:lnTo>
                  <a:lnTo>
                    <a:pt x="7040" y="2196"/>
                  </a:lnTo>
                  <a:lnTo>
                    <a:pt x="7011" y="2194"/>
                  </a:lnTo>
                  <a:lnTo>
                    <a:pt x="6982" y="2193"/>
                  </a:lnTo>
                  <a:lnTo>
                    <a:pt x="6953" y="2192"/>
                  </a:lnTo>
                  <a:lnTo>
                    <a:pt x="6924" y="2192"/>
                  </a:lnTo>
                  <a:lnTo>
                    <a:pt x="6894" y="2192"/>
                  </a:lnTo>
                  <a:lnTo>
                    <a:pt x="6866" y="2193"/>
                  </a:lnTo>
                  <a:lnTo>
                    <a:pt x="6838" y="2195"/>
                  </a:lnTo>
                  <a:lnTo>
                    <a:pt x="6810" y="2198"/>
                  </a:lnTo>
                  <a:lnTo>
                    <a:pt x="6782" y="2201"/>
                  </a:lnTo>
                  <a:lnTo>
                    <a:pt x="6755" y="2205"/>
                  </a:lnTo>
                  <a:lnTo>
                    <a:pt x="6728" y="2210"/>
                  </a:lnTo>
                  <a:lnTo>
                    <a:pt x="6702" y="2217"/>
                  </a:lnTo>
                  <a:lnTo>
                    <a:pt x="6676" y="2224"/>
                  </a:lnTo>
                  <a:lnTo>
                    <a:pt x="6650" y="2231"/>
                  </a:lnTo>
                  <a:lnTo>
                    <a:pt x="6625" y="2240"/>
                  </a:lnTo>
                  <a:lnTo>
                    <a:pt x="6601" y="2249"/>
                  </a:lnTo>
                  <a:lnTo>
                    <a:pt x="6577" y="2259"/>
                  </a:lnTo>
                  <a:lnTo>
                    <a:pt x="6554" y="2271"/>
                  </a:lnTo>
                  <a:lnTo>
                    <a:pt x="6532" y="2283"/>
                  </a:lnTo>
                  <a:lnTo>
                    <a:pt x="6511" y="2296"/>
                  </a:lnTo>
                  <a:lnTo>
                    <a:pt x="6490" y="2310"/>
                  </a:lnTo>
                  <a:lnTo>
                    <a:pt x="6470" y="2325"/>
                  </a:lnTo>
                  <a:lnTo>
                    <a:pt x="6451" y="2341"/>
                  </a:lnTo>
                  <a:lnTo>
                    <a:pt x="6434" y="2358"/>
                  </a:lnTo>
                  <a:lnTo>
                    <a:pt x="6416" y="2376"/>
                  </a:lnTo>
                  <a:lnTo>
                    <a:pt x="6400" y="2395"/>
                  </a:lnTo>
                  <a:lnTo>
                    <a:pt x="6385" y="2415"/>
                  </a:lnTo>
                  <a:close/>
                  <a:moveTo>
                    <a:pt x="7271" y="2268"/>
                  </a:moveTo>
                  <a:lnTo>
                    <a:pt x="7268" y="2268"/>
                  </a:lnTo>
                  <a:lnTo>
                    <a:pt x="7265" y="2269"/>
                  </a:lnTo>
                  <a:lnTo>
                    <a:pt x="7262" y="2272"/>
                  </a:lnTo>
                  <a:lnTo>
                    <a:pt x="7259" y="2277"/>
                  </a:lnTo>
                  <a:lnTo>
                    <a:pt x="7251" y="2290"/>
                  </a:lnTo>
                  <a:lnTo>
                    <a:pt x="7242" y="2305"/>
                  </a:lnTo>
                  <a:lnTo>
                    <a:pt x="7225" y="2329"/>
                  </a:lnTo>
                  <a:lnTo>
                    <a:pt x="7203" y="2358"/>
                  </a:lnTo>
                  <a:lnTo>
                    <a:pt x="7191" y="2373"/>
                  </a:lnTo>
                  <a:lnTo>
                    <a:pt x="7177" y="2389"/>
                  </a:lnTo>
                  <a:lnTo>
                    <a:pt x="7162" y="2404"/>
                  </a:lnTo>
                  <a:lnTo>
                    <a:pt x="7145" y="2419"/>
                  </a:lnTo>
                  <a:lnTo>
                    <a:pt x="7164" y="2418"/>
                  </a:lnTo>
                  <a:lnTo>
                    <a:pt x="7185" y="2418"/>
                  </a:lnTo>
                  <a:lnTo>
                    <a:pt x="7208" y="2419"/>
                  </a:lnTo>
                  <a:lnTo>
                    <a:pt x="7232" y="2421"/>
                  </a:lnTo>
                  <a:lnTo>
                    <a:pt x="7254" y="2423"/>
                  </a:lnTo>
                  <a:lnTo>
                    <a:pt x="7277" y="2425"/>
                  </a:lnTo>
                  <a:lnTo>
                    <a:pt x="7297" y="2428"/>
                  </a:lnTo>
                  <a:lnTo>
                    <a:pt x="7315" y="2431"/>
                  </a:lnTo>
                  <a:lnTo>
                    <a:pt x="7315" y="2420"/>
                  </a:lnTo>
                  <a:lnTo>
                    <a:pt x="7315" y="2407"/>
                  </a:lnTo>
                  <a:lnTo>
                    <a:pt x="7314" y="2395"/>
                  </a:lnTo>
                  <a:lnTo>
                    <a:pt x="7312" y="2381"/>
                  </a:lnTo>
                  <a:lnTo>
                    <a:pt x="7307" y="2355"/>
                  </a:lnTo>
                  <a:lnTo>
                    <a:pt x="7300" y="2329"/>
                  </a:lnTo>
                  <a:lnTo>
                    <a:pt x="7292" y="2307"/>
                  </a:lnTo>
                  <a:lnTo>
                    <a:pt x="7285" y="2288"/>
                  </a:lnTo>
                  <a:lnTo>
                    <a:pt x="7280" y="2280"/>
                  </a:lnTo>
                  <a:lnTo>
                    <a:pt x="7277" y="2274"/>
                  </a:lnTo>
                  <a:lnTo>
                    <a:pt x="7274" y="2270"/>
                  </a:lnTo>
                  <a:lnTo>
                    <a:pt x="7271" y="2268"/>
                  </a:lnTo>
                  <a:close/>
                  <a:moveTo>
                    <a:pt x="10183" y="2663"/>
                  </a:moveTo>
                  <a:lnTo>
                    <a:pt x="10167" y="2655"/>
                  </a:lnTo>
                  <a:lnTo>
                    <a:pt x="10148" y="2649"/>
                  </a:lnTo>
                  <a:lnTo>
                    <a:pt x="10129" y="2643"/>
                  </a:lnTo>
                  <a:lnTo>
                    <a:pt x="10109" y="2638"/>
                  </a:lnTo>
                  <a:lnTo>
                    <a:pt x="10087" y="2634"/>
                  </a:lnTo>
                  <a:lnTo>
                    <a:pt x="10064" y="2629"/>
                  </a:lnTo>
                  <a:lnTo>
                    <a:pt x="10041" y="2627"/>
                  </a:lnTo>
                  <a:lnTo>
                    <a:pt x="10017" y="2626"/>
                  </a:lnTo>
                  <a:lnTo>
                    <a:pt x="9993" y="2625"/>
                  </a:lnTo>
                  <a:lnTo>
                    <a:pt x="9969" y="2626"/>
                  </a:lnTo>
                  <a:lnTo>
                    <a:pt x="9945" y="2629"/>
                  </a:lnTo>
                  <a:lnTo>
                    <a:pt x="9921" y="2633"/>
                  </a:lnTo>
                  <a:lnTo>
                    <a:pt x="9898" y="2639"/>
                  </a:lnTo>
                  <a:lnTo>
                    <a:pt x="9875" y="2645"/>
                  </a:lnTo>
                  <a:lnTo>
                    <a:pt x="9854" y="2654"/>
                  </a:lnTo>
                  <a:lnTo>
                    <a:pt x="9833" y="2665"/>
                  </a:lnTo>
                  <a:lnTo>
                    <a:pt x="9827" y="2671"/>
                  </a:lnTo>
                  <a:lnTo>
                    <a:pt x="9822" y="2677"/>
                  </a:lnTo>
                  <a:lnTo>
                    <a:pt x="9820" y="2684"/>
                  </a:lnTo>
                  <a:lnTo>
                    <a:pt x="9820" y="2691"/>
                  </a:lnTo>
                  <a:lnTo>
                    <a:pt x="9822" y="2697"/>
                  </a:lnTo>
                  <a:lnTo>
                    <a:pt x="9825" y="2703"/>
                  </a:lnTo>
                  <a:lnTo>
                    <a:pt x="9830" y="2711"/>
                  </a:lnTo>
                  <a:lnTo>
                    <a:pt x="9837" y="2717"/>
                  </a:lnTo>
                  <a:lnTo>
                    <a:pt x="9844" y="2723"/>
                  </a:lnTo>
                  <a:lnTo>
                    <a:pt x="9855" y="2729"/>
                  </a:lnTo>
                  <a:lnTo>
                    <a:pt x="9865" y="2736"/>
                  </a:lnTo>
                  <a:lnTo>
                    <a:pt x="9879" y="2741"/>
                  </a:lnTo>
                  <a:lnTo>
                    <a:pt x="9892" y="2747"/>
                  </a:lnTo>
                  <a:lnTo>
                    <a:pt x="9909" y="2752"/>
                  </a:lnTo>
                  <a:lnTo>
                    <a:pt x="9925" y="2757"/>
                  </a:lnTo>
                  <a:lnTo>
                    <a:pt x="9944" y="2761"/>
                  </a:lnTo>
                  <a:lnTo>
                    <a:pt x="9973" y="2747"/>
                  </a:lnTo>
                  <a:lnTo>
                    <a:pt x="10003" y="2737"/>
                  </a:lnTo>
                  <a:lnTo>
                    <a:pt x="10034" y="2727"/>
                  </a:lnTo>
                  <a:lnTo>
                    <a:pt x="10064" y="2720"/>
                  </a:lnTo>
                  <a:lnTo>
                    <a:pt x="10094" y="2714"/>
                  </a:lnTo>
                  <a:lnTo>
                    <a:pt x="10122" y="2710"/>
                  </a:lnTo>
                  <a:lnTo>
                    <a:pt x="10150" y="2707"/>
                  </a:lnTo>
                  <a:lnTo>
                    <a:pt x="10177" y="2704"/>
                  </a:lnTo>
                  <a:lnTo>
                    <a:pt x="10177" y="2694"/>
                  </a:lnTo>
                  <a:lnTo>
                    <a:pt x="10178" y="2685"/>
                  </a:lnTo>
                  <a:lnTo>
                    <a:pt x="10180" y="2675"/>
                  </a:lnTo>
                  <a:lnTo>
                    <a:pt x="10183" y="2663"/>
                  </a:lnTo>
                  <a:close/>
                  <a:moveTo>
                    <a:pt x="9691" y="3401"/>
                  </a:moveTo>
                  <a:lnTo>
                    <a:pt x="9681" y="3372"/>
                  </a:lnTo>
                  <a:lnTo>
                    <a:pt x="9673" y="3344"/>
                  </a:lnTo>
                  <a:lnTo>
                    <a:pt x="9665" y="3316"/>
                  </a:lnTo>
                  <a:lnTo>
                    <a:pt x="9660" y="3290"/>
                  </a:lnTo>
                  <a:lnTo>
                    <a:pt x="9657" y="3264"/>
                  </a:lnTo>
                  <a:lnTo>
                    <a:pt x="9654" y="3238"/>
                  </a:lnTo>
                  <a:lnTo>
                    <a:pt x="9653" y="3213"/>
                  </a:lnTo>
                  <a:lnTo>
                    <a:pt x="9654" y="3188"/>
                  </a:lnTo>
                  <a:lnTo>
                    <a:pt x="9656" y="3163"/>
                  </a:lnTo>
                  <a:lnTo>
                    <a:pt x="9659" y="3139"/>
                  </a:lnTo>
                  <a:lnTo>
                    <a:pt x="9663" y="3115"/>
                  </a:lnTo>
                  <a:lnTo>
                    <a:pt x="9669" y="3090"/>
                  </a:lnTo>
                  <a:lnTo>
                    <a:pt x="9677" y="3066"/>
                  </a:lnTo>
                  <a:lnTo>
                    <a:pt x="9685" y="3041"/>
                  </a:lnTo>
                  <a:lnTo>
                    <a:pt x="9695" y="3016"/>
                  </a:lnTo>
                  <a:lnTo>
                    <a:pt x="9707" y="2991"/>
                  </a:lnTo>
                  <a:lnTo>
                    <a:pt x="9713" y="2979"/>
                  </a:lnTo>
                  <a:lnTo>
                    <a:pt x="9719" y="2966"/>
                  </a:lnTo>
                  <a:lnTo>
                    <a:pt x="9728" y="2952"/>
                  </a:lnTo>
                  <a:lnTo>
                    <a:pt x="9736" y="2940"/>
                  </a:lnTo>
                  <a:lnTo>
                    <a:pt x="9755" y="2915"/>
                  </a:lnTo>
                  <a:lnTo>
                    <a:pt x="9775" y="2891"/>
                  </a:lnTo>
                  <a:lnTo>
                    <a:pt x="9795" y="2868"/>
                  </a:lnTo>
                  <a:lnTo>
                    <a:pt x="9816" y="2847"/>
                  </a:lnTo>
                  <a:lnTo>
                    <a:pt x="9836" y="2828"/>
                  </a:lnTo>
                  <a:lnTo>
                    <a:pt x="9855" y="2814"/>
                  </a:lnTo>
                  <a:lnTo>
                    <a:pt x="9840" y="2810"/>
                  </a:lnTo>
                  <a:lnTo>
                    <a:pt x="9827" y="2806"/>
                  </a:lnTo>
                  <a:lnTo>
                    <a:pt x="9813" y="2800"/>
                  </a:lnTo>
                  <a:lnTo>
                    <a:pt x="9802" y="2795"/>
                  </a:lnTo>
                  <a:lnTo>
                    <a:pt x="9791" y="2790"/>
                  </a:lnTo>
                  <a:lnTo>
                    <a:pt x="9782" y="2784"/>
                  </a:lnTo>
                  <a:lnTo>
                    <a:pt x="9773" y="2777"/>
                  </a:lnTo>
                  <a:lnTo>
                    <a:pt x="9765" y="2771"/>
                  </a:lnTo>
                  <a:lnTo>
                    <a:pt x="9758" y="2764"/>
                  </a:lnTo>
                  <a:lnTo>
                    <a:pt x="9753" y="2758"/>
                  </a:lnTo>
                  <a:lnTo>
                    <a:pt x="9747" y="2750"/>
                  </a:lnTo>
                  <a:lnTo>
                    <a:pt x="9742" y="2743"/>
                  </a:lnTo>
                  <a:lnTo>
                    <a:pt x="9738" y="2736"/>
                  </a:lnTo>
                  <a:lnTo>
                    <a:pt x="9735" y="2728"/>
                  </a:lnTo>
                  <a:lnTo>
                    <a:pt x="9732" y="2721"/>
                  </a:lnTo>
                  <a:lnTo>
                    <a:pt x="9730" y="2714"/>
                  </a:lnTo>
                  <a:lnTo>
                    <a:pt x="9690" y="2738"/>
                  </a:lnTo>
                  <a:lnTo>
                    <a:pt x="9654" y="2762"/>
                  </a:lnTo>
                  <a:lnTo>
                    <a:pt x="9621" y="2788"/>
                  </a:lnTo>
                  <a:lnTo>
                    <a:pt x="9591" y="2815"/>
                  </a:lnTo>
                  <a:lnTo>
                    <a:pt x="9565" y="2843"/>
                  </a:lnTo>
                  <a:lnTo>
                    <a:pt x="9542" y="2872"/>
                  </a:lnTo>
                  <a:lnTo>
                    <a:pt x="9523" y="2902"/>
                  </a:lnTo>
                  <a:lnTo>
                    <a:pt x="9506" y="2934"/>
                  </a:lnTo>
                  <a:lnTo>
                    <a:pt x="9492" y="2966"/>
                  </a:lnTo>
                  <a:lnTo>
                    <a:pt x="9479" y="2998"/>
                  </a:lnTo>
                  <a:lnTo>
                    <a:pt x="9469" y="3033"/>
                  </a:lnTo>
                  <a:lnTo>
                    <a:pt x="9461" y="3067"/>
                  </a:lnTo>
                  <a:lnTo>
                    <a:pt x="9455" y="3102"/>
                  </a:lnTo>
                  <a:lnTo>
                    <a:pt x="9451" y="3138"/>
                  </a:lnTo>
                  <a:lnTo>
                    <a:pt x="9449" y="3174"/>
                  </a:lnTo>
                  <a:lnTo>
                    <a:pt x="9448" y="3211"/>
                  </a:lnTo>
                  <a:lnTo>
                    <a:pt x="9447" y="3249"/>
                  </a:lnTo>
                  <a:lnTo>
                    <a:pt x="9448" y="3287"/>
                  </a:lnTo>
                  <a:lnTo>
                    <a:pt x="9450" y="3326"/>
                  </a:lnTo>
                  <a:lnTo>
                    <a:pt x="9452" y="3364"/>
                  </a:lnTo>
                  <a:lnTo>
                    <a:pt x="9458" y="3443"/>
                  </a:lnTo>
                  <a:lnTo>
                    <a:pt x="9465" y="3523"/>
                  </a:lnTo>
                  <a:lnTo>
                    <a:pt x="9468" y="3562"/>
                  </a:lnTo>
                  <a:lnTo>
                    <a:pt x="9471" y="3602"/>
                  </a:lnTo>
                  <a:lnTo>
                    <a:pt x="9473" y="3642"/>
                  </a:lnTo>
                  <a:lnTo>
                    <a:pt x="9474" y="3682"/>
                  </a:lnTo>
                  <a:lnTo>
                    <a:pt x="9475" y="3722"/>
                  </a:lnTo>
                  <a:lnTo>
                    <a:pt x="9474" y="3761"/>
                  </a:lnTo>
                  <a:lnTo>
                    <a:pt x="9472" y="3801"/>
                  </a:lnTo>
                  <a:lnTo>
                    <a:pt x="9469" y="3839"/>
                  </a:lnTo>
                  <a:lnTo>
                    <a:pt x="9464" y="3863"/>
                  </a:lnTo>
                  <a:lnTo>
                    <a:pt x="9459" y="3886"/>
                  </a:lnTo>
                  <a:lnTo>
                    <a:pt x="9452" y="3908"/>
                  </a:lnTo>
                  <a:lnTo>
                    <a:pt x="9444" y="3930"/>
                  </a:lnTo>
                  <a:lnTo>
                    <a:pt x="9434" y="3950"/>
                  </a:lnTo>
                  <a:lnTo>
                    <a:pt x="9423" y="3970"/>
                  </a:lnTo>
                  <a:lnTo>
                    <a:pt x="9410" y="3988"/>
                  </a:lnTo>
                  <a:lnTo>
                    <a:pt x="9397" y="4006"/>
                  </a:lnTo>
                  <a:lnTo>
                    <a:pt x="9381" y="4024"/>
                  </a:lnTo>
                  <a:lnTo>
                    <a:pt x="9366" y="4041"/>
                  </a:lnTo>
                  <a:lnTo>
                    <a:pt x="9349" y="4056"/>
                  </a:lnTo>
                  <a:lnTo>
                    <a:pt x="9331" y="4072"/>
                  </a:lnTo>
                  <a:lnTo>
                    <a:pt x="9313" y="4087"/>
                  </a:lnTo>
                  <a:lnTo>
                    <a:pt x="9293" y="4102"/>
                  </a:lnTo>
                  <a:lnTo>
                    <a:pt x="9272" y="4116"/>
                  </a:lnTo>
                  <a:lnTo>
                    <a:pt x="9251" y="4130"/>
                  </a:lnTo>
                  <a:lnTo>
                    <a:pt x="9208" y="4156"/>
                  </a:lnTo>
                  <a:lnTo>
                    <a:pt x="9164" y="4181"/>
                  </a:lnTo>
                  <a:lnTo>
                    <a:pt x="9118" y="4206"/>
                  </a:lnTo>
                  <a:lnTo>
                    <a:pt x="9071" y="4230"/>
                  </a:lnTo>
                  <a:lnTo>
                    <a:pt x="9025" y="4254"/>
                  </a:lnTo>
                  <a:lnTo>
                    <a:pt x="8981" y="4278"/>
                  </a:lnTo>
                  <a:lnTo>
                    <a:pt x="8937" y="4302"/>
                  </a:lnTo>
                  <a:lnTo>
                    <a:pt x="8894" y="4327"/>
                  </a:lnTo>
                  <a:lnTo>
                    <a:pt x="8826" y="4371"/>
                  </a:lnTo>
                  <a:lnTo>
                    <a:pt x="8757" y="4416"/>
                  </a:lnTo>
                  <a:lnTo>
                    <a:pt x="8690" y="4462"/>
                  </a:lnTo>
                  <a:lnTo>
                    <a:pt x="8625" y="4508"/>
                  </a:lnTo>
                  <a:lnTo>
                    <a:pt x="8594" y="4531"/>
                  </a:lnTo>
                  <a:lnTo>
                    <a:pt x="8562" y="4555"/>
                  </a:lnTo>
                  <a:lnTo>
                    <a:pt x="8533" y="4579"/>
                  </a:lnTo>
                  <a:lnTo>
                    <a:pt x="8504" y="4603"/>
                  </a:lnTo>
                  <a:lnTo>
                    <a:pt x="8476" y="4627"/>
                  </a:lnTo>
                  <a:lnTo>
                    <a:pt x="8449" y="4651"/>
                  </a:lnTo>
                  <a:lnTo>
                    <a:pt x="8423" y="4676"/>
                  </a:lnTo>
                  <a:lnTo>
                    <a:pt x="8398" y="4700"/>
                  </a:lnTo>
                  <a:lnTo>
                    <a:pt x="8419" y="4751"/>
                  </a:lnTo>
                  <a:lnTo>
                    <a:pt x="8438" y="4799"/>
                  </a:lnTo>
                  <a:lnTo>
                    <a:pt x="8454" y="4845"/>
                  </a:lnTo>
                  <a:lnTo>
                    <a:pt x="8469" y="4888"/>
                  </a:lnTo>
                  <a:lnTo>
                    <a:pt x="8482" y="4930"/>
                  </a:lnTo>
                  <a:lnTo>
                    <a:pt x="8493" y="4969"/>
                  </a:lnTo>
                  <a:lnTo>
                    <a:pt x="8503" y="5007"/>
                  </a:lnTo>
                  <a:lnTo>
                    <a:pt x="8512" y="5042"/>
                  </a:lnTo>
                  <a:lnTo>
                    <a:pt x="8526" y="5109"/>
                  </a:lnTo>
                  <a:lnTo>
                    <a:pt x="8537" y="5169"/>
                  </a:lnTo>
                  <a:lnTo>
                    <a:pt x="8547" y="5225"/>
                  </a:lnTo>
                  <a:lnTo>
                    <a:pt x="8555" y="5277"/>
                  </a:lnTo>
                  <a:lnTo>
                    <a:pt x="8563" y="5324"/>
                  </a:lnTo>
                  <a:lnTo>
                    <a:pt x="8573" y="5370"/>
                  </a:lnTo>
                  <a:lnTo>
                    <a:pt x="8579" y="5393"/>
                  </a:lnTo>
                  <a:lnTo>
                    <a:pt x="8586" y="5414"/>
                  </a:lnTo>
                  <a:lnTo>
                    <a:pt x="8594" y="5436"/>
                  </a:lnTo>
                  <a:lnTo>
                    <a:pt x="8603" y="5458"/>
                  </a:lnTo>
                  <a:lnTo>
                    <a:pt x="8612" y="5480"/>
                  </a:lnTo>
                  <a:lnTo>
                    <a:pt x="8624" y="5501"/>
                  </a:lnTo>
                  <a:lnTo>
                    <a:pt x="8637" y="5523"/>
                  </a:lnTo>
                  <a:lnTo>
                    <a:pt x="8652" y="5545"/>
                  </a:lnTo>
                  <a:lnTo>
                    <a:pt x="8668" y="5567"/>
                  </a:lnTo>
                  <a:lnTo>
                    <a:pt x="8687" y="5591"/>
                  </a:lnTo>
                  <a:lnTo>
                    <a:pt x="8708" y="5614"/>
                  </a:lnTo>
                  <a:lnTo>
                    <a:pt x="8731" y="5639"/>
                  </a:lnTo>
                  <a:lnTo>
                    <a:pt x="8723" y="5649"/>
                  </a:lnTo>
                  <a:lnTo>
                    <a:pt x="8713" y="5658"/>
                  </a:lnTo>
                  <a:lnTo>
                    <a:pt x="8703" y="5667"/>
                  </a:lnTo>
                  <a:lnTo>
                    <a:pt x="8691" y="5676"/>
                  </a:lnTo>
                  <a:lnTo>
                    <a:pt x="8680" y="5684"/>
                  </a:lnTo>
                  <a:lnTo>
                    <a:pt x="8668" y="5691"/>
                  </a:lnTo>
                  <a:lnTo>
                    <a:pt x="8656" y="5699"/>
                  </a:lnTo>
                  <a:lnTo>
                    <a:pt x="8644" y="5705"/>
                  </a:lnTo>
                  <a:lnTo>
                    <a:pt x="8631" y="5710"/>
                  </a:lnTo>
                  <a:lnTo>
                    <a:pt x="8618" y="5715"/>
                  </a:lnTo>
                  <a:lnTo>
                    <a:pt x="8605" y="5719"/>
                  </a:lnTo>
                  <a:lnTo>
                    <a:pt x="8591" y="5723"/>
                  </a:lnTo>
                  <a:lnTo>
                    <a:pt x="8579" y="5726"/>
                  </a:lnTo>
                  <a:lnTo>
                    <a:pt x="8567" y="5728"/>
                  </a:lnTo>
                  <a:lnTo>
                    <a:pt x="8555" y="5730"/>
                  </a:lnTo>
                  <a:lnTo>
                    <a:pt x="8544" y="5730"/>
                  </a:lnTo>
                  <a:lnTo>
                    <a:pt x="8541" y="5816"/>
                  </a:lnTo>
                  <a:lnTo>
                    <a:pt x="8536" y="5901"/>
                  </a:lnTo>
                  <a:lnTo>
                    <a:pt x="8534" y="5944"/>
                  </a:lnTo>
                  <a:lnTo>
                    <a:pt x="8530" y="5984"/>
                  </a:lnTo>
                  <a:lnTo>
                    <a:pt x="8527" y="6026"/>
                  </a:lnTo>
                  <a:lnTo>
                    <a:pt x="8522" y="6067"/>
                  </a:lnTo>
                  <a:lnTo>
                    <a:pt x="8517" y="6107"/>
                  </a:lnTo>
                  <a:lnTo>
                    <a:pt x="8510" y="6147"/>
                  </a:lnTo>
                  <a:lnTo>
                    <a:pt x="8504" y="6187"/>
                  </a:lnTo>
                  <a:lnTo>
                    <a:pt x="8497" y="6227"/>
                  </a:lnTo>
                  <a:lnTo>
                    <a:pt x="8488" y="6267"/>
                  </a:lnTo>
                  <a:lnTo>
                    <a:pt x="8479" y="6305"/>
                  </a:lnTo>
                  <a:lnTo>
                    <a:pt x="8470" y="6345"/>
                  </a:lnTo>
                  <a:lnTo>
                    <a:pt x="8458" y="6384"/>
                  </a:lnTo>
                  <a:lnTo>
                    <a:pt x="8476" y="6377"/>
                  </a:lnTo>
                  <a:lnTo>
                    <a:pt x="8494" y="6372"/>
                  </a:lnTo>
                  <a:lnTo>
                    <a:pt x="8511" y="6368"/>
                  </a:lnTo>
                  <a:lnTo>
                    <a:pt x="8528" y="6364"/>
                  </a:lnTo>
                  <a:lnTo>
                    <a:pt x="8545" y="6361"/>
                  </a:lnTo>
                  <a:lnTo>
                    <a:pt x="8560" y="6359"/>
                  </a:lnTo>
                  <a:lnTo>
                    <a:pt x="8577" y="6357"/>
                  </a:lnTo>
                  <a:lnTo>
                    <a:pt x="8594" y="6357"/>
                  </a:lnTo>
                  <a:lnTo>
                    <a:pt x="8625" y="6357"/>
                  </a:lnTo>
                  <a:lnTo>
                    <a:pt x="8655" y="6358"/>
                  </a:lnTo>
                  <a:lnTo>
                    <a:pt x="8685" y="6359"/>
                  </a:lnTo>
                  <a:lnTo>
                    <a:pt x="8715" y="6361"/>
                  </a:lnTo>
                  <a:lnTo>
                    <a:pt x="8744" y="6361"/>
                  </a:lnTo>
                  <a:lnTo>
                    <a:pt x="8774" y="6360"/>
                  </a:lnTo>
                  <a:lnTo>
                    <a:pt x="8788" y="6359"/>
                  </a:lnTo>
                  <a:lnTo>
                    <a:pt x="8803" y="6357"/>
                  </a:lnTo>
                  <a:lnTo>
                    <a:pt x="8817" y="6355"/>
                  </a:lnTo>
                  <a:lnTo>
                    <a:pt x="8832" y="6351"/>
                  </a:lnTo>
                  <a:lnTo>
                    <a:pt x="8846" y="6347"/>
                  </a:lnTo>
                  <a:lnTo>
                    <a:pt x="8860" y="6341"/>
                  </a:lnTo>
                  <a:lnTo>
                    <a:pt x="8875" y="6334"/>
                  </a:lnTo>
                  <a:lnTo>
                    <a:pt x="8889" y="6326"/>
                  </a:lnTo>
                  <a:lnTo>
                    <a:pt x="8904" y="6317"/>
                  </a:lnTo>
                  <a:lnTo>
                    <a:pt x="8918" y="6306"/>
                  </a:lnTo>
                  <a:lnTo>
                    <a:pt x="8934" y="6294"/>
                  </a:lnTo>
                  <a:lnTo>
                    <a:pt x="8948" y="6280"/>
                  </a:lnTo>
                  <a:lnTo>
                    <a:pt x="8935" y="6270"/>
                  </a:lnTo>
                  <a:lnTo>
                    <a:pt x="8922" y="6258"/>
                  </a:lnTo>
                  <a:lnTo>
                    <a:pt x="8911" y="6247"/>
                  </a:lnTo>
                  <a:lnTo>
                    <a:pt x="8899" y="6234"/>
                  </a:lnTo>
                  <a:lnTo>
                    <a:pt x="8890" y="6222"/>
                  </a:lnTo>
                  <a:lnTo>
                    <a:pt x="8881" y="6209"/>
                  </a:lnTo>
                  <a:lnTo>
                    <a:pt x="8871" y="6196"/>
                  </a:lnTo>
                  <a:lnTo>
                    <a:pt x="8864" y="6182"/>
                  </a:lnTo>
                  <a:lnTo>
                    <a:pt x="8856" y="6169"/>
                  </a:lnTo>
                  <a:lnTo>
                    <a:pt x="8850" y="6154"/>
                  </a:lnTo>
                  <a:lnTo>
                    <a:pt x="8843" y="6141"/>
                  </a:lnTo>
                  <a:lnTo>
                    <a:pt x="8838" y="6126"/>
                  </a:lnTo>
                  <a:lnTo>
                    <a:pt x="8833" y="6110"/>
                  </a:lnTo>
                  <a:lnTo>
                    <a:pt x="8829" y="6096"/>
                  </a:lnTo>
                  <a:lnTo>
                    <a:pt x="8826" y="6081"/>
                  </a:lnTo>
                  <a:lnTo>
                    <a:pt x="8822" y="6067"/>
                  </a:lnTo>
                  <a:lnTo>
                    <a:pt x="8818" y="6036"/>
                  </a:lnTo>
                  <a:lnTo>
                    <a:pt x="8815" y="6006"/>
                  </a:lnTo>
                  <a:lnTo>
                    <a:pt x="8814" y="5977"/>
                  </a:lnTo>
                  <a:lnTo>
                    <a:pt x="8815" y="5949"/>
                  </a:lnTo>
                  <a:lnTo>
                    <a:pt x="8818" y="5922"/>
                  </a:lnTo>
                  <a:lnTo>
                    <a:pt x="8822" y="5896"/>
                  </a:lnTo>
                  <a:lnTo>
                    <a:pt x="8828" y="5872"/>
                  </a:lnTo>
                  <a:lnTo>
                    <a:pt x="8834" y="5849"/>
                  </a:lnTo>
                  <a:lnTo>
                    <a:pt x="8838" y="5837"/>
                  </a:lnTo>
                  <a:lnTo>
                    <a:pt x="8842" y="5827"/>
                  </a:lnTo>
                  <a:lnTo>
                    <a:pt x="8846" y="5818"/>
                  </a:lnTo>
                  <a:lnTo>
                    <a:pt x="8851" y="5812"/>
                  </a:lnTo>
                  <a:lnTo>
                    <a:pt x="8855" y="5806"/>
                  </a:lnTo>
                  <a:lnTo>
                    <a:pt x="8859" y="5802"/>
                  </a:lnTo>
                  <a:lnTo>
                    <a:pt x="8863" y="5799"/>
                  </a:lnTo>
                  <a:lnTo>
                    <a:pt x="8867" y="5797"/>
                  </a:lnTo>
                  <a:lnTo>
                    <a:pt x="8870" y="5796"/>
                  </a:lnTo>
                  <a:lnTo>
                    <a:pt x="8873" y="5796"/>
                  </a:lnTo>
                  <a:lnTo>
                    <a:pt x="8877" y="5797"/>
                  </a:lnTo>
                  <a:lnTo>
                    <a:pt x="8879" y="5798"/>
                  </a:lnTo>
                  <a:lnTo>
                    <a:pt x="8881" y="5800"/>
                  </a:lnTo>
                  <a:lnTo>
                    <a:pt x="8883" y="5803"/>
                  </a:lnTo>
                  <a:lnTo>
                    <a:pt x="8884" y="5806"/>
                  </a:lnTo>
                  <a:lnTo>
                    <a:pt x="8884" y="5809"/>
                  </a:lnTo>
                  <a:lnTo>
                    <a:pt x="8885" y="5833"/>
                  </a:lnTo>
                  <a:lnTo>
                    <a:pt x="8887" y="5856"/>
                  </a:lnTo>
                  <a:lnTo>
                    <a:pt x="8890" y="5877"/>
                  </a:lnTo>
                  <a:lnTo>
                    <a:pt x="8895" y="5895"/>
                  </a:lnTo>
                  <a:lnTo>
                    <a:pt x="8912" y="5898"/>
                  </a:lnTo>
                  <a:lnTo>
                    <a:pt x="8932" y="5902"/>
                  </a:lnTo>
                  <a:lnTo>
                    <a:pt x="8951" y="5905"/>
                  </a:lnTo>
                  <a:lnTo>
                    <a:pt x="8974" y="5907"/>
                  </a:lnTo>
                  <a:lnTo>
                    <a:pt x="8997" y="5908"/>
                  </a:lnTo>
                  <a:lnTo>
                    <a:pt x="9022" y="5909"/>
                  </a:lnTo>
                  <a:lnTo>
                    <a:pt x="9048" y="5909"/>
                  </a:lnTo>
                  <a:lnTo>
                    <a:pt x="9074" y="5908"/>
                  </a:lnTo>
                  <a:lnTo>
                    <a:pt x="9100" y="5905"/>
                  </a:lnTo>
                  <a:lnTo>
                    <a:pt x="9127" y="5902"/>
                  </a:lnTo>
                  <a:lnTo>
                    <a:pt x="9153" y="5897"/>
                  </a:lnTo>
                  <a:lnTo>
                    <a:pt x="9180" y="5890"/>
                  </a:lnTo>
                  <a:lnTo>
                    <a:pt x="9205" y="5882"/>
                  </a:lnTo>
                  <a:lnTo>
                    <a:pt x="9230" y="5872"/>
                  </a:lnTo>
                  <a:lnTo>
                    <a:pt x="9243" y="5866"/>
                  </a:lnTo>
                  <a:lnTo>
                    <a:pt x="9255" y="5860"/>
                  </a:lnTo>
                  <a:lnTo>
                    <a:pt x="9267" y="5854"/>
                  </a:lnTo>
                  <a:lnTo>
                    <a:pt x="9278" y="5847"/>
                  </a:lnTo>
                  <a:lnTo>
                    <a:pt x="9261" y="5814"/>
                  </a:lnTo>
                  <a:lnTo>
                    <a:pt x="9247" y="5782"/>
                  </a:lnTo>
                  <a:lnTo>
                    <a:pt x="9236" y="5751"/>
                  </a:lnTo>
                  <a:lnTo>
                    <a:pt x="9228" y="5718"/>
                  </a:lnTo>
                  <a:lnTo>
                    <a:pt x="9223" y="5687"/>
                  </a:lnTo>
                  <a:lnTo>
                    <a:pt x="9222" y="5656"/>
                  </a:lnTo>
                  <a:lnTo>
                    <a:pt x="9222" y="5626"/>
                  </a:lnTo>
                  <a:lnTo>
                    <a:pt x="9226" y="5595"/>
                  </a:lnTo>
                  <a:lnTo>
                    <a:pt x="9231" y="5565"/>
                  </a:lnTo>
                  <a:lnTo>
                    <a:pt x="9240" y="5536"/>
                  </a:lnTo>
                  <a:lnTo>
                    <a:pt x="9250" y="5507"/>
                  </a:lnTo>
                  <a:lnTo>
                    <a:pt x="9263" y="5478"/>
                  </a:lnTo>
                  <a:lnTo>
                    <a:pt x="9277" y="5450"/>
                  </a:lnTo>
                  <a:lnTo>
                    <a:pt x="9294" y="5421"/>
                  </a:lnTo>
                  <a:lnTo>
                    <a:pt x="9312" y="5393"/>
                  </a:lnTo>
                  <a:lnTo>
                    <a:pt x="9331" y="5366"/>
                  </a:lnTo>
                  <a:lnTo>
                    <a:pt x="9352" y="5340"/>
                  </a:lnTo>
                  <a:lnTo>
                    <a:pt x="9375" y="5313"/>
                  </a:lnTo>
                  <a:lnTo>
                    <a:pt x="9398" y="5288"/>
                  </a:lnTo>
                  <a:lnTo>
                    <a:pt x="9423" y="5262"/>
                  </a:lnTo>
                  <a:lnTo>
                    <a:pt x="9448" y="5238"/>
                  </a:lnTo>
                  <a:lnTo>
                    <a:pt x="9475" y="5213"/>
                  </a:lnTo>
                  <a:lnTo>
                    <a:pt x="9502" y="5190"/>
                  </a:lnTo>
                  <a:lnTo>
                    <a:pt x="9529" y="5166"/>
                  </a:lnTo>
                  <a:lnTo>
                    <a:pt x="9557" y="5144"/>
                  </a:lnTo>
                  <a:lnTo>
                    <a:pt x="9586" y="5122"/>
                  </a:lnTo>
                  <a:lnTo>
                    <a:pt x="9614" y="5100"/>
                  </a:lnTo>
                  <a:lnTo>
                    <a:pt x="9643" y="5080"/>
                  </a:lnTo>
                  <a:lnTo>
                    <a:pt x="9701" y="5040"/>
                  </a:lnTo>
                  <a:lnTo>
                    <a:pt x="9757" y="5002"/>
                  </a:lnTo>
                  <a:lnTo>
                    <a:pt x="9837" y="4951"/>
                  </a:lnTo>
                  <a:lnTo>
                    <a:pt x="9922" y="4899"/>
                  </a:lnTo>
                  <a:lnTo>
                    <a:pt x="9966" y="4872"/>
                  </a:lnTo>
                  <a:lnTo>
                    <a:pt x="10011" y="4845"/>
                  </a:lnTo>
                  <a:lnTo>
                    <a:pt x="10055" y="4817"/>
                  </a:lnTo>
                  <a:lnTo>
                    <a:pt x="10099" y="4788"/>
                  </a:lnTo>
                  <a:lnTo>
                    <a:pt x="10143" y="4759"/>
                  </a:lnTo>
                  <a:lnTo>
                    <a:pt x="10186" y="4728"/>
                  </a:lnTo>
                  <a:lnTo>
                    <a:pt x="10226" y="4697"/>
                  </a:lnTo>
                  <a:lnTo>
                    <a:pt x="10266" y="4665"/>
                  </a:lnTo>
                  <a:lnTo>
                    <a:pt x="10284" y="4648"/>
                  </a:lnTo>
                  <a:lnTo>
                    <a:pt x="10303" y="4631"/>
                  </a:lnTo>
                  <a:lnTo>
                    <a:pt x="10321" y="4615"/>
                  </a:lnTo>
                  <a:lnTo>
                    <a:pt x="10337" y="4597"/>
                  </a:lnTo>
                  <a:lnTo>
                    <a:pt x="10354" y="4579"/>
                  </a:lnTo>
                  <a:lnTo>
                    <a:pt x="10370" y="4562"/>
                  </a:lnTo>
                  <a:lnTo>
                    <a:pt x="10384" y="4544"/>
                  </a:lnTo>
                  <a:lnTo>
                    <a:pt x="10399" y="4526"/>
                  </a:lnTo>
                  <a:lnTo>
                    <a:pt x="10416" y="4501"/>
                  </a:lnTo>
                  <a:lnTo>
                    <a:pt x="10432" y="4476"/>
                  </a:lnTo>
                  <a:lnTo>
                    <a:pt x="10447" y="4451"/>
                  </a:lnTo>
                  <a:lnTo>
                    <a:pt x="10459" y="4425"/>
                  </a:lnTo>
                  <a:lnTo>
                    <a:pt x="10471" y="4400"/>
                  </a:lnTo>
                  <a:lnTo>
                    <a:pt x="10481" y="4374"/>
                  </a:lnTo>
                  <a:lnTo>
                    <a:pt x="10490" y="4348"/>
                  </a:lnTo>
                  <a:lnTo>
                    <a:pt x="10499" y="4322"/>
                  </a:lnTo>
                  <a:lnTo>
                    <a:pt x="10506" y="4295"/>
                  </a:lnTo>
                  <a:lnTo>
                    <a:pt x="10512" y="4269"/>
                  </a:lnTo>
                  <a:lnTo>
                    <a:pt x="10517" y="4242"/>
                  </a:lnTo>
                  <a:lnTo>
                    <a:pt x="10523" y="4214"/>
                  </a:lnTo>
                  <a:lnTo>
                    <a:pt x="10531" y="4158"/>
                  </a:lnTo>
                  <a:lnTo>
                    <a:pt x="10538" y="4101"/>
                  </a:lnTo>
                  <a:lnTo>
                    <a:pt x="10543" y="4043"/>
                  </a:lnTo>
                  <a:lnTo>
                    <a:pt x="10549" y="3982"/>
                  </a:lnTo>
                  <a:lnTo>
                    <a:pt x="10556" y="3921"/>
                  </a:lnTo>
                  <a:lnTo>
                    <a:pt x="10563" y="3857"/>
                  </a:lnTo>
                  <a:lnTo>
                    <a:pt x="10568" y="3825"/>
                  </a:lnTo>
                  <a:lnTo>
                    <a:pt x="10574" y="3791"/>
                  </a:lnTo>
                  <a:lnTo>
                    <a:pt x="10580" y="3758"/>
                  </a:lnTo>
                  <a:lnTo>
                    <a:pt x="10586" y="3724"/>
                  </a:lnTo>
                  <a:lnTo>
                    <a:pt x="10594" y="3689"/>
                  </a:lnTo>
                  <a:lnTo>
                    <a:pt x="10603" y="3654"/>
                  </a:lnTo>
                  <a:lnTo>
                    <a:pt x="10613" y="3617"/>
                  </a:lnTo>
                  <a:lnTo>
                    <a:pt x="10625" y="3581"/>
                  </a:lnTo>
                  <a:lnTo>
                    <a:pt x="10595" y="3566"/>
                  </a:lnTo>
                  <a:lnTo>
                    <a:pt x="10567" y="3550"/>
                  </a:lnTo>
                  <a:lnTo>
                    <a:pt x="10537" y="3532"/>
                  </a:lnTo>
                  <a:lnTo>
                    <a:pt x="10508" y="3512"/>
                  </a:lnTo>
                  <a:lnTo>
                    <a:pt x="10480" y="3490"/>
                  </a:lnTo>
                  <a:lnTo>
                    <a:pt x="10452" y="3467"/>
                  </a:lnTo>
                  <a:lnTo>
                    <a:pt x="10438" y="3456"/>
                  </a:lnTo>
                  <a:lnTo>
                    <a:pt x="10425" y="3443"/>
                  </a:lnTo>
                  <a:lnTo>
                    <a:pt x="10412" y="3430"/>
                  </a:lnTo>
                  <a:lnTo>
                    <a:pt x="10400" y="3416"/>
                  </a:lnTo>
                  <a:lnTo>
                    <a:pt x="10387" y="3403"/>
                  </a:lnTo>
                  <a:lnTo>
                    <a:pt x="10376" y="3389"/>
                  </a:lnTo>
                  <a:lnTo>
                    <a:pt x="10366" y="3375"/>
                  </a:lnTo>
                  <a:lnTo>
                    <a:pt x="10355" y="3359"/>
                  </a:lnTo>
                  <a:lnTo>
                    <a:pt x="10346" y="3344"/>
                  </a:lnTo>
                  <a:lnTo>
                    <a:pt x="10337" y="3329"/>
                  </a:lnTo>
                  <a:lnTo>
                    <a:pt x="10329" y="3312"/>
                  </a:lnTo>
                  <a:lnTo>
                    <a:pt x="10323" y="3295"/>
                  </a:lnTo>
                  <a:lnTo>
                    <a:pt x="10317" y="3279"/>
                  </a:lnTo>
                  <a:lnTo>
                    <a:pt x="10311" y="3262"/>
                  </a:lnTo>
                  <a:lnTo>
                    <a:pt x="10307" y="3244"/>
                  </a:lnTo>
                  <a:lnTo>
                    <a:pt x="10304" y="3227"/>
                  </a:lnTo>
                  <a:lnTo>
                    <a:pt x="10301" y="3208"/>
                  </a:lnTo>
                  <a:lnTo>
                    <a:pt x="10301" y="3189"/>
                  </a:lnTo>
                  <a:lnTo>
                    <a:pt x="10301" y="3170"/>
                  </a:lnTo>
                  <a:lnTo>
                    <a:pt x="10302" y="3150"/>
                  </a:lnTo>
                  <a:lnTo>
                    <a:pt x="10287" y="3153"/>
                  </a:lnTo>
                  <a:lnTo>
                    <a:pt x="10273" y="3156"/>
                  </a:lnTo>
                  <a:lnTo>
                    <a:pt x="10258" y="3161"/>
                  </a:lnTo>
                  <a:lnTo>
                    <a:pt x="10243" y="3166"/>
                  </a:lnTo>
                  <a:lnTo>
                    <a:pt x="10228" y="3172"/>
                  </a:lnTo>
                  <a:lnTo>
                    <a:pt x="10214" y="3180"/>
                  </a:lnTo>
                  <a:lnTo>
                    <a:pt x="10199" y="3188"/>
                  </a:lnTo>
                  <a:lnTo>
                    <a:pt x="10186" y="3197"/>
                  </a:lnTo>
                  <a:lnTo>
                    <a:pt x="10171" y="3208"/>
                  </a:lnTo>
                  <a:lnTo>
                    <a:pt x="10157" y="3218"/>
                  </a:lnTo>
                  <a:lnTo>
                    <a:pt x="10145" y="3231"/>
                  </a:lnTo>
                  <a:lnTo>
                    <a:pt x="10132" y="3243"/>
                  </a:lnTo>
                  <a:lnTo>
                    <a:pt x="10120" y="3258"/>
                  </a:lnTo>
                  <a:lnTo>
                    <a:pt x="10109" y="3272"/>
                  </a:lnTo>
                  <a:lnTo>
                    <a:pt x="10097" y="3288"/>
                  </a:lnTo>
                  <a:lnTo>
                    <a:pt x="10088" y="3305"/>
                  </a:lnTo>
                  <a:lnTo>
                    <a:pt x="10077" y="3322"/>
                  </a:lnTo>
                  <a:lnTo>
                    <a:pt x="10069" y="3341"/>
                  </a:lnTo>
                  <a:lnTo>
                    <a:pt x="10062" y="3361"/>
                  </a:lnTo>
                  <a:lnTo>
                    <a:pt x="10054" y="3381"/>
                  </a:lnTo>
                  <a:lnTo>
                    <a:pt x="10048" y="3402"/>
                  </a:lnTo>
                  <a:lnTo>
                    <a:pt x="10044" y="3424"/>
                  </a:lnTo>
                  <a:lnTo>
                    <a:pt x="10040" y="3446"/>
                  </a:lnTo>
                  <a:lnTo>
                    <a:pt x="10037" y="3470"/>
                  </a:lnTo>
                  <a:lnTo>
                    <a:pt x="10036" y="3495"/>
                  </a:lnTo>
                  <a:lnTo>
                    <a:pt x="10036" y="3520"/>
                  </a:lnTo>
                  <a:lnTo>
                    <a:pt x="10037" y="3547"/>
                  </a:lnTo>
                  <a:lnTo>
                    <a:pt x="10039" y="3574"/>
                  </a:lnTo>
                  <a:lnTo>
                    <a:pt x="10043" y="3602"/>
                  </a:lnTo>
                  <a:lnTo>
                    <a:pt x="10048" y="3630"/>
                  </a:lnTo>
                  <a:lnTo>
                    <a:pt x="10055" y="3660"/>
                  </a:lnTo>
                  <a:lnTo>
                    <a:pt x="10064" y="3690"/>
                  </a:lnTo>
                  <a:lnTo>
                    <a:pt x="10067" y="3700"/>
                  </a:lnTo>
                  <a:lnTo>
                    <a:pt x="10068" y="3708"/>
                  </a:lnTo>
                  <a:lnTo>
                    <a:pt x="10068" y="3714"/>
                  </a:lnTo>
                  <a:lnTo>
                    <a:pt x="10068" y="3720"/>
                  </a:lnTo>
                  <a:lnTo>
                    <a:pt x="10066" y="3723"/>
                  </a:lnTo>
                  <a:lnTo>
                    <a:pt x="10064" y="3725"/>
                  </a:lnTo>
                  <a:lnTo>
                    <a:pt x="10061" y="3726"/>
                  </a:lnTo>
                  <a:lnTo>
                    <a:pt x="10058" y="3725"/>
                  </a:lnTo>
                  <a:lnTo>
                    <a:pt x="10053" y="3723"/>
                  </a:lnTo>
                  <a:lnTo>
                    <a:pt x="10048" y="3720"/>
                  </a:lnTo>
                  <a:lnTo>
                    <a:pt x="10043" y="3715"/>
                  </a:lnTo>
                  <a:lnTo>
                    <a:pt x="10038" y="3709"/>
                  </a:lnTo>
                  <a:lnTo>
                    <a:pt x="10026" y="3696"/>
                  </a:lnTo>
                  <a:lnTo>
                    <a:pt x="10014" y="3677"/>
                  </a:lnTo>
                  <a:lnTo>
                    <a:pt x="10002" y="3655"/>
                  </a:lnTo>
                  <a:lnTo>
                    <a:pt x="9993" y="3632"/>
                  </a:lnTo>
                  <a:lnTo>
                    <a:pt x="9984" y="3609"/>
                  </a:lnTo>
                  <a:lnTo>
                    <a:pt x="9976" y="3586"/>
                  </a:lnTo>
                  <a:lnTo>
                    <a:pt x="9971" y="3563"/>
                  </a:lnTo>
                  <a:lnTo>
                    <a:pt x="9966" y="3540"/>
                  </a:lnTo>
                  <a:lnTo>
                    <a:pt x="9963" y="3517"/>
                  </a:lnTo>
                  <a:lnTo>
                    <a:pt x="9960" y="3494"/>
                  </a:lnTo>
                  <a:lnTo>
                    <a:pt x="9959" y="3473"/>
                  </a:lnTo>
                  <a:lnTo>
                    <a:pt x="9959" y="3450"/>
                  </a:lnTo>
                  <a:lnTo>
                    <a:pt x="9960" y="3428"/>
                  </a:lnTo>
                  <a:lnTo>
                    <a:pt x="9961" y="3406"/>
                  </a:lnTo>
                  <a:lnTo>
                    <a:pt x="9964" y="3384"/>
                  </a:lnTo>
                  <a:lnTo>
                    <a:pt x="9967" y="3362"/>
                  </a:lnTo>
                  <a:lnTo>
                    <a:pt x="9972" y="3341"/>
                  </a:lnTo>
                  <a:lnTo>
                    <a:pt x="9977" y="3320"/>
                  </a:lnTo>
                  <a:lnTo>
                    <a:pt x="9984" y="3301"/>
                  </a:lnTo>
                  <a:lnTo>
                    <a:pt x="9990" y="3281"/>
                  </a:lnTo>
                  <a:lnTo>
                    <a:pt x="9998" y="3262"/>
                  </a:lnTo>
                  <a:lnTo>
                    <a:pt x="10007" y="3243"/>
                  </a:lnTo>
                  <a:lnTo>
                    <a:pt x="10015" y="3226"/>
                  </a:lnTo>
                  <a:lnTo>
                    <a:pt x="10024" y="3209"/>
                  </a:lnTo>
                  <a:lnTo>
                    <a:pt x="10035" y="3192"/>
                  </a:lnTo>
                  <a:lnTo>
                    <a:pt x="10045" y="3177"/>
                  </a:lnTo>
                  <a:lnTo>
                    <a:pt x="10056" y="3162"/>
                  </a:lnTo>
                  <a:lnTo>
                    <a:pt x="10068" y="3148"/>
                  </a:lnTo>
                  <a:lnTo>
                    <a:pt x="10080" y="3135"/>
                  </a:lnTo>
                  <a:lnTo>
                    <a:pt x="10093" y="3122"/>
                  </a:lnTo>
                  <a:lnTo>
                    <a:pt x="10105" y="3112"/>
                  </a:lnTo>
                  <a:lnTo>
                    <a:pt x="10118" y="3102"/>
                  </a:lnTo>
                  <a:lnTo>
                    <a:pt x="10131" y="3092"/>
                  </a:lnTo>
                  <a:lnTo>
                    <a:pt x="10145" y="3084"/>
                  </a:lnTo>
                  <a:lnTo>
                    <a:pt x="10130" y="3073"/>
                  </a:lnTo>
                  <a:lnTo>
                    <a:pt x="10116" y="3062"/>
                  </a:lnTo>
                  <a:lnTo>
                    <a:pt x="10101" y="3050"/>
                  </a:lnTo>
                  <a:lnTo>
                    <a:pt x="10088" y="3037"/>
                  </a:lnTo>
                  <a:lnTo>
                    <a:pt x="10074" y="3023"/>
                  </a:lnTo>
                  <a:lnTo>
                    <a:pt x="10063" y="3010"/>
                  </a:lnTo>
                  <a:lnTo>
                    <a:pt x="10051" y="2995"/>
                  </a:lnTo>
                  <a:lnTo>
                    <a:pt x="10041" y="2981"/>
                  </a:lnTo>
                  <a:lnTo>
                    <a:pt x="10032" y="2966"/>
                  </a:lnTo>
                  <a:lnTo>
                    <a:pt x="10023" y="2951"/>
                  </a:lnTo>
                  <a:lnTo>
                    <a:pt x="10017" y="2938"/>
                  </a:lnTo>
                  <a:lnTo>
                    <a:pt x="10012" y="2923"/>
                  </a:lnTo>
                  <a:lnTo>
                    <a:pt x="10008" y="2911"/>
                  </a:lnTo>
                  <a:lnTo>
                    <a:pt x="10004" y="2898"/>
                  </a:lnTo>
                  <a:lnTo>
                    <a:pt x="10003" y="2887"/>
                  </a:lnTo>
                  <a:lnTo>
                    <a:pt x="10004" y="2875"/>
                  </a:lnTo>
                  <a:lnTo>
                    <a:pt x="9983" y="2884"/>
                  </a:lnTo>
                  <a:lnTo>
                    <a:pt x="9962" y="2893"/>
                  </a:lnTo>
                  <a:lnTo>
                    <a:pt x="9942" y="2903"/>
                  </a:lnTo>
                  <a:lnTo>
                    <a:pt x="9923" y="2913"/>
                  </a:lnTo>
                  <a:lnTo>
                    <a:pt x="9906" y="2924"/>
                  </a:lnTo>
                  <a:lnTo>
                    <a:pt x="9888" y="2936"/>
                  </a:lnTo>
                  <a:lnTo>
                    <a:pt x="9872" y="2948"/>
                  </a:lnTo>
                  <a:lnTo>
                    <a:pt x="9857" y="2962"/>
                  </a:lnTo>
                  <a:lnTo>
                    <a:pt x="9843" y="2975"/>
                  </a:lnTo>
                  <a:lnTo>
                    <a:pt x="9830" y="2989"/>
                  </a:lnTo>
                  <a:lnTo>
                    <a:pt x="9817" y="3005"/>
                  </a:lnTo>
                  <a:lnTo>
                    <a:pt x="9805" y="3020"/>
                  </a:lnTo>
                  <a:lnTo>
                    <a:pt x="9794" y="3036"/>
                  </a:lnTo>
                  <a:lnTo>
                    <a:pt x="9784" y="3053"/>
                  </a:lnTo>
                  <a:lnTo>
                    <a:pt x="9776" y="3069"/>
                  </a:lnTo>
                  <a:lnTo>
                    <a:pt x="9767" y="3087"/>
                  </a:lnTo>
                  <a:lnTo>
                    <a:pt x="9760" y="3106"/>
                  </a:lnTo>
                  <a:lnTo>
                    <a:pt x="9753" y="3124"/>
                  </a:lnTo>
                  <a:lnTo>
                    <a:pt x="9747" y="3144"/>
                  </a:lnTo>
                  <a:lnTo>
                    <a:pt x="9742" y="3164"/>
                  </a:lnTo>
                  <a:lnTo>
                    <a:pt x="9738" y="3184"/>
                  </a:lnTo>
                  <a:lnTo>
                    <a:pt x="9735" y="3205"/>
                  </a:lnTo>
                  <a:lnTo>
                    <a:pt x="9732" y="3227"/>
                  </a:lnTo>
                  <a:lnTo>
                    <a:pt x="9731" y="3247"/>
                  </a:lnTo>
                  <a:lnTo>
                    <a:pt x="9730" y="3270"/>
                  </a:lnTo>
                  <a:lnTo>
                    <a:pt x="9730" y="3293"/>
                  </a:lnTo>
                  <a:lnTo>
                    <a:pt x="9730" y="3316"/>
                  </a:lnTo>
                  <a:lnTo>
                    <a:pt x="9732" y="3340"/>
                  </a:lnTo>
                  <a:lnTo>
                    <a:pt x="9734" y="3364"/>
                  </a:lnTo>
                  <a:lnTo>
                    <a:pt x="9737" y="3388"/>
                  </a:lnTo>
                  <a:lnTo>
                    <a:pt x="9740" y="3413"/>
                  </a:lnTo>
                  <a:lnTo>
                    <a:pt x="9744" y="3439"/>
                  </a:lnTo>
                  <a:lnTo>
                    <a:pt x="9745" y="3445"/>
                  </a:lnTo>
                  <a:lnTo>
                    <a:pt x="9746" y="3452"/>
                  </a:lnTo>
                  <a:lnTo>
                    <a:pt x="9745" y="3457"/>
                  </a:lnTo>
                  <a:lnTo>
                    <a:pt x="9743" y="3461"/>
                  </a:lnTo>
                  <a:lnTo>
                    <a:pt x="9741" y="3464"/>
                  </a:lnTo>
                  <a:lnTo>
                    <a:pt x="9739" y="3465"/>
                  </a:lnTo>
                  <a:lnTo>
                    <a:pt x="9735" y="3465"/>
                  </a:lnTo>
                  <a:lnTo>
                    <a:pt x="9732" y="3464"/>
                  </a:lnTo>
                  <a:lnTo>
                    <a:pt x="9728" y="3462"/>
                  </a:lnTo>
                  <a:lnTo>
                    <a:pt x="9722" y="3458"/>
                  </a:lnTo>
                  <a:lnTo>
                    <a:pt x="9717" y="3453"/>
                  </a:lnTo>
                  <a:lnTo>
                    <a:pt x="9712" y="3446"/>
                  </a:lnTo>
                  <a:lnTo>
                    <a:pt x="9707" y="3437"/>
                  </a:lnTo>
                  <a:lnTo>
                    <a:pt x="9702" y="3427"/>
                  </a:lnTo>
                  <a:lnTo>
                    <a:pt x="9696" y="3415"/>
                  </a:lnTo>
                  <a:lnTo>
                    <a:pt x="9691" y="3401"/>
                  </a:lnTo>
                  <a:close/>
                  <a:moveTo>
                    <a:pt x="10547" y="2981"/>
                  </a:moveTo>
                  <a:lnTo>
                    <a:pt x="10529" y="2966"/>
                  </a:lnTo>
                  <a:lnTo>
                    <a:pt x="10509" y="2950"/>
                  </a:lnTo>
                  <a:lnTo>
                    <a:pt x="10486" y="2935"/>
                  </a:lnTo>
                  <a:lnTo>
                    <a:pt x="10462" y="2919"/>
                  </a:lnTo>
                  <a:lnTo>
                    <a:pt x="10435" y="2905"/>
                  </a:lnTo>
                  <a:lnTo>
                    <a:pt x="10407" y="2891"/>
                  </a:lnTo>
                  <a:lnTo>
                    <a:pt x="10378" y="2877"/>
                  </a:lnTo>
                  <a:lnTo>
                    <a:pt x="10347" y="2866"/>
                  </a:lnTo>
                  <a:lnTo>
                    <a:pt x="10316" y="2857"/>
                  </a:lnTo>
                  <a:lnTo>
                    <a:pt x="10283" y="2848"/>
                  </a:lnTo>
                  <a:lnTo>
                    <a:pt x="10267" y="2845"/>
                  </a:lnTo>
                  <a:lnTo>
                    <a:pt x="10250" y="2842"/>
                  </a:lnTo>
                  <a:lnTo>
                    <a:pt x="10234" y="2840"/>
                  </a:lnTo>
                  <a:lnTo>
                    <a:pt x="10218" y="2838"/>
                  </a:lnTo>
                  <a:lnTo>
                    <a:pt x="10202" y="2838"/>
                  </a:lnTo>
                  <a:lnTo>
                    <a:pt x="10186" y="2837"/>
                  </a:lnTo>
                  <a:lnTo>
                    <a:pt x="10170" y="2838"/>
                  </a:lnTo>
                  <a:lnTo>
                    <a:pt x="10154" y="2839"/>
                  </a:lnTo>
                  <a:lnTo>
                    <a:pt x="10139" y="2840"/>
                  </a:lnTo>
                  <a:lnTo>
                    <a:pt x="10124" y="2843"/>
                  </a:lnTo>
                  <a:lnTo>
                    <a:pt x="10109" y="2846"/>
                  </a:lnTo>
                  <a:lnTo>
                    <a:pt x="10094" y="2850"/>
                  </a:lnTo>
                  <a:lnTo>
                    <a:pt x="10093" y="2857"/>
                  </a:lnTo>
                  <a:lnTo>
                    <a:pt x="10093" y="2863"/>
                  </a:lnTo>
                  <a:lnTo>
                    <a:pt x="10093" y="2869"/>
                  </a:lnTo>
                  <a:lnTo>
                    <a:pt x="10094" y="2875"/>
                  </a:lnTo>
                  <a:lnTo>
                    <a:pt x="10097" y="2888"/>
                  </a:lnTo>
                  <a:lnTo>
                    <a:pt x="10101" y="2900"/>
                  </a:lnTo>
                  <a:lnTo>
                    <a:pt x="10107" y="2914"/>
                  </a:lnTo>
                  <a:lnTo>
                    <a:pt x="10116" y="2926"/>
                  </a:lnTo>
                  <a:lnTo>
                    <a:pt x="10124" y="2940"/>
                  </a:lnTo>
                  <a:lnTo>
                    <a:pt x="10135" y="2952"/>
                  </a:lnTo>
                  <a:lnTo>
                    <a:pt x="10145" y="2965"/>
                  </a:lnTo>
                  <a:lnTo>
                    <a:pt x="10157" y="2977"/>
                  </a:lnTo>
                  <a:lnTo>
                    <a:pt x="10169" y="2989"/>
                  </a:lnTo>
                  <a:lnTo>
                    <a:pt x="10181" y="2999"/>
                  </a:lnTo>
                  <a:lnTo>
                    <a:pt x="10194" y="3010"/>
                  </a:lnTo>
                  <a:lnTo>
                    <a:pt x="10206" y="3019"/>
                  </a:lnTo>
                  <a:lnTo>
                    <a:pt x="10219" y="3028"/>
                  </a:lnTo>
                  <a:lnTo>
                    <a:pt x="10231" y="3036"/>
                  </a:lnTo>
                  <a:lnTo>
                    <a:pt x="10246" y="3031"/>
                  </a:lnTo>
                  <a:lnTo>
                    <a:pt x="10260" y="3025"/>
                  </a:lnTo>
                  <a:lnTo>
                    <a:pt x="10277" y="3021"/>
                  </a:lnTo>
                  <a:lnTo>
                    <a:pt x="10294" y="3017"/>
                  </a:lnTo>
                  <a:lnTo>
                    <a:pt x="10310" y="3014"/>
                  </a:lnTo>
                  <a:lnTo>
                    <a:pt x="10328" y="3011"/>
                  </a:lnTo>
                  <a:lnTo>
                    <a:pt x="10346" y="3009"/>
                  </a:lnTo>
                  <a:lnTo>
                    <a:pt x="10364" y="3008"/>
                  </a:lnTo>
                  <a:lnTo>
                    <a:pt x="10384" y="3007"/>
                  </a:lnTo>
                  <a:lnTo>
                    <a:pt x="10404" y="3007"/>
                  </a:lnTo>
                  <a:lnTo>
                    <a:pt x="10424" y="3007"/>
                  </a:lnTo>
                  <a:lnTo>
                    <a:pt x="10444" y="3008"/>
                  </a:lnTo>
                  <a:lnTo>
                    <a:pt x="10464" y="3010"/>
                  </a:lnTo>
                  <a:lnTo>
                    <a:pt x="10485" y="3013"/>
                  </a:lnTo>
                  <a:lnTo>
                    <a:pt x="10506" y="3016"/>
                  </a:lnTo>
                  <a:lnTo>
                    <a:pt x="10528" y="3021"/>
                  </a:lnTo>
                  <a:lnTo>
                    <a:pt x="10532" y="3012"/>
                  </a:lnTo>
                  <a:lnTo>
                    <a:pt x="10536" y="3002"/>
                  </a:lnTo>
                  <a:lnTo>
                    <a:pt x="10540" y="2992"/>
                  </a:lnTo>
                  <a:lnTo>
                    <a:pt x="10547" y="2981"/>
                  </a:lnTo>
                  <a:close/>
                  <a:moveTo>
                    <a:pt x="10778" y="3329"/>
                  </a:moveTo>
                  <a:lnTo>
                    <a:pt x="10769" y="3316"/>
                  </a:lnTo>
                  <a:lnTo>
                    <a:pt x="10760" y="3304"/>
                  </a:lnTo>
                  <a:lnTo>
                    <a:pt x="10750" y="3292"/>
                  </a:lnTo>
                  <a:lnTo>
                    <a:pt x="10740" y="3281"/>
                  </a:lnTo>
                  <a:lnTo>
                    <a:pt x="10730" y="3270"/>
                  </a:lnTo>
                  <a:lnTo>
                    <a:pt x="10719" y="3260"/>
                  </a:lnTo>
                  <a:lnTo>
                    <a:pt x="10708" y="3251"/>
                  </a:lnTo>
                  <a:lnTo>
                    <a:pt x="10696" y="3241"/>
                  </a:lnTo>
                  <a:lnTo>
                    <a:pt x="10672" y="3224"/>
                  </a:lnTo>
                  <a:lnTo>
                    <a:pt x="10647" y="3209"/>
                  </a:lnTo>
                  <a:lnTo>
                    <a:pt x="10623" y="3195"/>
                  </a:lnTo>
                  <a:lnTo>
                    <a:pt x="10596" y="3183"/>
                  </a:lnTo>
                  <a:lnTo>
                    <a:pt x="10572" y="3173"/>
                  </a:lnTo>
                  <a:lnTo>
                    <a:pt x="10546" y="3164"/>
                  </a:lnTo>
                  <a:lnTo>
                    <a:pt x="10521" y="3158"/>
                  </a:lnTo>
                  <a:lnTo>
                    <a:pt x="10497" y="3153"/>
                  </a:lnTo>
                  <a:lnTo>
                    <a:pt x="10473" y="3149"/>
                  </a:lnTo>
                  <a:lnTo>
                    <a:pt x="10451" y="3147"/>
                  </a:lnTo>
                  <a:lnTo>
                    <a:pt x="10430" y="3146"/>
                  </a:lnTo>
                  <a:lnTo>
                    <a:pt x="10411" y="3147"/>
                  </a:lnTo>
                  <a:lnTo>
                    <a:pt x="10409" y="3160"/>
                  </a:lnTo>
                  <a:lnTo>
                    <a:pt x="10407" y="3172"/>
                  </a:lnTo>
                  <a:lnTo>
                    <a:pt x="10407" y="3186"/>
                  </a:lnTo>
                  <a:lnTo>
                    <a:pt x="10408" y="3198"/>
                  </a:lnTo>
                  <a:lnTo>
                    <a:pt x="10410" y="3212"/>
                  </a:lnTo>
                  <a:lnTo>
                    <a:pt x="10412" y="3224"/>
                  </a:lnTo>
                  <a:lnTo>
                    <a:pt x="10416" y="3237"/>
                  </a:lnTo>
                  <a:lnTo>
                    <a:pt x="10421" y="3251"/>
                  </a:lnTo>
                  <a:lnTo>
                    <a:pt x="10427" y="3263"/>
                  </a:lnTo>
                  <a:lnTo>
                    <a:pt x="10433" y="3276"/>
                  </a:lnTo>
                  <a:lnTo>
                    <a:pt x="10439" y="3288"/>
                  </a:lnTo>
                  <a:lnTo>
                    <a:pt x="10448" y="3301"/>
                  </a:lnTo>
                  <a:lnTo>
                    <a:pt x="10456" y="3313"/>
                  </a:lnTo>
                  <a:lnTo>
                    <a:pt x="10464" y="3325"/>
                  </a:lnTo>
                  <a:lnTo>
                    <a:pt x="10474" y="3337"/>
                  </a:lnTo>
                  <a:lnTo>
                    <a:pt x="10484" y="3349"/>
                  </a:lnTo>
                  <a:lnTo>
                    <a:pt x="10505" y="3370"/>
                  </a:lnTo>
                  <a:lnTo>
                    <a:pt x="10528" y="3391"/>
                  </a:lnTo>
                  <a:lnTo>
                    <a:pt x="10551" y="3411"/>
                  </a:lnTo>
                  <a:lnTo>
                    <a:pt x="10575" y="3429"/>
                  </a:lnTo>
                  <a:lnTo>
                    <a:pt x="10599" y="3445"/>
                  </a:lnTo>
                  <a:lnTo>
                    <a:pt x="10624" y="3459"/>
                  </a:lnTo>
                  <a:lnTo>
                    <a:pt x="10646" y="3471"/>
                  </a:lnTo>
                  <a:lnTo>
                    <a:pt x="10669" y="3481"/>
                  </a:lnTo>
                  <a:lnTo>
                    <a:pt x="10683" y="3451"/>
                  </a:lnTo>
                  <a:lnTo>
                    <a:pt x="10697" y="3425"/>
                  </a:lnTo>
                  <a:lnTo>
                    <a:pt x="10711" y="3402"/>
                  </a:lnTo>
                  <a:lnTo>
                    <a:pt x="10724" y="3382"/>
                  </a:lnTo>
                  <a:lnTo>
                    <a:pt x="10738" y="3364"/>
                  </a:lnTo>
                  <a:lnTo>
                    <a:pt x="10752" y="3351"/>
                  </a:lnTo>
                  <a:lnTo>
                    <a:pt x="10765" y="3339"/>
                  </a:lnTo>
                  <a:lnTo>
                    <a:pt x="10778" y="3329"/>
                  </a:lnTo>
                  <a:close/>
                  <a:moveTo>
                    <a:pt x="11300" y="7034"/>
                  </a:moveTo>
                  <a:lnTo>
                    <a:pt x="11323" y="7060"/>
                  </a:lnTo>
                  <a:lnTo>
                    <a:pt x="11347" y="7088"/>
                  </a:lnTo>
                  <a:lnTo>
                    <a:pt x="11369" y="7118"/>
                  </a:lnTo>
                  <a:lnTo>
                    <a:pt x="11390" y="7150"/>
                  </a:lnTo>
                  <a:lnTo>
                    <a:pt x="11410" y="7183"/>
                  </a:lnTo>
                  <a:lnTo>
                    <a:pt x="11429" y="7215"/>
                  </a:lnTo>
                  <a:lnTo>
                    <a:pt x="11436" y="7232"/>
                  </a:lnTo>
                  <a:lnTo>
                    <a:pt x="11444" y="7248"/>
                  </a:lnTo>
                  <a:lnTo>
                    <a:pt x="11451" y="7264"/>
                  </a:lnTo>
                  <a:lnTo>
                    <a:pt x="11457" y="7280"/>
                  </a:lnTo>
                  <a:lnTo>
                    <a:pt x="11466" y="7278"/>
                  </a:lnTo>
                  <a:lnTo>
                    <a:pt x="11477" y="7275"/>
                  </a:lnTo>
                  <a:lnTo>
                    <a:pt x="11487" y="7273"/>
                  </a:lnTo>
                  <a:lnTo>
                    <a:pt x="11497" y="7273"/>
                  </a:lnTo>
                  <a:lnTo>
                    <a:pt x="11497" y="7251"/>
                  </a:lnTo>
                  <a:lnTo>
                    <a:pt x="11495" y="7228"/>
                  </a:lnTo>
                  <a:lnTo>
                    <a:pt x="11492" y="7203"/>
                  </a:lnTo>
                  <a:lnTo>
                    <a:pt x="11488" y="7176"/>
                  </a:lnTo>
                  <a:lnTo>
                    <a:pt x="11482" y="7149"/>
                  </a:lnTo>
                  <a:lnTo>
                    <a:pt x="11475" y="7121"/>
                  </a:lnTo>
                  <a:lnTo>
                    <a:pt x="11466" y="7094"/>
                  </a:lnTo>
                  <a:lnTo>
                    <a:pt x="11457" y="7066"/>
                  </a:lnTo>
                  <a:lnTo>
                    <a:pt x="11446" y="7039"/>
                  </a:lnTo>
                  <a:lnTo>
                    <a:pt x="11434" y="7012"/>
                  </a:lnTo>
                  <a:lnTo>
                    <a:pt x="11421" y="6987"/>
                  </a:lnTo>
                  <a:lnTo>
                    <a:pt x="11407" y="6962"/>
                  </a:lnTo>
                  <a:lnTo>
                    <a:pt x="11391" y="6939"/>
                  </a:lnTo>
                  <a:lnTo>
                    <a:pt x="11376" y="6918"/>
                  </a:lnTo>
                  <a:lnTo>
                    <a:pt x="11367" y="6909"/>
                  </a:lnTo>
                  <a:lnTo>
                    <a:pt x="11360" y="6899"/>
                  </a:lnTo>
                  <a:lnTo>
                    <a:pt x="11352" y="6891"/>
                  </a:lnTo>
                  <a:lnTo>
                    <a:pt x="11343" y="6884"/>
                  </a:lnTo>
                  <a:lnTo>
                    <a:pt x="11339" y="6883"/>
                  </a:lnTo>
                  <a:lnTo>
                    <a:pt x="11335" y="6883"/>
                  </a:lnTo>
                  <a:lnTo>
                    <a:pt x="11332" y="6884"/>
                  </a:lnTo>
                  <a:lnTo>
                    <a:pt x="11329" y="6885"/>
                  </a:lnTo>
                  <a:lnTo>
                    <a:pt x="11323" y="6889"/>
                  </a:lnTo>
                  <a:lnTo>
                    <a:pt x="11318" y="6895"/>
                  </a:lnTo>
                  <a:lnTo>
                    <a:pt x="11313" y="6903"/>
                  </a:lnTo>
                  <a:lnTo>
                    <a:pt x="11309" y="6913"/>
                  </a:lnTo>
                  <a:lnTo>
                    <a:pt x="11305" y="6923"/>
                  </a:lnTo>
                  <a:lnTo>
                    <a:pt x="11302" y="6936"/>
                  </a:lnTo>
                  <a:lnTo>
                    <a:pt x="11300" y="6948"/>
                  </a:lnTo>
                  <a:lnTo>
                    <a:pt x="11298" y="6961"/>
                  </a:lnTo>
                  <a:lnTo>
                    <a:pt x="11297" y="6974"/>
                  </a:lnTo>
                  <a:lnTo>
                    <a:pt x="11297" y="6988"/>
                  </a:lnTo>
                  <a:lnTo>
                    <a:pt x="11296" y="7000"/>
                  </a:lnTo>
                  <a:lnTo>
                    <a:pt x="11297" y="7013"/>
                  </a:lnTo>
                  <a:lnTo>
                    <a:pt x="11298" y="7023"/>
                  </a:lnTo>
                  <a:lnTo>
                    <a:pt x="11300" y="7034"/>
                  </a:lnTo>
                  <a:close/>
                  <a:moveTo>
                    <a:pt x="11436" y="7604"/>
                  </a:moveTo>
                  <a:lnTo>
                    <a:pt x="11436" y="7575"/>
                  </a:lnTo>
                  <a:lnTo>
                    <a:pt x="11434" y="7543"/>
                  </a:lnTo>
                  <a:lnTo>
                    <a:pt x="11430" y="7511"/>
                  </a:lnTo>
                  <a:lnTo>
                    <a:pt x="11424" y="7479"/>
                  </a:lnTo>
                  <a:lnTo>
                    <a:pt x="11416" y="7445"/>
                  </a:lnTo>
                  <a:lnTo>
                    <a:pt x="11407" y="7412"/>
                  </a:lnTo>
                  <a:lnTo>
                    <a:pt x="11397" y="7380"/>
                  </a:lnTo>
                  <a:lnTo>
                    <a:pt x="11385" y="7347"/>
                  </a:lnTo>
                  <a:lnTo>
                    <a:pt x="11373" y="7317"/>
                  </a:lnTo>
                  <a:lnTo>
                    <a:pt x="11359" y="7287"/>
                  </a:lnTo>
                  <a:lnTo>
                    <a:pt x="11345" y="7259"/>
                  </a:lnTo>
                  <a:lnTo>
                    <a:pt x="11329" y="7232"/>
                  </a:lnTo>
                  <a:lnTo>
                    <a:pt x="11312" y="7208"/>
                  </a:lnTo>
                  <a:lnTo>
                    <a:pt x="11297" y="7185"/>
                  </a:lnTo>
                  <a:lnTo>
                    <a:pt x="11279" y="7166"/>
                  </a:lnTo>
                  <a:lnTo>
                    <a:pt x="11262" y="7149"/>
                  </a:lnTo>
                  <a:lnTo>
                    <a:pt x="11258" y="7150"/>
                  </a:lnTo>
                  <a:lnTo>
                    <a:pt x="11254" y="7151"/>
                  </a:lnTo>
                  <a:lnTo>
                    <a:pt x="11250" y="7154"/>
                  </a:lnTo>
                  <a:lnTo>
                    <a:pt x="11247" y="7157"/>
                  </a:lnTo>
                  <a:lnTo>
                    <a:pt x="11241" y="7163"/>
                  </a:lnTo>
                  <a:lnTo>
                    <a:pt x="11235" y="7171"/>
                  </a:lnTo>
                  <a:lnTo>
                    <a:pt x="11230" y="7181"/>
                  </a:lnTo>
                  <a:lnTo>
                    <a:pt x="11226" y="7192"/>
                  </a:lnTo>
                  <a:lnTo>
                    <a:pt x="11222" y="7205"/>
                  </a:lnTo>
                  <a:lnTo>
                    <a:pt x="11219" y="7217"/>
                  </a:lnTo>
                  <a:lnTo>
                    <a:pt x="11217" y="7232"/>
                  </a:lnTo>
                  <a:lnTo>
                    <a:pt x="11215" y="7245"/>
                  </a:lnTo>
                  <a:lnTo>
                    <a:pt x="11213" y="7261"/>
                  </a:lnTo>
                  <a:lnTo>
                    <a:pt x="11212" y="7275"/>
                  </a:lnTo>
                  <a:lnTo>
                    <a:pt x="11212" y="7305"/>
                  </a:lnTo>
                  <a:lnTo>
                    <a:pt x="11213" y="7333"/>
                  </a:lnTo>
                  <a:lnTo>
                    <a:pt x="11229" y="7347"/>
                  </a:lnTo>
                  <a:lnTo>
                    <a:pt x="11245" y="7363"/>
                  </a:lnTo>
                  <a:lnTo>
                    <a:pt x="11259" y="7379"/>
                  </a:lnTo>
                  <a:lnTo>
                    <a:pt x="11274" y="7395"/>
                  </a:lnTo>
                  <a:lnTo>
                    <a:pt x="11287" y="7413"/>
                  </a:lnTo>
                  <a:lnTo>
                    <a:pt x="11300" y="7431"/>
                  </a:lnTo>
                  <a:lnTo>
                    <a:pt x="11311" y="7448"/>
                  </a:lnTo>
                  <a:lnTo>
                    <a:pt x="11323" y="7466"/>
                  </a:lnTo>
                  <a:lnTo>
                    <a:pt x="11333" y="7485"/>
                  </a:lnTo>
                  <a:lnTo>
                    <a:pt x="11344" y="7504"/>
                  </a:lnTo>
                  <a:lnTo>
                    <a:pt x="11352" y="7522"/>
                  </a:lnTo>
                  <a:lnTo>
                    <a:pt x="11361" y="7540"/>
                  </a:lnTo>
                  <a:lnTo>
                    <a:pt x="11369" y="7559"/>
                  </a:lnTo>
                  <a:lnTo>
                    <a:pt x="11376" y="7578"/>
                  </a:lnTo>
                  <a:lnTo>
                    <a:pt x="11382" y="7595"/>
                  </a:lnTo>
                  <a:lnTo>
                    <a:pt x="11387" y="7613"/>
                  </a:lnTo>
                  <a:lnTo>
                    <a:pt x="11401" y="7610"/>
                  </a:lnTo>
                  <a:lnTo>
                    <a:pt x="11413" y="7607"/>
                  </a:lnTo>
                  <a:lnTo>
                    <a:pt x="11426" y="7606"/>
                  </a:lnTo>
                  <a:lnTo>
                    <a:pt x="11436" y="7604"/>
                  </a:lnTo>
                  <a:close/>
                  <a:moveTo>
                    <a:pt x="11193" y="7508"/>
                  </a:moveTo>
                  <a:lnTo>
                    <a:pt x="11180" y="7516"/>
                  </a:lnTo>
                  <a:lnTo>
                    <a:pt x="11169" y="7526"/>
                  </a:lnTo>
                  <a:lnTo>
                    <a:pt x="11159" y="7535"/>
                  </a:lnTo>
                  <a:lnTo>
                    <a:pt x="11149" y="7545"/>
                  </a:lnTo>
                  <a:lnTo>
                    <a:pt x="11140" y="7557"/>
                  </a:lnTo>
                  <a:lnTo>
                    <a:pt x="11131" y="7568"/>
                  </a:lnTo>
                  <a:lnTo>
                    <a:pt x="11124" y="7581"/>
                  </a:lnTo>
                  <a:lnTo>
                    <a:pt x="11117" y="7593"/>
                  </a:lnTo>
                  <a:lnTo>
                    <a:pt x="11110" y="7606"/>
                  </a:lnTo>
                  <a:lnTo>
                    <a:pt x="11104" y="7619"/>
                  </a:lnTo>
                  <a:lnTo>
                    <a:pt x="11099" y="7633"/>
                  </a:lnTo>
                  <a:lnTo>
                    <a:pt x="11095" y="7646"/>
                  </a:lnTo>
                  <a:lnTo>
                    <a:pt x="11091" y="7661"/>
                  </a:lnTo>
                  <a:lnTo>
                    <a:pt x="11087" y="7676"/>
                  </a:lnTo>
                  <a:lnTo>
                    <a:pt x="11083" y="7690"/>
                  </a:lnTo>
                  <a:lnTo>
                    <a:pt x="11080" y="7705"/>
                  </a:lnTo>
                  <a:lnTo>
                    <a:pt x="11076" y="7735"/>
                  </a:lnTo>
                  <a:lnTo>
                    <a:pt x="11074" y="7765"/>
                  </a:lnTo>
                  <a:lnTo>
                    <a:pt x="11073" y="7796"/>
                  </a:lnTo>
                  <a:lnTo>
                    <a:pt x="11073" y="7825"/>
                  </a:lnTo>
                  <a:lnTo>
                    <a:pt x="11074" y="7854"/>
                  </a:lnTo>
                  <a:lnTo>
                    <a:pt x="11077" y="7882"/>
                  </a:lnTo>
                  <a:lnTo>
                    <a:pt x="11080" y="7909"/>
                  </a:lnTo>
                  <a:lnTo>
                    <a:pt x="11084" y="7935"/>
                  </a:lnTo>
                  <a:lnTo>
                    <a:pt x="11109" y="7931"/>
                  </a:lnTo>
                  <a:lnTo>
                    <a:pt x="11133" y="7928"/>
                  </a:lnTo>
                  <a:lnTo>
                    <a:pt x="11157" y="7927"/>
                  </a:lnTo>
                  <a:lnTo>
                    <a:pt x="11180" y="7928"/>
                  </a:lnTo>
                  <a:lnTo>
                    <a:pt x="11203" y="7929"/>
                  </a:lnTo>
                  <a:lnTo>
                    <a:pt x="11226" y="7933"/>
                  </a:lnTo>
                  <a:lnTo>
                    <a:pt x="11248" y="7937"/>
                  </a:lnTo>
                  <a:lnTo>
                    <a:pt x="11271" y="7944"/>
                  </a:lnTo>
                  <a:lnTo>
                    <a:pt x="11278" y="7917"/>
                  </a:lnTo>
                  <a:lnTo>
                    <a:pt x="11282" y="7889"/>
                  </a:lnTo>
                  <a:lnTo>
                    <a:pt x="11285" y="7859"/>
                  </a:lnTo>
                  <a:lnTo>
                    <a:pt x="11287" y="7829"/>
                  </a:lnTo>
                  <a:lnTo>
                    <a:pt x="11286" y="7798"/>
                  </a:lnTo>
                  <a:lnTo>
                    <a:pt x="11285" y="7766"/>
                  </a:lnTo>
                  <a:lnTo>
                    <a:pt x="11281" y="7735"/>
                  </a:lnTo>
                  <a:lnTo>
                    <a:pt x="11276" y="7704"/>
                  </a:lnTo>
                  <a:lnTo>
                    <a:pt x="11270" y="7674"/>
                  </a:lnTo>
                  <a:lnTo>
                    <a:pt x="11262" y="7644"/>
                  </a:lnTo>
                  <a:lnTo>
                    <a:pt x="11253" y="7616"/>
                  </a:lnTo>
                  <a:lnTo>
                    <a:pt x="11244" y="7590"/>
                  </a:lnTo>
                  <a:lnTo>
                    <a:pt x="11232" y="7565"/>
                  </a:lnTo>
                  <a:lnTo>
                    <a:pt x="11220" y="7543"/>
                  </a:lnTo>
                  <a:lnTo>
                    <a:pt x="11213" y="7534"/>
                  </a:lnTo>
                  <a:lnTo>
                    <a:pt x="11206" y="7525"/>
                  </a:lnTo>
                  <a:lnTo>
                    <a:pt x="11199" y="7515"/>
                  </a:lnTo>
                  <a:lnTo>
                    <a:pt x="11193" y="7508"/>
                  </a:lnTo>
                  <a:close/>
                  <a:moveTo>
                    <a:pt x="8920" y="13407"/>
                  </a:moveTo>
                  <a:lnTo>
                    <a:pt x="8881" y="13404"/>
                  </a:lnTo>
                  <a:lnTo>
                    <a:pt x="8841" y="13404"/>
                  </a:lnTo>
                  <a:lnTo>
                    <a:pt x="8802" y="13405"/>
                  </a:lnTo>
                  <a:lnTo>
                    <a:pt x="8762" y="13409"/>
                  </a:lnTo>
                  <a:lnTo>
                    <a:pt x="8724" y="13414"/>
                  </a:lnTo>
                  <a:lnTo>
                    <a:pt x="8685" y="13420"/>
                  </a:lnTo>
                  <a:lnTo>
                    <a:pt x="8647" y="13429"/>
                  </a:lnTo>
                  <a:lnTo>
                    <a:pt x="8608" y="13438"/>
                  </a:lnTo>
                  <a:lnTo>
                    <a:pt x="8571" y="13448"/>
                  </a:lnTo>
                  <a:lnTo>
                    <a:pt x="8533" y="13460"/>
                  </a:lnTo>
                  <a:lnTo>
                    <a:pt x="8496" y="13472"/>
                  </a:lnTo>
                  <a:lnTo>
                    <a:pt x="8458" y="13485"/>
                  </a:lnTo>
                  <a:lnTo>
                    <a:pt x="8385" y="13511"/>
                  </a:lnTo>
                  <a:lnTo>
                    <a:pt x="8315" y="13537"/>
                  </a:lnTo>
                  <a:lnTo>
                    <a:pt x="8279" y="13549"/>
                  </a:lnTo>
                  <a:lnTo>
                    <a:pt x="8245" y="13562"/>
                  </a:lnTo>
                  <a:lnTo>
                    <a:pt x="8212" y="13573"/>
                  </a:lnTo>
                  <a:lnTo>
                    <a:pt x="8178" y="13584"/>
                  </a:lnTo>
                  <a:lnTo>
                    <a:pt x="8145" y="13593"/>
                  </a:lnTo>
                  <a:lnTo>
                    <a:pt x="8113" y="13602"/>
                  </a:lnTo>
                  <a:lnTo>
                    <a:pt x="8082" y="13608"/>
                  </a:lnTo>
                  <a:lnTo>
                    <a:pt x="8050" y="13613"/>
                  </a:lnTo>
                  <a:lnTo>
                    <a:pt x="8019" y="13616"/>
                  </a:lnTo>
                  <a:lnTo>
                    <a:pt x="7990" y="13617"/>
                  </a:lnTo>
                  <a:lnTo>
                    <a:pt x="7961" y="13617"/>
                  </a:lnTo>
                  <a:lnTo>
                    <a:pt x="7933" y="13614"/>
                  </a:lnTo>
                  <a:lnTo>
                    <a:pt x="7905" y="13608"/>
                  </a:lnTo>
                  <a:lnTo>
                    <a:pt x="7878" y="13599"/>
                  </a:lnTo>
                  <a:lnTo>
                    <a:pt x="7852" y="13589"/>
                  </a:lnTo>
                  <a:lnTo>
                    <a:pt x="7827" y="13574"/>
                  </a:lnTo>
                  <a:lnTo>
                    <a:pt x="7804" y="13559"/>
                  </a:lnTo>
                  <a:lnTo>
                    <a:pt x="7780" y="13541"/>
                  </a:lnTo>
                  <a:lnTo>
                    <a:pt x="7755" y="13521"/>
                  </a:lnTo>
                  <a:lnTo>
                    <a:pt x="7730" y="13500"/>
                  </a:lnTo>
                  <a:lnTo>
                    <a:pt x="7704" y="13478"/>
                  </a:lnTo>
                  <a:lnTo>
                    <a:pt x="7678" y="13453"/>
                  </a:lnTo>
                  <a:lnTo>
                    <a:pt x="7651" y="13426"/>
                  </a:lnTo>
                  <a:lnTo>
                    <a:pt x="7625" y="13398"/>
                  </a:lnTo>
                  <a:lnTo>
                    <a:pt x="7599" y="13370"/>
                  </a:lnTo>
                  <a:lnTo>
                    <a:pt x="7573" y="13340"/>
                  </a:lnTo>
                  <a:lnTo>
                    <a:pt x="7547" y="13310"/>
                  </a:lnTo>
                  <a:lnTo>
                    <a:pt x="7521" y="13278"/>
                  </a:lnTo>
                  <a:lnTo>
                    <a:pt x="7496" y="13247"/>
                  </a:lnTo>
                  <a:lnTo>
                    <a:pt x="7472" y="13215"/>
                  </a:lnTo>
                  <a:lnTo>
                    <a:pt x="7448" y="13183"/>
                  </a:lnTo>
                  <a:lnTo>
                    <a:pt x="7425" y="13149"/>
                  </a:lnTo>
                  <a:lnTo>
                    <a:pt x="7392" y="13100"/>
                  </a:lnTo>
                  <a:lnTo>
                    <a:pt x="7350" y="13036"/>
                  </a:lnTo>
                  <a:lnTo>
                    <a:pt x="7327" y="12999"/>
                  </a:lnTo>
                  <a:lnTo>
                    <a:pt x="7303" y="12962"/>
                  </a:lnTo>
                  <a:lnTo>
                    <a:pt x="7280" y="12922"/>
                  </a:lnTo>
                  <a:lnTo>
                    <a:pt x="7258" y="12881"/>
                  </a:lnTo>
                  <a:lnTo>
                    <a:pt x="7236" y="12842"/>
                  </a:lnTo>
                  <a:lnTo>
                    <a:pt x="7216" y="12801"/>
                  </a:lnTo>
                  <a:lnTo>
                    <a:pt x="7198" y="12763"/>
                  </a:lnTo>
                  <a:lnTo>
                    <a:pt x="7184" y="12725"/>
                  </a:lnTo>
                  <a:lnTo>
                    <a:pt x="7176" y="12706"/>
                  </a:lnTo>
                  <a:lnTo>
                    <a:pt x="7171" y="12690"/>
                  </a:lnTo>
                  <a:lnTo>
                    <a:pt x="7167" y="12673"/>
                  </a:lnTo>
                  <a:lnTo>
                    <a:pt x="7163" y="12656"/>
                  </a:lnTo>
                  <a:lnTo>
                    <a:pt x="7161" y="12642"/>
                  </a:lnTo>
                  <a:lnTo>
                    <a:pt x="7160" y="12627"/>
                  </a:lnTo>
                  <a:lnTo>
                    <a:pt x="7159" y="12614"/>
                  </a:lnTo>
                  <a:lnTo>
                    <a:pt x="7161" y="12601"/>
                  </a:lnTo>
                  <a:lnTo>
                    <a:pt x="7163" y="12592"/>
                  </a:lnTo>
                  <a:lnTo>
                    <a:pt x="7167" y="12582"/>
                  </a:lnTo>
                  <a:lnTo>
                    <a:pt x="7172" y="12573"/>
                  </a:lnTo>
                  <a:lnTo>
                    <a:pt x="7181" y="12564"/>
                  </a:lnTo>
                  <a:lnTo>
                    <a:pt x="7190" y="12554"/>
                  </a:lnTo>
                  <a:lnTo>
                    <a:pt x="7200" y="12545"/>
                  </a:lnTo>
                  <a:lnTo>
                    <a:pt x="7213" y="12534"/>
                  </a:lnTo>
                  <a:lnTo>
                    <a:pt x="7227" y="12524"/>
                  </a:lnTo>
                  <a:lnTo>
                    <a:pt x="7261" y="12502"/>
                  </a:lnTo>
                  <a:lnTo>
                    <a:pt x="7300" y="12478"/>
                  </a:lnTo>
                  <a:lnTo>
                    <a:pt x="7347" y="12449"/>
                  </a:lnTo>
                  <a:lnTo>
                    <a:pt x="7399" y="12417"/>
                  </a:lnTo>
                  <a:lnTo>
                    <a:pt x="7494" y="12355"/>
                  </a:lnTo>
                  <a:lnTo>
                    <a:pt x="7586" y="12295"/>
                  </a:lnTo>
                  <a:lnTo>
                    <a:pt x="7677" y="12233"/>
                  </a:lnTo>
                  <a:lnTo>
                    <a:pt x="7765" y="12171"/>
                  </a:lnTo>
                  <a:lnTo>
                    <a:pt x="7852" y="12108"/>
                  </a:lnTo>
                  <a:lnTo>
                    <a:pt x="7937" y="12046"/>
                  </a:lnTo>
                  <a:lnTo>
                    <a:pt x="8019" y="11982"/>
                  </a:lnTo>
                  <a:lnTo>
                    <a:pt x="8100" y="11917"/>
                  </a:lnTo>
                  <a:lnTo>
                    <a:pt x="8150" y="11877"/>
                  </a:lnTo>
                  <a:lnTo>
                    <a:pt x="8203" y="11833"/>
                  </a:lnTo>
                  <a:lnTo>
                    <a:pt x="8257" y="11788"/>
                  </a:lnTo>
                  <a:lnTo>
                    <a:pt x="8314" y="11739"/>
                  </a:lnTo>
                  <a:lnTo>
                    <a:pt x="8341" y="11714"/>
                  </a:lnTo>
                  <a:lnTo>
                    <a:pt x="8369" y="11689"/>
                  </a:lnTo>
                  <a:lnTo>
                    <a:pt x="8397" y="11663"/>
                  </a:lnTo>
                  <a:lnTo>
                    <a:pt x="8424" y="11636"/>
                  </a:lnTo>
                  <a:lnTo>
                    <a:pt x="8451" y="11609"/>
                  </a:lnTo>
                  <a:lnTo>
                    <a:pt x="8477" y="11581"/>
                  </a:lnTo>
                  <a:lnTo>
                    <a:pt x="8503" y="11552"/>
                  </a:lnTo>
                  <a:lnTo>
                    <a:pt x="8529" y="11522"/>
                  </a:lnTo>
                  <a:lnTo>
                    <a:pt x="8553" y="11493"/>
                  </a:lnTo>
                  <a:lnTo>
                    <a:pt x="8577" y="11462"/>
                  </a:lnTo>
                  <a:lnTo>
                    <a:pt x="8600" y="11432"/>
                  </a:lnTo>
                  <a:lnTo>
                    <a:pt x="8622" y="11399"/>
                  </a:lnTo>
                  <a:lnTo>
                    <a:pt x="8642" y="11368"/>
                  </a:lnTo>
                  <a:lnTo>
                    <a:pt x="8661" y="11335"/>
                  </a:lnTo>
                  <a:lnTo>
                    <a:pt x="8680" y="11301"/>
                  </a:lnTo>
                  <a:lnTo>
                    <a:pt x="8697" y="11268"/>
                  </a:lnTo>
                  <a:lnTo>
                    <a:pt x="8711" y="11234"/>
                  </a:lnTo>
                  <a:lnTo>
                    <a:pt x="8725" y="11198"/>
                  </a:lnTo>
                  <a:lnTo>
                    <a:pt x="8736" y="11163"/>
                  </a:lnTo>
                  <a:lnTo>
                    <a:pt x="8747" y="11126"/>
                  </a:lnTo>
                  <a:lnTo>
                    <a:pt x="8754" y="11090"/>
                  </a:lnTo>
                  <a:lnTo>
                    <a:pt x="8760" y="11052"/>
                  </a:lnTo>
                  <a:lnTo>
                    <a:pt x="8763" y="11015"/>
                  </a:lnTo>
                  <a:lnTo>
                    <a:pt x="8765" y="10976"/>
                  </a:lnTo>
                  <a:lnTo>
                    <a:pt x="8765" y="10949"/>
                  </a:lnTo>
                  <a:lnTo>
                    <a:pt x="8763" y="10922"/>
                  </a:lnTo>
                  <a:lnTo>
                    <a:pt x="8761" y="10896"/>
                  </a:lnTo>
                  <a:lnTo>
                    <a:pt x="8758" y="10869"/>
                  </a:lnTo>
                  <a:lnTo>
                    <a:pt x="8753" y="10842"/>
                  </a:lnTo>
                  <a:lnTo>
                    <a:pt x="8748" y="10815"/>
                  </a:lnTo>
                  <a:lnTo>
                    <a:pt x="8742" y="10788"/>
                  </a:lnTo>
                  <a:lnTo>
                    <a:pt x="8735" y="10761"/>
                  </a:lnTo>
                  <a:lnTo>
                    <a:pt x="8728" y="10733"/>
                  </a:lnTo>
                  <a:lnTo>
                    <a:pt x="8719" y="10706"/>
                  </a:lnTo>
                  <a:lnTo>
                    <a:pt x="8710" y="10680"/>
                  </a:lnTo>
                  <a:lnTo>
                    <a:pt x="8700" y="10653"/>
                  </a:lnTo>
                  <a:lnTo>
                    <a:pt x="8689" y="10627"/>
                  </a:lnTo>
                  <a:lnTo>
                    <a:pt x="8679" y="10601"/>
                  </a:lnTo>
                  <a:lnTo>
                    <a:pt x="8667" y="10575"/>
                  </a:lnTo>
                  <a:lnTo>
                    <a:pt x="8656" y="10549"/>
                  </a:lnTo>
                  <a:lnTo>
                    <a:pt x="8630" y="10499"/>
                  </a:lnTo>
                  <a:lnTo>
                    <a:pt x="8604" y="10449"/>
                  </a:lnTo>
                  <a:lnTo>
                    <a:pt x="8576" y="10402"/>
                  </a:lnTo>
                  <a:lnTo>
                    <a:pt x="8548" y="10355"/>
                  </a:lnTo>
                  <a:lnTo>
                    <a:pt x="8519" y="10311"/>
                  </a:lnTo>
                  <a:lnTo>
                    <a:pt x="8491" y="10270"/>
                  </a:lnTo>
                  <a:lnTo>
                    <a:pt x="8461" y="10230"/>
                  </a:lnTo>
                  <a:lnTo>
                    <a:pt x="8434" y="10193"/>
                  </a:lnTo>
                  <a:lnTo>
                    <a:pt x="8409" y="10161"/>
                  </a:lnTo>
                  <a:lnTo>
                    <a:pt x="8383" y="10131"/>
                  </a:lnTo>
                  <a:lnTo>
                    <a:pt x="8357" y="10100"/>
                  </a:lnTo>
                  <a:lnTo>
                    <a:pt x="8329" y="10069"/>
                  </a:lnTo>
                  <a:lnTo>
                    <a:pt x="8300" y="10038"/>
                  </a:lnTo>
                  <a:lnTo>
                    <a:pt x="8271" y="10007"/>
                  </a:lnTo>
                  <a:lnTo>
                    <a:pt x="8241" y="9977"/>
                  </a:lnTo>
                  <a:lnTo>
                    <a:pt x="8210" y="9947"/>
                  </a:lnTo>
                  <a:lnTo>
                    <a:pt x="8177" y="9916"/>
                  </a:lnTo>
                  <a:lnTo>
                    <a:pt x="8145" y="9887"/>
                  </a:lnTo>
                  <a:lnTo>
                    <a:pt x="8112" y="9857"/>
                  </a:lnTo>
                  <a:lnTo>
                    <a:pt x="8077" y="9828"/>
                  </a:lnTo>
                  <a:lnTo>
                    <a:pt x="8007" y="9769"/>
                  </a:lnTo>
                  <a:lnTo>
                    <a:pt x="7935" y="9712"/>
                  </a:lnTo>
                  <a:lnTo>
                    <a:pt x="7861" y="9656"/>
                  </a:lnTo>
                  <a:lnTo>
                    <a:pt x="7785" y="9601"/>
                  </a:lnTo>
                  <a:lnTo>
                    <a:pt x="7707" y="9547"/>
                  </a:lnTo>
                  <a:lnTo>
                    <a:pt x="7629" y="9495"/>
                  </a:lnTo>
                  <a:lnTo>
                    <a:pt x="7550" y="9444"/>
                  </a:lnTo>
                  <a:lnTo>
                    <a:pt x="7471" y="9394"/>
                  </a:lnTo>
                  <a:lnTo>
                    <a:pt x="7392" y="9347"/>
                  </a:lnTo>
                  <a:lnTo>
                    <a:pt x="7313" y="9300"/>
                  </a:lnTo>
                  <a:lnTo>
                    <a:pt x="7275" y="9281"/>
                  </a:lnTo>
                  <a:lnTo>
                    <a:pt x="7236" y="9258"/>
                  </a:lnTo>
                  <a:lnTo>
                    <a:pt x="7193" y="9235"/>
                  </a:lnTo>
                  <a:lnTo>
                    <a:pt x="7147" y="9210"/>
                  </a:lnTo>
                  <a:lnTo>
                    <a:pt x="7100" y="9185"/>
                  </a:lnTo>
                  <a:lnTo>
                    <a:pt x="7051" y="9159"/>
                  </a:lnTo>
                  <a:lnTo>
                    <a:pt x="7001" y="9133"/>
                  </a:lnTo>
                  <a:lnTo>
                    <a:pt x="6950" y="9107"/>
                  </a:lnTo>
                  <a:lnTo>
                    <a:pt x="6899" y="9082"/>
                  </a:lnTo>
                  <a:lnTo>
                    <a:pt x="6847" y="9056"/>
                  </a:lnTo>
                  <a:lnTo>
                    <a:pt x="6796" y="9032"/>
                  </a:lnTo>
                  <a:lnTo>
                    <a:pt x="6746" y="9008"/>
                  </a:lnTo>
                  <a:lnTo>
                    <a:pt x="6698" y="8986"/>
                  </a:lnTo>
                  <a:lnTo>
                    <a:pt x="6651" y="8965"/>
                  </a:lnTo>
                  <a:lnTo>
                    <a:pt x="6606" y="8945"/>
                  </a:lnTo>
                  <a:lnTo>
                    <a:pt x="6565" y="8928"/>
                  </a:lnTo>
                  <a:lnTo>
                    <a:pt x="6490" y="8969"/>
                  </a:lnTo>
                  <a:lnTo>
                    <a:pt x="6422" y="9003"/>
                  </a:lnTo>
                  <a:lnTo>
                    <a:pt x="6361" y="9034"/>
                  </a:lnTo>
                  <a:lnTo>
                    <a:pt x="6303" y="9061"/>
                  </a:lnTo>
                  <a:lnTo>
                    <a:pt x="6247" y="9088"/>
                  </a:lnTo>
                  <a:lnTo>
                    <a:pt x="6191" y="9114"/>
                  </a:lnTo>
                  <a:lnTo>
                    <a:pt x="6132" y="9144"/>
                  </a:lnTo>
                  <a:lnTo>
                    <a:pt x="6067" y="9177"/>
                  </a:lnTo>
                  <a:lnTo>
                    <a:pt x="6091" y="9188"/>
                  </a:lnTo>
                  <a:lnTo>
                    <a:pt x="6115" y="9198"/>
                  </a:lnTo>
                  <a:lnTo>
                    <a:pt x="6138" y="9210"/>
                  </a:lnTo>
                  <a:lnTo>
                    <a:pt x="6160" y="9222"/>
                  </a:lnTo>
                  <a:lnTo>
                    <a:pt x="6181" y="9235"/>
                  </a:lnTo>
                  <a:lnTo>
                    <a:pt x="6199" y="9248"/>
                  </a:lnTo>
                  <a:lnTo>
                    <a:pt x="6218" y="9262"/>
                  </a:lnTo>
                  <a:lnTo>
                    <a:pt x="6234" y="9275"/>
                  </a:lnTo>
                  <a:lnTo>
                    <a:pt x="6248" y="9290"/>
                  </a:lnTo>
                  <a:lnTo>
                    <a:pt x="6261" y="9304"/>
                  </a:lnTo>
                  <a:lnTo>
                    <a:pt x="6271" y="9318"/>
                  </a:lnTo>
                  <a:lnTo>
                    <a:pt x="6280" y="9333"/>
                  </a:lnTo>
                  <a:lnTo>
                    <a:pt x="6283" y="9340"/>
                  </a:lnTo>
                  <a:lnTo>
                    <a:pt x="6285" y="9346"/>
                  </a:lnTo>
                  <a:lnTo>
                    <a:pt x="6287" y="9354"/>
                  </a:lnTo>
                  <a:lnTo>
                    <a:pt x="6288" y="9361"/>
                  </a:lnTo>
                  <a:lnTo>
                    <a:pt x="6289" y="9368"/>
                  </a:lnTo>
                  <a:lnTo>
                    <a:pt x="6289" y="9374"/>
                  </a:lnTo>
                  <a:lnTo>
                    <a:pt x="6288" y="9382"/>
                  </a:lnTo>
                  <a:lnTo>
                    <a:pt x="6286" y="9389"/>
                  </a:lnTo>
                  <a:lnTo>
                    <a:pt x="6284" y="9397"/>
                  </a:lnTo>
                  <a:lnTo>
                    <a:pt x="6280" y="9405"/>
                  </a:lnTo>
                  <a:lnTo>
                    <a:pt x="6275" y="9411"/>
                  </a:lnTo>
                  <a:lnTo>
                    <a:pt x="6270" y="9418"/>
                  </a:lnTo>
                  <a:lnTo>
                    <a:pt x="6264" y="9424"/>
                  </a:lnTo>
                  <a:lnTo>
                    <a:pt x="6257" y="9432"/>
                  </a:lnTo>
                  <a:lnTo>
                    <a:pt x="6248" y="9439"/>
                  </a:lnTo>
                  <a:lnTo>
                    <a:pt x="6238" y="9446"/>
                  </a:lnTo>
                  <a:lnTo>
                    <a:pt x="6212" y="9464"/>
                  </a:lnTo>
                  <a:lnTo>
                    <a:pt x="6179" y="9486"/>
                  </a:lnTo>
                  <a:lnTo>
                    <a:pt x="6135" y="9514"/>
                  </a:lnTo>
                  <a:lnTo>
                    <a:pt x="6082" y="9550"/>
                  </a:lnTo>
                  <a:lnTo>
                    <a:pt x="6046" y="9573"/>
                  </a:lnTo>
                  <a:lnTo>
                    <a:pt x="6010" y="9600"/>
                  </a:lnTo>
                  <a:lnTo>
                    <a:pt x="5973" y="9627"/>
                  </a:lnTo>
                  <a:lnTo>
                    <a:pt x="5937" y="9654"/>
                  </a:lnTo>
                  <a:lnTo>
                    <a:pt x="5904" y="9681"/>
                  </a:lnTo>
                  <a:lnTo>
                    <a:pt x="5873" y="9706"/>
                  </a:lnTo>
                  <a:lnTo>
                    <a:pt x="5846" y="9729"/>
                  </a:lnTo>
                  <a:lnTo>
                    <a:pt x="5824" y="9749"/>
                  </a:lnTo>
                  <a:lnTo>
                    <a:pt x="5802" y="9768"/>
                  </a:lnTo>
                  <a:lnTo>
                    <a:pt x="5782" y="9789"/>
                  </a:lnTo>
                  <a:lnTo>
                    <a:pt x="5762" y="9810"/>
                  </a:lnTo>
                  <a:lnTo>
                    <a:pt x="5745" y="9831"/>
                  </a:lnTo>
                  <a:lnTo>
                    <a:pt x="5710" y="9874"/>
                  </a:lnTo>
                  <a:lnTo>
                    <a:pt x="5677" y="9916"/>
                  </a:lnTo>
                  <a:lnTo>
                    <a:pt x="5646" y="9960"/>
                  </a:lnTo>
                  <a:lnTo>
                    <a:pt x="5614" y="10004"/>
                  </a:lnTo>
                  <a:lnTo>
                    <a:pt x="5580" y="10048"/>
                  </a:lnTo>
                  <a:lnTo>
                    <a:pt x="5545" y="10091"/>
                  </a:lnTo>
                  <a:lnTo>
                    <a:pt x="5523" y="10116"/>
                  </a:lnTo>
                  <a:lnTo>
                    <a:pt x="5503" y="10138"/>
                  </a:lnTo>
                  <a:lnTo>
                    <a:pt x="5484" y="10157"/>
                  </a:lnTo>
                  <a:lnTo>
                    <a:pt x="5466" y="10174"/>
                  </a:lnTo>
                  <a:lnTo>
                    <a:pt x="5447" y="10189"/>
                  </a:lnTo>
                  <a:lnTo>
                    <a:pt x="5427" y="10204"/>
                  </a:lnTo>
                  <a:lnTo>
                    <a:pt x="5408" y="10220"/>
                  </a:lnTo>
                  <a:lnTo>
                    <a:pt x="5386" y="10235"/>
                  </a:lnTo>
                  <a:lnTo>
                    <a:pt x="5386" y="10258"/>
                  </a:lnTo>
                  <a:lnTo>
                    <a:pt x="5385" y="10280"/>
                  </a:lnTo>
                  <a:lnTo>
                    <a:pt x="5385" y="10302"/>
                  </a:lnTo>
                  <a:lnTo>
                    <a:pt x="5384" y="10324"/>
                  </a:lnTo>
                  <a:lnTo>
                    <a:pt x="5383" y="10348"/>
                  </a:lnTo>
                  <a:lnTo>
                    <a:pt x="5382" y="10372"/>
                  </a:lnTo>
                  <a:lnTo>
                    <a:pt x="5380" y="10398"/>
                  </a:lnTo>
                  <a:lnTo>
                    <a:pt x="5379" y="10425"/>
                  </a:lnTo>
                  <a:lnTo>
                    <a:pt x="5443" y="10427"/>
                  </a:lnTo>
                  <a:lnTo>
                    <a:pt x="5506" y="10430"/>
                  </a:lnTo>
                  <a:lnTo>
                    <a:pt x="5570" y="10435"/>
                  </a:lnTo>
                  <a:lnTo>
                    <a:pt x="5633" y="10441"/>
                  </a:lnTo>
                  <a:lnTo>
                    <a:pt x="5696" y="10447"/>
                  </a:lnTo>
                  <a:lnTo>
                    <a:pt x="5757" y="10455"/>
                  </a:lnTo>
                  <a:lnTo>
                    <a:pt x="5819" y="10464"/>
                  </a:lnTo>
                  <a:lnTo>
                    <a:pt x="5879" y="10473"/>
                  </a:lnTo>
                  <a:lnTo>
                    <a:pt x="5938" y="10484"/>
                  </a:lnTo>
                  <a:lnTo>
                    <a:pt x="5997" y="10496"/>
                  </a:lnTo>
                  <a:lnTo>
                    <a:pt x="6055" y="10509"/>
                  </a:lnTo>
                  <a:lnTo>
                    <a:pt x="6112" y="10523"/>
                  </a:lnTo>
                  <a:lnTo>
                    <a:pt x="6167" y="10539"/>
                  </a:lnTo>
                  <a:lnTo>
                    <a:pt x="6222" y="10554"/>
                  </a:lnTo>
                  <a:lnTo>
                    <a:pt x="6276" y="10572"/>
                  </a:lnTo>
                  <a:lnTo>
                    <a:pt x="6329" y="10590"/>
                  </a:lnTo>
                  <a:lnTo>
                    <a:pt x="6382" y="10609"/>
                  </a:lnTo>
                  <a:lnTo>
                    <a:pt x="6433" y="10630"/>
                  </a:lnTo>
                  <a:lnTo>
                    <a:pt x="6481" y="10651"/>
                  </a:lnTo>
                  <a:lnTo>
                    <a:pt x="6529" y="10674"/>
                  </a:lnTo>
                  <a:lnTo>
                    <a:pt x="6576" y="10698"/>
                  </a:lnTo>
                  <a:lnTo>
                    <a:pt x="6622" y="10723"/>
                  </a:lnTo>
                  <a:lnTo>
                    <a:pt x="6666" y="10748"/>
                  </a:lnTo>
                  <a:lnTo>
                    <a:pt x="6708" y="10775"/>
                  </a:lnTo>
                  <a:lnTo>
                    <a:pt x="6749" y="10803"/>
                  </a:lnTo>
                  <a:lnTo>
                    <a:pt x="6788" y="10832"/>
                  </a:lnTo>
                  <a:lnTo>
                    <a:pt x="6827" y="10863"/>
                  </a:lnTo>
                  <a:lnTo>
                    <a:pt x="6862" y="10894"/>
                  </a:lnTo>
                  <a:lnTo>
                    <a:pt x="6898" y="10926"/>
                  </a:lnTo>
                  <a:lnTo>
                    <a:pt x="6930" y="10960"/>
                  </a:lnTo>
                  <a:lnTo>
                    <a:pt x="6961" y="10994"/>
                  </a:lnTo>
                  <a:lnTo>
                    <a:pt x="6990" y="11029"/>
                  </a:lnTo>
                  <a:lnTo>
                    <a:pt x="7007" y="11052"/>
                  </a:lnTo>
                  <a:lnTo>
                    <a:pt x="7026" y="11077"/>
                  </a:lnTo>
                  <a:lnTo>
                    <a:pt x="7044" y="11106"/>
                  </a:lnTo>
                  <a:lnTo>
                    <a:pt x="7064" y="11135"/>
                  </a:lnTo>
                  <a:lnTo>
                    <a:pt x="7083" y="11165"/>
                  </a:lnTo>
                  <a:lnTo>
                    <a:pt x="7099" y="11194"/>
                  </a:lnTo>
                  <a:lnTo>
                    <a:pt x="7114" y="11224"/>
                  </a:lnTo>
                  <a:lnTo>
                    <a:pt x="7127" y="11251"/>
                  </a:lnTo>
                  <a:lnTo>
                    <a:pt x="7138" y="11285"/>
                  </a:lnTo>
                  <a:lnTo>
                    <a:pt x="7147" y="11318"/>
                  </a:lnTo>
                  <a:lnTo>
                    <a:pt x="7155" y="11351"/>
                  </a:lnTo>
                  <a:lnTo>
                    <a:pt x="7161" y="11384"/>
                  </a:lnTo>
                  <a:lnTo>
                    <a:pt x="7164" y="11415"/>
                  </a:lnTo>
                  <a:lnTo>
                    <a:pt x="7166" y="11446"/>
                  </a:lnTo>
                  <a:lnTo>
                    <a:pt x="7166" y="11478"/>
                  </a:lnTo>
                  <a:lnTo>
                    <a:pt x="7165" y="11508"/>
                  </a:lnTo>
                  <a:lnTo>
                    <a:pt x="7163" y="11537"/>
                  </a:lnTo>
                  <a:lnTo>
                    <a:pt x="7158" y="11566"/>
                  </a:lnTo>
                  <a:lnTo>
                    <a:pt x="7153" y="11595"/>
                  </a:lnTo>
                  <a:lnTo>
                    <a:pt x="7145" y="11623"/>
                  </a:lnTo>
                  <a:lnTo>
                    <a:pt x="7137" y="11651"/>
                  </a:lnTo>
                  <a:lnTo>
                    <a:pt x="7128" y="11678"/>
                  </a:lnTo>
                  <a:lnTo>
                    <a:pt x="7117" y="11704"/>
                  </a:lnTo>
                  <a:lnTo>
                    <a:pt x="7106" y="11729"/>
                  </a:lnTo>
                  <a:lnTo>
                    <a:pt x="7093" y="11754"/>
                  </a:lnTo>
                  <a:lnTo>
                    <a:pt x="7080" y="11778"/>
                  </a:lnTo>
                  <a:lnTo>
                    <a:pt x="7065" y="11802"/>
                  </a:lnTo>
                  <a:lnTo>
                    <a:pt x="7051" y="11825"/>
                  </a:lnTo>
                  <a:lnTo>
                    <a:pt x="7035" y="11847"/>
                  </a:lnTo>
                  <a:lnTo>
                    <a:pt x="7018" y="11867"/>
                  </a:lnTo>
                  <a:lnTo>
                    <a:pt x="7002" y="11888"/>
                  </a:lnTo>
                  <a:lnTo>
                    <a:pt x="6984" y="11907"/>
                  </a:lnTo>
                  <a:lnTo>
                    <a:pt x="6967" y="11926"/>
                  </a:lnTo>
                  <a:lnTo>
                    <a:pt x="6949" y="11943"/>
                  </a:lnTo>
                  <a:lnTo>
                    <a:pt x="6931" y="11961"/>
                  </a:lnTo>
                  <a:lnTo>
                    <a:pt x="6912" y="11977"/>
                  </a:lnTo>
                  <a:lnTo>
                    <a:pt x="6894" y="11992"/>
                  </a:lnTo>
                  <a:lnTo>
                    <a:pt x="6876" y="12007"/>
                  </a:lnTo>
                  <a:lnTo>
                    <a:pt x="6858" y="12020"/>
                  </a:lnTo>
                  <a:lnTo>
                    <a:pt x="6839" y="12032"/>
                  </a:lnTo>
                  <a:lnTo>
                    <a:pt x="6821" y="12045"/>
                  </a:lnTo>
                  <a:lnTo>
                    <a:pt x="6801" y="12056"/>
                  </a:lnTo>
                  <a:lnTo>
                    <a:pt x="6780" y="12066"/>
                  </a:lnTo>
                  <a:lnTo>
                    <a:pt x="6757" y="12078"/>
                  </a:lnTo>
                  <a:lnTo>
                    <a:pt x="6709" y="12099"/>
                  </a:lnTo>
                  <a:lnTo>
                    <a:pt x="6658" y="12120"/>
                  </a:lnTo>
                  <a:lnTo>
                    <a:pt x="6605" y="12139"/>
                  </a:lnTo>
                  <a:lnTo>
                    <a:pt x="6550" y="12158"/>
                  </a:lnTo>
                  <a:lnTo>
                    <a:pt x="6495" y="12178"/>
                  </a:lnTo>
                  <a:lnTo>
                    <a:pt x="6439" y="12196"/>
                  </a:lnTo>
                  <a:lnTo>
                    <a:pt x="6384" y="12214"/>
                  </a:lnTo>
                  <a:lnTo>
                    <a:pt x="6331" y="12233"/>
                  </a:lnTo>
                  <a:lnTo>
                    <a:pt x="6280" y="12252"/>
                  </a:lnTo>
                  <a:lnTo>
                    <a:pt x="6232" y="12271"/>
                  </a:lnTo>
                  <a:lnTo>
                    <a:pt x="6209" y="12280"/>
                  </a:lnTo>
                  <a:lnTo>
                    <a:pt x="6188" y="12290"/>
                  </a:lnTo>
                  <a:lnTo>
                    <a:pt x="6168" y="12300"/>
                  </a:lnTo>
                  <a:lnTo>
                    <a:pt x="6149" y="12310"/>
                  </a:lnTo>
                  <a:lnTo>
                    <a:pt x="6132" y="12321"/>
                  </a:lnTo>
                  <a:lnTo>
                    <a:pt x="6116" y="12331"/>
                  </a:lnTo>
                  <a:lnTo>
                    <a:pt x="6102" y="12342"/>
                  </a:lnTo>
                  <a:lnTo>
                    <a:pt x="6089" y="12352"/>
                  </a:lnTo>
                  <a:lnTo>
                    <a:pt x="6081" y="12360"/>
                  </a:lnTo>
                  <a:lnTo>
                    <a:pt x="6072" y="12370"/>
                  </a:lnTo>
                  <a:lnTo>
                    <a:pt x="6065" y="12379"/>
                  </a:lnTo>
                  <a:lnTo>
                    <a:pt x="6058" y="12388"/>
                  </a:lnTo>
                  <a:lnTo>
                    <a:pt x="6044" y="12409"/>
                  </a:lnTo>
                  <a:lnTo>
                    <a:pt x="6032" y="12431"/>
                  </a:lnTo>
                  <a:lnTo>
                    <a:pt x="6020" y="12454"/>
                  </a:lnTo>
                  <a:lnTo>
                    <a:pt x="6009" y="12478"/>
                  </a:lnTo>
                  <a:lnTo>
                    <a:pt x="5999" y="12503"/>
                  </a:lnTo>
                  <a:lnTo>
                    <a:pt x="5988" y="12529"/>
                  </a:lnTo>
                  <a:lnTo>
                    <a:pt x="5978" y="12555"/>
                  </a:lnTo>
                  <a:lnTo>
                    <a:pt x="5966" y="12581"/>
                  </a:lnTo>
                  <a:lnTo>
                    <a:pt x="5955" y="12608"/>
                  </a:lnTo>
                  <a:lnTo>
                    <a:pt x="5941" y="12635"/>
                  </a:lnTo>
                  <a:lnTo>
                    <a:pt x="5927" y="12663"/>
                  </a:lnTo>
                  <a:lnTo>
                    <a:pt x="5911" y="12690"/>
                  </a:lnTo>
                  <a:lnTo>
                    <a:pt x="5894" y="12717"/>
                  </a:lnTo>
                  <a:lnTo>
                    <a:pt x="5874" y="12743"/>
                  </a:lnTo>
                  <a:lnTo>
                    <a:pt x="5854" y="12766"/>
                  </a:lnTo>
                  <a:lnTo>
                    <a:pt x="5834" y="12787"/>
                  </a:lnTo>
                  <a:lnTo>
                    <a:pt x="5812" y="12805"/>
                  </a:lnTo>
                  <a:lnTo>
                    <a:pt x="5791" y="12822"/>
                  </a:lnTo>
                  <a:lnTo>
                    <a:pt x="5768" y="12839"/>
                  </a:lnTo>
                  <a:lnTo>
                    <a:pt x="5744" y="12854"/>
                  </a:lnTo>
                  <a:lnTo>
                    <a:pt x="5719" y="12869"/>
                  </a:lnTo>
                  <a:lnTo>
                    <a:pt x="5693" y="12885"/>
                  </a:lnTo>
                  <a:lnTo>
                    <a:pt x="5697" y="12892"/>
                  </a:lnTo>
                  <a:lnTo>
                    <a:pt x="5701" y="12898"/>
                  </a:lnTo>
                  <a:lnTo>
                    <a:pt x="5706" y="12904"/>
                  </a:lnTo>
                  <a:lnTo>
                    <a:pt x="5711" y="12912"/>
                  </a:lnTo>
                  <a:lnTo>
                    <a:pt x="5725" y="12924"/>
                  </a:lnTo>
                  <a:lnTo>
                    <a:pt x="5740" y="12937"/>
                  </a:lnTo>
                  <a:lnTo>
                    <a:pt x="5756" y="12948"/>
                  </a:lnTo>
                  <a:lnTo>
                    <a:pt x="5774" y="12960"/>
                  </a:lnTo>
                  <a:lnTo>
                    <a:pt x="5793" y="12969"/>
                  </a:lnTo>
                  <a:lnTo>
                    <a:pt x="5813" y="12978"/>
                  </a:lnTo>
                  <a:lnTo>
                    <a:pt x="5834" y="12987"/>
                  </a:lnTo>
                  <a:lnTo>
                    <a:pt x="5855" y="12994"/>
                  </a:lnTo>
                  <a:lnTo>
                    <a:pt x="5877" y="13000"/>
                  </a:lnTo>
                  <a:lnTo>
                    <a:pt x="5899" y="13005"/>
                  </a:lnTo>
                  <a:lnTo>
                    <a:pt x="5921" y="13009"/>
                  </a:lnTo>
                  <a:lnTo>
                    <a:pt x="5942" y="13011"/>
                  </a:lnTo>
                  <a:lnTo>
                    <a:pt x="5963" y="13011"/>
                  </a:lnTo>
                  <a:lnTo>
                    <a:pt x="5983" y="13010"/>
                  </a:lnTo>
                  <a:lnTo>
                    <a:pt x="6014" y="12981"/>
                  </a:lnTo>
                  <a:lnTo>
                    <a:pt x="6044" y="12953"/>
                  </a:lnTo>
                  <a:lnTo>
                    <a:pt x="6060" y="12938"/>
                  </a:lnTo>
                  <a:lnTo>
                    <a:pt x="6076" y="12921"/>
                  </a:lnTo>
                  <a:lnTo>
                    <a:pt x="6091" y="12901"/>
                  </a:lnTo>
                  <a:lnTo>
                    <a:pt x="6107" y="12878"/>
                  </a:lnTo>
                  <a:lnTo>
                    <a:pt x="6119" y="12860"/>
                  </a:lnTo>
                  <a:lnTo>
                    <a:pt x="6130" y="12837"/>
                  </a:lnTo>
                  <a:lnTo>
                    <a:pt x="6140" y="12813"/>
                  </a:lnTo>
                  <a:lnTo>
                    <a:pt x="6149" y="12787"/>
                  </a:lnTo>
                  <a:lnTo>
                    <a:pt x="6153" y="12772"/>
                  </a:lnTo>
                  <a:lnTo>
                    <a:pt x="6157" y="12758"/>
                  </a:lnTo>
                  <a:lnTo>
                    <a:pt x="6159" y="12743"/>
                  </a:lnTo>
                  <a:lnTo>
                    <a:pt x="6162" y="12728"/>
                  </a:lnTo>
                  <a:lnTo>
                    <a:pt x="6163" y="12713"/>
                  </a:lnTo>
                  <a:lnTo>
                    <a:pt x="6165" y="12697"/>
                  </a:lnTo>
                  <a:lnTo>
                    <a:pt x="6165" y="12681"/>
                  </a:lnTo>
                  <a:lnTo>
                    <a:pt x="6165" y="12665"/>
                  </a:lnTo>
                  <a:lnTo>
                    <a:pt x="6165" y="12661"/>
                  </a:lnTo>
                  <a:lnTo>
                    <a:pt x="6166" y="12657"/>
                  </a:lnTo>
                  <a:lnTo>
                    <a:pt x="6168" y="12653"/>
                  </a:lnTo>
                  <a:lnTo>
                    <a:pt x="6170" y="12650"/>
                  </a:lnTo>
                  <a:lnTo>
                    <a:pt x="6172" y="12647"/>
                  </a:lnTo>
                  <a:lnTo>
                    <a:pt x="6176" y="12645"/>
                  </a:lnTo>
                  <a:lnTo>
                    <a:pt x="6179" y="12644"/>
                  </a:lnTo>
                  <a:lnTo>
                    <a:pt x="6182" y="12644"/>
                  </a:lnTo>
                  <a:lnTo>
                    <a:pt x="6185" y="12644"/>
                  </a:lnTo>
                  <a:lnTo>
                    <a:pt x="6189" y="12646"/>
                  </a:lnTo>
                  <a:lnTo>
                    <a:pt x="6192" y="12650"/>
                  </a:lnTo>
                  <a:lnTo>
                    <a:pt x="6196" y="12654"/>
                  </a:lnTo>
                  <a:lnTo>
                    <a:pt x="6199" y="12660"/>
                  </a:lnTo>
                  <a:lnTo>
                    <a:pt x="6203" y="12669"/>
                  </a:lnTo>
                  <a:lnTo>
                    <a:pt x="6206" y="12679"/>
                  </a:lnTo>
                  <a:lnTo>
                    <a:pt x="6209" y="12692"/>
                  </a:lnTo>
                  <a:lnTo>
                    <a:pt x="6214" y="12724"/>
                  </a:lnTo>
                  <a:lnTo>
                    <a:pt x="6216" y="12755"/>
                  </a:lnTo>
                  <a:lnTo>
                    <a:pt x="6216" y="12784"/>
                  </a:lnTo>
                  <a:lnTo>
                    <a:pt x="6214" y="12813"/>
                  </a:lnTo>
                  <a:lnTo>
                    <a:pt x="6209" y="12839"/>
                  </a:lnTo>
                  <a:lnTo>
                    <a:pt x="6203" y="12865"/>
                  </a:lnTo>
                  <a:lnTo>
                    <a:pt x="6194" y="12889"/>
                  </a:lnTo>
                  <a:lnTo>
                    <a:pt x="6185" y="12912"/>
                  </a:lnTo>
                  <a:lnTo>
                    <a:pt x="6173" y="12934"/>
                  </a:lnTo>
                  <a:lnTo>
                    <a:pt x="6161" y="12955"/>
                  </a:lnTo>
                  <a:lnTo>
                    <a:pt x="6147" y="12976"/>
                  </a:lnTo>
                  <a:lnTo>
                    <a:pt x="6133" y="12997"/>
                  </a:lnTo>
                  <a:lnTo>
                    <a:pt x="6103" y="13037"/>
                  </a:lnTo>
                  <a:lnTo>
                    <a:pt x="6070" y="13076"/>
                  </a:lnTo>
                  <a:lnTo>
                    <a:pt x="6054" y="13096"/>
                  </a:lnTo>
                  <a:lnTo>
                    <a:pt x="6038" y="13116"/>
                  </a:lnTo>
                  <a:lnTo>
                    <a:pt x="6023" y="13137"/>
                  </a:lnTo>
                  <a:lnTo>
                    <a:pt x="6008" y="13158"/>
                  </a:lnTo>
                  <a:lnTo>
                    <a:pt x="5993" y="13179"/>
                  </a:lnTo>
                  <a:lnTo>
                    <a:pt x="5980" y="13201"/>
                  </a:lnTo>
                  <a:lnTo>
                    <a:pt x="5968" y="13224"/>
                  </a:lnTo>
                  <a:lnTo>
                    <a:pt x="5957" y="13248"/>
                  </a:lnTo>
                  <a:lnTo>
                    <a:pt x="5948" y="13274"/>
                  </a:lnTo>
                  <a:lnTo>
                    <a:pt x="5939" y="13300"/>
                  </a:lnTo>
                  <a:lnTo>
                    <a:pt x="5933" y="13328"/>
                  </a:lnTo>
                  <a:lnTo>
                    <a:pt x="5930" y="13358"/>
                  </a:lnTo>
                  <a:lnTo>
                    <a:pt x="5928" y="13389"/>
                  </a:lnTo>
                  <a:lnTo>
                    <a:pt x="5928" y="13421"/>
                  </a:lnTo>
                  <a:lnTo>
                    <a:pt x="5931" y="13456"/>
                  </a:lnTo>
                  <a:lnTo>
                    <a:pt x="5936" y="13492"/>
                  </a:lnTo>
                  <a:lnTo>
                    <a:pt x="5952" y="13483"/>
                  </a:lnTo>
                  <a:lnTo>
                    <a:pt x="5967" y="13473"/>
                  </a:lnTo>
                  <a:lnTo>
                    <a:pt x="5984" y="13463"/>
                  </a:lnTo>
                  <a:lnTo>
                    <a:pt x="6002" y="13454"/>
                  </a:lnTo>
                  <a:lnTo>
                    <a:pt x="6020" y="13445"/>
                  </a:lnTo>
                  <a:lnTo>
                    <a:pt x="6039" y="13436"/>
                  </a:lnTo>
                  <a:lnTo>
                    <a:pt x="6060" y="13429"/>
                  </a:lnTo>
                  <a:lnTo>
                    <a:pt x="6081" y="13421"/>
                  </a:lnTo>
                  <a:lnTo>
                    <a:pt x="6102" y="13415"/>
                  </a:lnTo>
                  <a:lnTo>
                    <a:pt x="6123" y="13411"/>
                  </a:lnTo>
                  <a:lnTo>
                    <a:pt x="6146" y="13407"/>
                  </a:lnTo>
                  <a:lnTo>
                    <a:pt x="6169" y="13405"/>
                  </a:lnTo>
                  <a:lnTo>
                    <a:pt x="6193" y="13404"/>
                  </a:lnTo>
                  <a:lnTo>
                    <a:pt x="6217" y="13405"/>
                  </a:lnTo>
                  <a:lnTo>
                    <a:pt x="6241" y="13408"/>
                  </a:lnTo>
                  <a:lnTo>
                    <a:pt x="6265" y="13413"/>
                  </a:lnTo>
                  <a:lnTo>
                    <a:pt x="6279" y="13388"/>
                  </a:lnTo>
                  <a:lnTo>
                    <a:pt x="6292" y="13366"/>
                  </a:lnTo>
                  <a:lnTo>
                    <a:pt x="6307" y="13344"/>
                  </a:lnTo>
                  <a:lnTo>
                    <a:pt x="6322" y="13324"/>
                  </a:lnTo>
                  <a:lnTo>
                    <a:pt x="6338" y="13305"/>
                  </a:lnTo>
                  <a:lnTo>
                    <a:pt x="6353" y="13285"/>
                  </a:lnTo>
                  <a:lnTo>
                    <a:pt x="6368" y="13264"/>
                  </a:lnTo>
                  <a:lnTo>
                    <a:pt x="6383" y="13243"/>
                  </a:lnTo>
                  <a:lnTo>
                    <a:pt x="6392" y="13228"/>
                  </a:lnTo>
                  <a:lnTo>
                    <a:pt x="6400" y="13212"/>
                  </a:lnTo>
                  <a:lnTo>
                    <a:pt x="6409" y="13192"/>
                  </a:lnTo>
                  <a:lnTo>
                    <a:pt x="6416" y="13170"/>
                  </a:lnTo>
                  <a:lnTo>
                    <a:pt x="6419" y="13159"/>
                  </a:lnTo>
                  <a:lnTo>
                    <a:pt x="6422" y="13145"/>
                  </a:lnTo>
                  <a:lnTo>
                    <a:pt x="6424" y="13132"/>
                  </a:lnTo>
                  <a:lnTo>
                    <a:pt x="6426" y="13117"/>
                  </a:lnTo>
                  <a:lnTo>
                    <a:pt x="6428" y="13101"/>
                  </a:lnTo>
                  <a:lnTo>
                    <a:pt x="6429" y="13085"/>
                  </a:lnTo>
                  <a:lnTo>
                    <a:pt x="6429" y="13067"/>
                  </a:lnTo>
                  <a:lnTo>
                    <a:pt x="6429" y="13048"/>
                  </a:lnTo>
                  <a:lnTo>
                    <a:pt x="6429" y="13044"/>
                  </a:lnTo>
                  <a:lnTo>
                    <a:pt x="6430" y="13040"/>
                  </a:lnTo>
                  <a:lnTo>
                    <a:pt x="6431" y="13036"/>
                  </a:lnTo>
                  <a:lnTo>
                    <a:pt x="6435" y="13033"/>
                  </a:lnTo>
                  <a:lnTo>
                    <a:pt x="6437" y="13031"/>
                  </a:lnTo>
                  <a:lnTo>
                    <a:pt x="6440" y="13030"/>
                  </a:lnTo>
                  <a:lnTo>
                    <a:pt x="6444" y="13030"/>
                  </a:lnTo>
                  <a:lnTo>
                    <a:pt x="6447" y="13031"/>
                  </a:lnTo>
                  <a:lnTo>
                    <a:pt x="6451" y="13035"/>
                  </a:lnTo>
                  <a:lnTo>
                    <a:pt x="6455" y="13039"/>
                  </a:lnTo>
                  <a:lnTo>
                    <a:pt x="6460" y="13045"/>
                  </a:lnTo>
                  <a:lnTo>
                    <a:pt x="6464" y="13052"/>
                  </a:lnTo>
                  <a:lnTo>
                    <a:pt x="6468" y="13062"/>
                  </a:lnTo>
                  <a:lnTo>
                    <a:pt x="6471" y="13073"/>
                  </a:lnTo>
                  <a:lnTo>
                    <a:pt x="6474" y="13087"/>
                  </a:lnTo>
                  <a:lnTo>
                    <a:pt x="6477" y="13102"/>
                  </a:lnTo>
                  <a:lnTo>
                    <a:pt x="6480" y="13126"/>
                  </a:lnTo>
                  <a:lnTo>
                    <a:pt x="6481" y="13149"/>
                  </a:lnTo>
                  <a:lnTo>
                    <a:pt x="6481" y="13171"/>
                  </a:lnTo>
                  <a:lnTo>
                    <a:pt x="6479" y="13192"/>
                  </a:lnTo>
                  <a:lnTo>
                    <a:pt x="6476" y="13212"/>
                  </a:lnTo>
                  <a:lnTo>
                    <a:pt x="6472" y="13232"/>
                  </a:lnTo>
                  <a:lnTo>
                    <a:pt x="6467" y="13250"/>
                  </a:lnTo>
                  <a:lnTo>
                    <a:pt x="6461" y="13269"/>
                  </a:lnTo>
                  <a:lnTo>
                    <a:pt x="6453" y="13287"/>
                  </a:lnTo>
                  <a:lnTo>
                    <a:pt x="6445" y="13305"/>
                  </a:lnTo>
                  <a:lnTo>
                    <a:pt x="6437" y="13322"/>
                  </a:lnTo>
                  <a:lnTo>
                    <a:pt x="6428" y="13340"/>
                  </a:lnTo>
                  <a:lnTo>
                    <a:pt x="6410" y="13375"/>
                  </a:lnTo>
                  <a:lnTo>
                    <a:pt x="6391" y="13413"/>
                  </a:lnTo>
                  <a:lnTo>
                    <a:pt x="6383" y="13432"/>
                  </a:lnTo>
                  <a:lnTo>
                    <a:pt x="6373" y="13451"/>
                  </a:lnTo>
                  <a:lnTo>
                    <a:pt x="6365" y="13471"/>
                  </a:lnTo>
                  <a:lnTo>
                    <a:pt x="6358" y="13492"/>
                  </a:lnTo>
                  <a:lnTo>
                    <a:pt x="6350" y="13514"/>
                  </a:lnTo>
                  <a:lnTo>
                    <a:pt x="6344" y="13536"/>
                  </a:lnTo>
                  <a:lnTo>
                    <a:pt x="6339" y="13560"/>
                  </a:lnTo>
                  <a:lnTo>
                    <a:pt x="6336" y="13585"/>
                  </a:lnTo>
                  <a:lnTo>
                    <a:pt x="6333" y="13611"/>
                  </a:lnTo>
                  <a:lnTo>
                    <a:pt x="6332" y="13638"/>
                  </a:lnTo>
                  <a:lnTo>
                    <a:pt x="6332" y="13666"/>
                  </a:lnTo>
                  <a:lnTo>
                    <a:pt x="6333" y="13696"/>
                  </a:lnTo>
                  <a:lnTo>
                    <a:pt x="6337" y="13729"/>
                  </a:lnTo>
                  <a:lnTo>
                    <a:pt x="6342" y="13762"/>
                  </a:lnTo>
                  <a:lnTo>
                    <a:pt x="6349" y="13797"/>
                  </a:lnTo>
                  <a:lnTo>
                    <a:pt x="6359" y="13835"/>
                  </a:lnTo>
                  <a:lnTo>
                    <a:pt x="6373" y="13824"/>
                  </a:lnTo>
                  <a:lnTo>
                    <a:pt x="6388" y="13813"/>
                  </a:lnTo>
                  <a:lnTo>
                    <a:pt x="6403" y="13803"/>
                  </a:lnTo>
                  <a:lnTo>
                    <a:pt x="6420" y="13793"/>
                  </a:lnTo>
                  <a:lnTo>
                    <a:pt x="6437" y="13786"/>
                  </a:lnTo>
                  <a:lnTo>
                    <a:pt x="6453" y="13778"/>
                  </a:lnTo>
                  <a:lnTo>
                    <a:pt x="6472" y="13771"/>
                  </a:lnTo>
                  <a:lnTo>
                    <a:pt x="6490" y="13765"/>
                  </a:lnTo>
                  <a:lnTo>
                    <a:pt x="6508" y="13760"/>
                  </a:lnTo>
                  <a:lnTo>
                    <a:pt x="6527" y="13756"/>
                  </a:lnTo>
                  <a:lnTo>
                    <a:pt x="6547" y="13753"/>
                  </a:lnTo>
                  <a:lnTo>
                    <a:pt x="6566" y="13750"/>
                  </a:lnTo>
                  <a:lnTo>
                    <a:pt x="6585" y="13747"/>
                  </a:lnTo>
                  <a:lnTo>
                    <a:pt x="6605" y="13746"/>
                  </a:lnTo>
                  <a:lnTo>
                    <a:pt x="6624" y="13746"/>
                  </a:lnTo>
                  <a:lnTo>
                    <a:pt x="6644" y="13746"/>
                  </a:lnTo>
                  <a:lnTo>
                    <a:pt x="6656" y="13725"/>
                  </a:lnTo>
                  <a:lnTo>
                    <a:pt x="6670" y="13702"/>
                  </a:lnTo>
                  <a:lnTo>
                    <a:pt x="6684" y="13677"/>
                  </a:lnTo>
                  <a:lnTo>
                    <a:pt x="6699" y="13649"/>
                  </a:lnTo>
                  <a:lnTo>
                    <a:pt x="6705" y="13635"/>
                  </a:lnTo>
                  <a:lnTo>
                    <a:pt x="6711" y="13619"/>
                  </a:lnTo>
                  <a:lnTo>
                    <a:pt x="6716" y="13603"/>
                  </a:lnTo>
                  <a:lnTo>
                    <a:pt x="6720" y="13585"/>
                  </a:lnTo>
                  <a:lnTo>
                    <a:pt x="6723" y="13565"/>
                  </a:lnTo>
                  <a:lnTo>
                    <a:pt x="6724" y="13545"/>
                  </a:lnTo>
                  <a:lnTo>
                    <a:pt x="6724" y="13523"/>
                  </a:lnTo>
                  <a:lnTo>
                    <a:pt x="6722" y="13499"/>
                  </a:lnTo>
                  <a:lnTo>
                    <a:pt x="6721" y="13494"/>
                  </a:lnTo>
                  <a:lnTo>
                    <a:pt x="6722" y="13489"/>
                  </a:lnTo>
                  <a:lnTo>
                    <a:pt x="6723" y="13485"/>
                  </a:lnTo>
                  <a:lnTo>
                    <a:pt x="6725" y="13480"/>
                  </a:lnTo>
                  <a:lnTo>
                    <a:pt x="6727" y="13476"/>
                  </a:lnTo>
                  <a:lnTo>
                    <a:pt x="6729" y="13474"/>
                  </a:lnTo>
                  <a:lnTo>
                    <a:pt x="6733" y="13472"/>
                  </a:lnTo>
                  <a:lnTo>
                    <a:pt x="6736" y="13472"/>
                  </a:lnTo>
                  <a:lnTo>
                    <a:pt x="6740" y="13473"/>
                  </a:lnTo>
                  <a:lnTo>
                    <a:pt x="6745" y="13476"/>
                  </a:lnTo>
                  <a:lnTo>
                    <a:pt x="6749" y="13481"/>
                  </a:lnTo>
                  <a:lnTo>
                    <a:pt x="6753" y="13487"/>
                  </a:lnTo>
                  <a:lnTo>
                    <a:pt x="6758" y="13496"/>
                  </a:lnTo>
                  <a:lnTo>
                    <a:pt x="6762" y="13508"/>
                  </a:lnTo>
                  <a:lnTo>
                    <a:pt x="6766" y="13521"/>
                  </a:lnTo>
                  <a:lnTo>
                    <a:pt x="6771" y="13538"/>
                  </a:lnTo>
                  <a:lnTo>
                    <a:pt x="6775" y="13556"/>
                  </a:lnTo>
                  <a:lnTo>
                    <a:pt x="6777" y="13572"/>
                  </a:lnTo>
                  <a:lnTo>
                    <a:pt x="6779" y="13589"/>
                  </a:lnTo>
                  <a:lnTo>
                    <a:pt x="6779" y="13605"/>
                  </a:lnTo>
                  <a:lnTo>
                    <a:pt x="6779" y="13620"/>
                  </a:lnTo>
                  <a:lnTo>
                    <a:pt x="6778" y="13635"/>
                  </a:lnTo>
                  <a:lnTo>
                    <a:pt x="6776" y="13649"/>
                  </a:lnTo>
                  <a:lnTo>
                    <a:pt x="6774" y="13664"/>
                  </a:lnTo>
                  <a:lnTo>
                    <a:pt x="6766" y="13691"/>
                  </a:lnTo>
                  <a:lnTo>
                    <a:pt x="6758" y="13718"/>
                  </a:lnTo>
                  <a:lnTo>
                    <a:pt x="6750" y="13745"/>
                  </a:lnTo>
                  <a:lnTo>
                    <a:pt x="6740" y="13772"/>
                  </a:lnTo>
                  <a:lnTo>
                    <a:pt x="6732" y="13801"/>
                  </a:lnTo>
                  <a:lnTo>
                    <a:pt x="6724" y="13830"/>
                  </a:lnTo>
                  <a:lnTo>
                    <a:pt x="6721" y="13845"/>
                  </a:lnTo>
                  <a:lnTo>
                    <a:pt x="6718" y="13861"/>
                  </a:lnTo>
                  <a:lnTo>
                    <a:pt x="6716" y="13877"/>
                  </a:lnTo>
                  <a:lnTo>
                    <a:pt x="6714" y="13893"/>
                  </a:lnTo>
                  <a:lnTo>
                    <a:pt x="6713" y="13911"/>
                  </a:lnTo>
                  <a:lnTo>
                    <a:pt x="6714" y="13929"/>
                  </a:lnTo>
                  <a:lnTo>
                    <a:pt x="6716" y="13948"/>
                  </a:lnTo>
                  <a:lnTo>
                    <a:pt x="6718" y="13967"/>
                  </a:lnTo>
                  <a:lnTo>
                    <a:pt x="6721" y="13987"/>
                  </a:lnTo>
                  <a:lnTo>
                    <a:pt x="6725" y="14008"/>
                  </a:lnTo>
                  <a:lnTo>
                    <a:pt x="6731" y="14031"/>
                  </a:lnTo>
                  <a:lnTo>
                    <a:pt x="6738" y="14054"/>
                  </a:lnTo>
                  <a:lnTo>
                    <a:pt x="6764" y="14043"/>
                  </a:lnTo>
                  <a:lnTo>
                    <a:pt x="6789" y="14036"/>
                  </a:lnTo>
                  <a:lnTo>
                    <a:pt x="6813" y="14029"/>
                  </a:lnTo>
                  <a:lnTo>
                    <a:pt x="6836" y="14025"/>
                  </a:lnTo>
                  <a:lnTo>
                    <a:pt x="6858" y="14022"/>
                  </a:lnTo>
                  <a:lnTo>
                    <a:pt x="6879" y="14021"/>
                  </a:lnTo>
                  <a:lnTo>
                    <a:pt x="6899" y="14021"/>
                  </a:lnTo>
                  <a:lnTo>
                    <a:pt x="6917" y="14022"/>
                  </a:lnTo>
                  <a:lnTo>
                    <a:pt x="6935" y="14025"/>
                  </a:lnTo>
                  <a:lnTo>
                    <a:pt x="6953" y="14029"/>
                  </a:lnTo>
                  <a:lnTo>
                    <a:pt x="6969" y="14034"/>
                  </a:lnTo>
                  <a:lnTo>
                    <a:pt x="6985" y="14040"/>
                  </a:lnTo>
                  <a:lnTo>
                    <a:pt x="7000" y="14048"/>
                  </a:lnTo>
                  <a:lnTo>
                    <a:pt x="7014" y="14056"/>
                  </a:lnTo>
                  <a:lnTo>
                    <a:pt x="7029" y="14066"/>
                  </a:lnTo>
                  <a:lnTo>
                    <a:pt x="7042" y="14077"/>
                  </a:lnTo>
                  <a:lnTo>
                    <a:pt x="7055" y="14087"/>
                  </a:lnTo>
                  <a:lnTo>
                    <a:pt x="7067" y="14100"/>
                  </a:lnTo>
                  <a:lnTo>
                    <a:pt x="7080" y="14112"/>
                  </a:lnTo>
                  <a:lnTo>
                    <a:pt x="7091" y="14126"/>
                  </a:lnTo>
                  <a:lnTo>
                    <a:pt x="7114" y="14154"/>
                  </a:lnTo>
                  <a:lnTo>
                    <a:pt x="7136" y="14184"/>
                  </a:lnTo>
                  <a:lnTo>
                    <a:pt x="7180" y="14247"/>
                  </a:lnTo>
                  <a:lnTo>
                    <a:pt x="7225" y="14309"/>
                  </a:lnTo>
                  <a:lnTo>
                    <a:pt x="7254" y="14347"/>
                  </a:lnTo>
                  <a:lnTo>
                    <a:pt x="7284" y="14387"/>
                  </a:lnTo>
                  <a:lnTo>
                    <a:pt x="7315" y="14430"/>
                  </a:lnTo>
                  <a:lnTo>
                    <a:pt x="7347" y="14473"/>
                  </a:lnTo>
                  <a:lnTo>
                    <a:pt x="7378" y="14513"/>
                  </a:lnTo>
                  <a:lnTo>
                    <a:pt x="7411" y="14551"/>
                  </a:lnTo>
                  <a:lnTo>
                    <a:pt x="7425" y="14569"/>
                  </a:lnTo>
                  <a:lnTo>
                    <a:pt x="7441" y="14584"/>
                  </a:lnTo>
                  <a:lnTo>
                    <a:pt x="7455" y="14598"/>
                  </a:lnTo>
                  <a:lnTo>
                    <a:pt x="7470" y="14609"/>
                  </a:lnTo>
                  <a:lnTo>
                    <a:pt x="7489" y="14623"/>
                  </a:lnTo>
                  <a:lnTo>
                    <a:pt x="7510" y="14634"/>
                  </a:lnTo>
                  <a:lnTo>
                    <a:pt x="7532" y="14645"/>
                  </a:lnTo>
                  <a:lnTo>
                    <a:pt x="7557" y="14653"/>
                  </a:lnTo>
                  <a:lnTo>
                    <a:pt x="7584" y="14660"/>
                  </a:lnTo>
                  <a:lnTo>
                    <a:pt x="7611" y="14667"/>
                  </a:lnTo>
                  <a:lnTo>
                    <a:pt x="7642" y="14672"/>
                  </a:lnTo>
                  <a:lnTo>
                    <a:pt x="7672" y="14676"/>
                  </a:lnTo>
                  <a:lnTo>
                    <a:pt x="7704" y="14679"/>
                  </a:lnTo>
                  <a:lnTo>
                    <a:pt x="7737" y="14681"/>
                  </a:lnTo>
                  <a:lnTo>
                    <a:pt x="7773" y="14683"/>
                  </a:lnTo>
                  <a:lnTo>
                    <a:pt x="7808" y="14683"/>
                  </a:lnTo>
                  <a:lnTo>
                    <a:pt x="7882" y="14683"/>
                  </a:lnTo>
                  <a:lnTo>
                    <a:pt x="7960" y="14681"/>
                  </a:lnTo>
                  <a:lnTo>
                    <a:pt x="8040" y="14678"/>
                  </a:lnTo>
                  <a:lnTo>
                    <a:pt x="8121" y="14674"/>
                  </a:lnTo>
                  <a:lnTo>
                    <a:pt x="8204" y="14670"/>
                  </a:lnTo>
                  <a:lnTo>
                    <a:pt x="8288" y="14667"/>
                  </a:lnTo>
                  <a:lnTo>
                    <a:pt x="8371" y="14665"/>
                  </a:lnTo>
                  <a:lnTo>
                    <a:pt x="8453" y="14665"/>
                  </a:lnTo>
                  <a:lnTo>
                    <a:pt x="8494" y="14666"/>
                  </a:lnTo>
                  <a:lnTo>
                    <a:pt x="8534" y="14668"/>
                  </a:lnTo>
                  <a:lnTo>
                    <a:pt x="8573" y="14670"/>
                  </a:lnTo>
                  <a:lnTo>
                    <a:pt x="8612" y="14674"/>
                  </a:lnTo>
                  <a:lnTo>
                    <a:pt x="8614" y="14653"/>
                  </a:lnTo>
                  <a:lnTo>
                    <a:pt x="8619" y="14632"/>
                  </a:lnTo>
                  <a:lnTo>
                    <a:pt x="8623" y="14611"/>
                  </a:lnTo>
                  <a:lnTo>
                    <a:pt x="8627" y="14592"/>
                  </a:lnTo>
                  <a:lnTo>
                    <a:pt x="8632" y="14572"/>
                  </a:lnTo>
                  <a:lnTo>
                    <a:pt x="8638" y="14552"/>
                  </a:lnTo>
                  <a:lnTo>
                    <a:pt x="8646" y="14532"/>
                  </a:lnTo>
                  <a:lnTo>
                    <a:pt x="8653" y="14513"/>
                  </a:lnTo>
                  <a:lnTo>
                    <a:pt x="8660" y="14495"/>
                  </a:lnTo>
                  <a:lnTo>
                    <a:pt x="8668" y="14476"/>
                  </a:lnTo>
                  <a:lnTo>
                    <a:pt x="8677" y="14458"/>
                  </a:lnTo>
                  <a:lnTo>
                    <a:pt x="8687" y="14441"/>
                  </a:lnTo>
                  <a:lnTo>
                    <a:pt x="8697" y="14423"/>
                  </a:lnTo>
                  <a:lnTo>
                    <a:pt x="8707" y="14406"/>
                  </a:lnTo>
                  <a:lnTo>
                    <a:pt x="8717" y="14389"/>
                  </a:lnTo>
                  <a:lnTo>
                    <a:pt x="8729" y="14374"/>
                  </a:lnTo>
                  <a:lnTo>
                    <a:pt x="8740" y="14358"/>
                  </a:lnTo>
                  <a:lnTo>
                    <a:pt x="8753" y="14344"/>
                  </a:lnTo>
                  <a:lnTo>
                    <a:pt x="8765" y="14330"/>
                  </a:lnTo>
                  <a:lnTo>
                    <a:pt x="8778" y="14316"/>
                  </a:lnTo>
                  <a:lnTo>
                    <a:pt x="8791" y="14303"/>
                  </a:lnTo>
                  <a:lnTo>
                    <a:pt x="8805" y="14291"/>
                  </a:lnTo>
                  <a:lnTo>
                    <a:pt x="8819" y="14280"/>
                  </a:lnTo>
                  <a:lnTo>
                    <a:pt x="8834" y="14269"/>
                  </a:lnTo>
                  <a:lnTo>
                    <a:pt x="8848" y="14258"/>
                  </a:lnTo>
                  <a:lnTo>
                    <a:pt x="8863" y="14249"/>
                  </a:lnTo>
                  <a:lnTo>
                    <a:pt x="8878" y="14240"/>
                  </a:lnTo>
                  <a:lnTo>
                    <a:pt x="8893" y="14233"/>
                  </a:lnTo>
                  <a:lnTo>
                    <a:pt x="8909" y="14226"/>
                  </a:lnTo>
                  <a:lnTo>
                    <a:pt x="8925" y="14220"/>
                  </a:lnTo>
                  <a:lnTo>
                    <a:pt x="8941" y="14214"/>
                  </a:lnTo>
                  <a:lnTo>
                    <a:pt x="8958" y="14210"/>
                  </a:lnTo>
                  <a:lnTo>
                    <a:pt x="8949" y="14184"/>
                  </a:lnTo>
                  <a:lnTo>
                    <a:pt x="8939" y="14160"/>
                  </a:lnTo>
                  <a:lnTo>
                    <a:pt x="8928" y="14137"/>
                  </a:lnTo>
                  <a:lnTo>
                    <a:pt x="8914" y="14116"/>
                  </a:lnTo>
                  <a:lnTo>
                    <a:pt x="8899" y="14096"/>
                  </a:lnTo>
                  <a:lnTo>
                    <a:pt x="8885" y="14077"/>
                  </a:lnTo>
                  <a:lnTo>
                    <a:pt x="8868" y="14059"/>
                  </a:lnTo>
                  <a:lnTo>
                    <a:pt x="8851" y="14042"/>
                  </a:lnTo>
                  <a:lnTo>
                    <a:pt x="8832" y="14028"/>
                  </a:lnTo>
                  <a:lnTo>
                    <a:pt x="8812" y="14014"/>
                  </a:lnTo>
                  <a:lnTo>
                    <a:pt x="8791" y="14002"/>
                  </a:lnTo>
                  <a:lnTo>
                    <a:pt x="8770" y="13990"/>
                  </a:lnTo>
                  <a:lnTo>
                    <a:pt x="8749" y="13980"/>
                  </a:lnTo>
                  <a:lnTo>
                    <a:pt x="8727" y="13972"/>
                  </a:lnTo>
                  <a:lnTo>
                    <a:pt x="8704" y="13964"/>
                  </a:lnTo>
                  <a:lnTo>
                    <a:pt x="8681" y="13958"/>
                  </a:lnTo>
                  <a:lnTo>
                    <a:pt x="8657" y="13954"/>
                  </a:lnTo>
                  <a:lnTo>
                    <a:pt x="8634" y="13951"/>
                  </a:lnTo>
                  <a:lnTo>
                    <a:pt x="8610" y="13949"/>
                  </a:lnTo>
                  <a:lnTo>
                    <a:pt x="8586" y="13949"/>
                  </a:lnTo>
                  <a:lnTo>
                    <a:pt x="8563" y="13950"/>
                  </a:lnTo>
                  <a:lnTo>
                    <a:pt x="8539" y="13952"/>
                  </a:lnTo>
                  <a:lnTo>
                    <a:pt x="8517" y="13956"/>
                  </a:lnTo>
                  <a:lnTo>
                    <a:pt x="8494" y="13961"/>
                  </a:lnTo>
                  <a:lnTo>
                    <a:pt x="8471" y="13967"/>
                  </a:lnTo>
                  <a:lnTo>
                    <a:pt x="8449" y="13975"/>
                  </a:lnTo>
                  <a:lnTo>
                    <a:pt x="8427" y="13984"/>
                  </a:lnTo>
                  <a:lnTo>
                    <a:pt x="8406" y="13995"/>
                  </a:lnTo>
                  <a:lnTo>
                    <a:pt x="8387" y="14007"/>
                  </a:lnTo>
                  <a:lnTo>
                    <a:pt x="8367" y="14022"/>
                  </a:lnTo>
                  <a:lnTo>
                    <a:pt x="8349" y="14036"/>
                  </a:lnTo>
                  <a:lnTo>
                    <a:pt x="8331" y="14053"/>
                  </a:lnTo>
                  <a:lnTo>
                    <a:pt x="8327" y="14057"/>
                  </a:lnTo>
                  <a:lnTo>
                    <a:pt x="8323" y="14059"/>
                  </a:lnTo>
                  <a:lnTo>
                    <a:pt x="8322" y="14059"/>
                  </a:lnTo>
                  <a:lnTo>
                    <a:pt x="8321" y="14058"/>
                  </a:lnTo>
                  <a:lnTo>
                    <a:pt x="8320" y="14058"/>
                  </a:lnTo>
                  <a:lnTo>
                    <a:pt x="8319" y="14057"/>
                  </a:lnTo>
                  <a:lnTo>
                    <a:pt x="8319" y="14053"/>
                  </a:lnTo>
                  <a:lnTo>
                    <a:pt x="8319" y="14048"/>
                  </a:lnTo>
                  <a:lnTo>
                    <a:pt x="8321" y="14041"/>
                  </a:lnTo>
                  <a:lnTo>
                    <a:pt x="8323" y="14034"/>
                  </a:lnTo>
                  <a:lnTo>
                    <a:pt x="8326" y="14027"/>
                  </a:lnTo>
                  <a:lnTo>
                    <a:pt x="8330" y="14017"/>
                  </a:lnTo>
                  <a:lnTo>
                    <a:pt x="8336" y="14008"/>
                  </a:lnTo>
                  <a:lnTo>
                    <a:pt x="8342" y="13999"/>
                  </a:lnTo>
                  <a:lnTo>
                    <a:pt x="8348" y="13989"/>
                  </a:lnTo>
                  <a:lnTo>
                    <a:pt x="8356" y="13980"/>
                  </a:lnTo>
                  <a:lnTo>
                    <a:pt x="8365" y="13970"/>
                  </a:lnTo>
                  <a:lnTo>
                    <a:pt x="8374" y="13962"/>
                  </a:lnTo>
                  <a:lnTo>
                    <a:pt x="8391" y="13949"/>
                  </a:lnTo>
                  <a:lnTo>
                    <a:pt x="8408" y="13937"/>
                  </a:lnTo>
                  <a:lnTo>
                    <a:pt x="8426" y="13926"/>
                  </a:lnTo>
                  <a:lnTo>
                    <a:pt x="8445" y="13916"/>
                  </a:lnTo>
                  <a:lnTo>
                    <a:pt x="8464" y="13907"/>
                  </a:lnTo>
                  <a:lnTo>
                    <a:pt x="8483" y="13900"/>
                  </a:lnTo>
                  <a:lnTo>
                    <a:pt x="8504" y="13893"/>
                  </a:lnTo>
                  <a:lnTo>
                    <a:pt x="8525" y="13888"/>
                  </a:lnTo>
                  <a:lnTo>
                    <a:pt x="8546" y="13883"/>
                  </a:lnTo>
                  <a:lnTo>
                    <a:pt x="8567" y="13880"/>
                  </a:lnTo>
                  <a:lnTo>
                    <a:pt x="8588" y="13878"/>
                  </a:lnTo>
                  <a:lnTo>
                    <a:pt x="8610" y="13877"/>
                  </a:lnTo>
                  <a:lnTo>
                    <a:pt x="8632" y="13877"/>
                  </a:lnTo>
                  <a:lnTo>
                    <a:pt x="8654" y="13877"/>
                  </a:lnTo>
                  <a:lnTo>
                    <a:pt x="8676" y="13879"/>
                  </a:lnTo>
                  <a:lnTo>
                    <a:pt x="8699" y="13882"/>
                  </a:lnTo>
                  <a:lnTo>
                    <a:pt x="8721" y="13886"/>
                  </a:lnTo>
                  <a:lnTo>
                    <a:pt x="8742" y="13890"/>
                  </a:lnTo>
                  <a:lnTo>
                    <a:pt x="8764" y="13896"/>
                  </a:lnTo>
                  <a:lnTo>
                    <a:pt x="8786" y="13904"/>
                  </a:lnTo>
                  <a:lnTo>
                    <a:pt x="8807" y="13911"/>
                  </a:lnTo>
                  <a:lnTo>
                    <a:pt x="8828" y="13920"/>
                  </a:lnTo>
                  <a:lnTo>
                    <a:pt x="8848" y="13930"/>
                  </a:lnTo>
                  <a:lnTo>
                    <a:pt x="8868" y="13940"/>
                  </a:lnTo>
                  <a:lnTo>
                    <a:pt x="8888" y="13953"/>
                  </a:lnTo>
                  <a:lnTo>
                    <a:pt x="8908" y="13965"/>
                  </a:lnTo>
                  <a:lnTo>
                    <a:pt x="8925" y="13979"/>
                  </a:lnTo>
                  <a:lnTo>
                    <a:pt x="8943" y="13993"/>
                  </a:lnTo>
                  <a:lnTo>
                    <a:pt x="8961" y="14009"/>
                  </a:lnTo>
                  <a:lnTo>
                    <a:pt x="8978" y="14025"/>
                  </a:lnTo>
                  <a:lnTo>
                    <a:pt x="8993" y="14042"/>
                  </a:lnTo>
                  <a:lnTo>
                    <a:pt x="9008" y="14060"/>
                  </a:lnTo>
                  <a:lnTo>
                    <a:pt x="9014" y="14047"/>
                  </a:lnTo>
                  <a:lnTo>
                    <a:pt x="9020" y="14033"/>
                  </a:lnTo>
                  <a:lnTo>
                    <a:pt x="9027" y="14019"/>
                  </a:lnTo>
                  <a:lnTo>
                    <a:pt x="9035" y="14007"/>
                  </a:lnTo>
                  <a:lnTo>
                    <a:pt x="9043" y="13994"/>
                  </a:lnTo>
                  <a:lnTo>
                    <a:pt x="9051" y="13983"/>
                  </a:lnTo>
                  <a:lnTo>
                    <a:pt x="9061" y="13972"/>
                  </a:lnTo>
                  <a:lnTo>
                    <a:pt x="9069" y="13961"/>
                  </a:lnTo>
                  <a:lnTo>
                    <a:pt x="9078" y="13952"/>
                  </a:lnTo>
                  <a:lnTo>
                    <a:pt x="9088" y="13943"/>
                  </a:lnTo>
                  <a:lnTo>
                    <a:pt x="9097" y="13936"/>
                  </a:lnTo>
                  <a:lnTo>
                    <a:pt x="9107" y="13930"/>
                  </a:lnTo>
                  <a:lnTo>
                    <a:pt x="9116" y="13925"/>
                  </a:lnTo>
                  <a:lnTo>
                    <a:pt x="9124" y="13920"/>
                  </a:lnTo>
                  <a:lnTo>
                    <a:pt x="9134" y="13918"/>
                  </a:lnTo>
                  <a:lnTo>
                    <a:pt x="9142" y="13916"/>
                  </a:lnTo>
                  <a:lnTo>
                    <a:pt x="9129" y="13891"/>
                  </a:lnTo>
                  <a:lnTo>
                    <a:pt x="9115" y="13868"/>
                  </a:lnTo>
                  <a:lnTo>
                    <a:pt x="9099" y="13845"/>
                  </a:lnTo>
                  <a:lnTo>
                    <a:pt x="9083" y="13824"/>
                  </a:lnTo>
                  <a:lnTo>
                    <a:pt x="9065" y="13804"/>
                  </a:lnTo>
                  <a:lnTo>
                    <a:pt x="9046" y="13785"/>
                  </a:lnTo>
                  <a:lnTo>
                    <a:pt x="9026" y="13767"/>
                  </a:lnTo>
                  <a:lnTo>
                    <a:pt x="9006" y="13752"/>
                  </a:lnTo>
                  <a:lnTo>
                    <a:pt x="8984" y="13736"/>
                  </a:lnTo>
                  <a:lnTo>
                    <a:pt x="8962" y="13722"/>
                  </a:lnTo>
                  <a:lnTo>
                    <a:pt x="8938" y="13710"/>
                  </a:lnTo>
                  <a:lnTo>
                    <a:pt x="8915" y="13698"/>
                  </a:lnTo>
                  <a:lnTo>
                    <a:pt x="8890" y="13689"/>
                  </a:lnTo>
                  <a:lnTo>
                    <a:pt x="8866" y="13681"/>
                  </a:lnTo>
                  <a:lnTo>
                    <a:pt x="8841" y="13673"/>
                  </a:lnTo>
                  <a:lnTo>
                    <a:pt x="8815" y="13667"/>
                  </a:lnTo>
                  <a:lnTo>
                    <a:pt x="8790" y="13662"/>
                  </a:lnTo>
                  <a:lnTo>
                    <a:pt x="8764" y="13659"/>
                  </a:lnTo>
                  <a:lnTo>
                    <a:pt x="8738" y="13657"/>
                  </a:lnTo>
                  <a:lnTo>
                    <a:pt x="8712" y="13656"/>
                  </a:lnTo>
                  <a:lnTo>
                    <a:pt x="8687" y="13657"/>
                  </a:lnTo>
                  <a:lnTo>
                    <a:pt x="8661" y="13659"/>
                  </a:lnTo>
                  <a:lnTo>
                    <a:pt x="8636" y="13662"/>
                  </a:lnTo>
                  <a:lnTo>
                    <a:pt x="8611" y="13666"/>
                  </a:lnTo>
                  <a:lnTo>
                    <a:pt x="8586" y="13671"/>
                  </a:lnTo>
                  <a:lnTo>
                    <a:pt x="8562" y="13679"/>
                  </a:lnTo>
                  <a:lnTo>
                    <a:pt x="8538" y="13687"/>
                  </a:lnTo>
                  <a:lnTo>
                    <a:pt x="8516" y="13697"/>
                  </a:lnTo>
                  <a:lnTo>
                    <a:pt x="8493" y="13708"/>
                  </a:lnTo>
                  <a:lnTo>
                    <a:pt x="8471" y="13720"/>
                  </a:lnTo>
                  <a:lnTo>
                    <a:pt x="8450" y="13734"/>
                  </a:lnTo>
                  <a:lnTo>
                    <a:pt x="8430" y="13750"/>
                  </a:lnTo>
                  <a:lnTo>
                    <a:pt x="8428" y="13752"/>
                  </a:lnTo>
                  <a:lnTo>
                    <a:pt x="8425" y="13752"/>
                  </a:lnTo>
                  <a:lnTo>
                    <a:pt x="8423" y="13752"/>
                  </a:lnTo>
                  <a:lnTo>
                    <a:pt x="8422" y="13751"/>
                  </a:lnTo>
                  <a:lnTo>
                    <a:pt x="8420" y="13748"/>
                  </a:lnTo>
                  <a:lnTo>
                    <a:pt x="8420" y="13745"/>
                  </a:lnTo>
                  <a:lnTo>
                    <a:pt x="8420" y="13741"/>
                  </a:lnTo>
                  <a:lnTo>
                    <a:pt x="8421" y="13736"/>
                  </a:lnTo>
                  <a:lnTo>
                    <a:pt x="8423" y="13731"/>
                  </a:lnTo>
                  <a:lnTo>
                    <a:pt x="8426" y="13725"/>
                  </a:lnTo>
                  <a:lnTo>
                    <a:pt x="8429" y="13718"/>
                  </a:lnTo>
                  <a:lnTo>
                    <a:pt x="8434" y="13710"/>
                  </a:lnTo>
                  <a:lnTo>
                    <a:pt x="8441" y="13703"/>
                  </a:lnTo>
                  <a:lnTo>
                    <a:pt x="8448" y="13694"/>
                  </a:lnTo>
                  <a:lnTo>
                    <a:pt x="8456" y="13685"/>
                  </a:lnTo>
                  <a:lnTo>
                    <a:pt x="8467" y="13676"/>
                  </a:lnTo>
                  <a:lnTo>
                    <a:pt x="8482" y="13663"/>
                  </a:lnTo>
                  <a:lnTo>
                    <a:pt x="8499" y="13652"/>
                  </a:lnTo>
                  <a:lnTo>
                    <a:pt x="8516" y="13640"/>
                  </a:lnTo>
                  <a:lnTo>
                    <a:pt x="8534" y="13631"/>
                  </a:lnTo>
                  <a:lnTo>
                    <a:pt x="8553" y="13621"/>
                  </a:lnTo>
                  <a:lnTo>
                    <a:pt x="8573" y="13613"/>
                  </a:lnTo>
                  <a:lnTo>
                    <a:pt x="8594" y="13606"/>
                  </a:lnTo>
                  <a:lnTo>
                    <a:pt x="8615" y="13599"/>
                  </a:lnTo>
                  <a:lnTo>
                    <a:pt x="8637" y="13594"/>
                  </a:lnTo>
                  <a:lnTo>
                    <a:pt x="8659" y="13590"/>
                  </a:lnTo>
                  <a:lnTo>
                    <a:pt x="8682" y="13587"/>
                  </a:lnTo>
                  <a:lnTo>
                    <a:pt x="8706" y="13585"/>
                  </a:lnTo>
                  <a:lnTo>
                    <a:pt x="8730" y="13583"/>
                  </a:lnTo>
                  <a:lnTo>
                    <a:pt x="8754" y="13583"/>
                  </a:lnTo>
                  <a:lnTo>
                    <a:pt x="8778" y="13584"/>
                  </a:lnTo>
                  <a:lnTo>
                    <a:pt x="8802" y="13585"/>
                  </a:lnTo>
                  <a:lnTo>
                    <a:pt x="8827" y="13588"/>
                  </a:lnTo>
                  <a:lnTo>
                    <a:pt x="8852" y="13591"/>
                  </a:lnTo>
                  <a:lnTo>
                    <a:pt x="8876" y="13596"/>
                  </a:lnTo>
                  <a:lnTo>
                    <a:pt x="8901" y="13603"/>
                  </a:lnTo>
                  <a:lnTo>
                    <a:pt x="8924" y="13610"/>
                  </a:lnTo>
                  <a:lnTo>
                    <a:pt x="8948" y="13617"/>
                  </a:lnTo>
                  <a:lnTo>
                    <a:pt x="8973" y="13627"/>
                  </a:lnTo>
                  <a:lnTo>
                    <a:pt x="8996" y="13637"/>
                  </a:lnTo>
                  <a:lnTo>
                    <a:pt x="9020" y="13648"/>
                  </a:lnTo>
                  <a:lnTo>
                    <a:pt x="9043" y="13661"/>
                  </a:lnTo>
                  <a:lnTo>
                    <a:pt x="9066" y="13674"/>
                  </a:lnTo>
                  <a:lnTo>
                    <a:pt x="9088" y="13689"/>
                  </a:lnTo>
                  <a:lnTo>
                    <a:pt x="9109" y="13706"/>
                  </a:lnTo>
                  <a:lnTo>
                    <a:pt x="9129" y="13722"/>
                  </a:lnTo>
                  <a:lnTo>
                    <a:pt x="9149" y="13741"/>
                  </a:lnTo>
                  <a:lnTo>
                    <a:pt x="9169" y="13760"/>
                  </a:lnTo>
                  <a:lnTo>
                    <a:pt x="9172" y="13746"/>
                  </a:lnTo>
                  <a:lnTo>
                    <a:pt x="9175" y="13732"/>
                  </a:lnTo>
                  <a:lnTo>
                    <a:pt x="9179" y="13719"/>
                  </a:lnTo>
                  <a:lnTo>
                    <a:pt x="9184" y="13706"/>
                  </a:lnTo>
                  <a:lnTo>
                    <a:pt x="9189" y="13694"/>
                  </a:lnTo>
                  <a:lnTo>
                    <a:pt x="9194" y="13683"/>
                  </a:lnTo>
                  <a:lnTo>
                    <a:pt x="9200" y="13672"/>
                  </a:lnTo>
                  <a:lnTo>
                    <a:pt x="9206" y="13663"/>
                  </a:lnTo>
                  <a:lnTo>
                    <a:pt x="9213" y="13655"/>
                  </a:lnTo>
                  <a:lnTo>
                    <a:pt x="9220" y="13646"/>
                  </a:lnTo>
                  <a:lnTo>
                    <a:pt x="9227" y="13640"/>
                  </a:lnTo>
                  <a:lnTo>
                    <a:pt x="9235" y="13634"/>
                  </a:lnTo>
                  <a:lnTo>
                    <a:pt x="9242" y="13630"/>
                  </a:lnTo>
                  <a:lnTo>
                    <a:pt x="9249" y="13627"/>
                  </a:lnTo>
                  <a:lnTo>
                    <a:pt x="9256" y="13624"/>
                  </a:lnTo>
                  <a:lnTo>
                    <a:pt x="9264" y="13624"/>
                  </a:lnTo>
                  <a:lnTo>
                    <a:pt x="9252" y="13607"/>
                  </a:lnTo>
                  <a:lnTo>
                    <a:pt x="9239" y="13589"/>
                  </a:lnTo>
                  <a:lnTo>
                    <a:pt x="9223" y="13571"/>
                  </a:lnTo>
                  <a:lnTo>
                    <a:pt x="9206" y="13554"/>
                  </a:lnTo>
                  <a:lnTo>
                    <a:pt x="9187" y="13537"/>
                  </a:lnTo>
                  <a:lnTo>
                    <a:pt x="9167" y="13519"/>
                  </a:lnTo>
                  <a:lnTo>
                    <a:pt x="9145" y="13503"/>
                  </a:lnTo>
                  <a:lnTo>
                    <a:pt x="9122" y="13487"/>
                  </a:lnTo>
                  <a:lnTo>
                    <a:pt x="9098" y="13472"/>
                  </a:lnTo>
                  <a:lnTo>
                    <a:pt x="9074" y="13458"/>
                  </a:lnTo>
                  <a:lnTo>
                    <a:pt x="9049" y="13445"/>
                  </a:lnTo>
                  <a:lnTo>
                    <a:pt x="9023" y="13434"/>
                  </a:lnTo>
                  <a:lnTo>
                    <a:pt x="8997" y="13424"/>
                  </a:lnTo>
                  <a:lnTo>
                    <a:pt x="8971" y="13416"/>
                  </a:lnTo>
                  <a:lnTo>
                    <a:pt x="8945" y="13411"/>
                  </a:lnTo>
                  <a:lnTo>
                    <a:pt x="8920" y="13407"/>
                  </a:lnTo>
                  <a:close/>
                  <a:moveTo>
                    <a:pt x="5894" y="9271"/>
                  </a:moveTo>
                  <a:lnTo>
                    <a:pt x="5853" y="9287"/>
                  </a:lnTo>
                  <a:lnTo>
                    <a:pt x="5812" y="9305"/>
                  </a:lnTo>
                  <a:lnTo>
                    <a:pt x="5771" y="9324"/>
                  </a:lnTo>
                  <a:lnTo>
                    <a:pt x="5729" y="9345"/>
                  </a:lnTo>
                  <a:lnTo>
                    <a:pt x="5689" y="9367"/>
                  </a:lnTo>
                  <a:lnTo>
                    <a:pt x="5649" y="9389"/>
                  </a:lnTo>
                  <a:lnTo>
                    <a:pt x="5611" y="9412"/>
                  </a:lnTo>
                  <a:lnTo>
                    <a:pt x="5575" y="9435"/>
                  </a:lnTo>
                  <a:lnTo>
                    <a:pt x="5541" y="9458"/>
                  </a:lnTo>
                  <a:lnTo>
                    <a:pt x="5510" y="9480"/>
                  </a:lnTo>
                  <a:lnTo>
                    <a:pt x="5483" y="9501"/>
                  </a:lnTo>
                  <a:lnTo>
                    <a:pt x="5459" y="9520"/>
                  </a:lnTo>
                  <a:lnTo>
                    <a:pt x="5439" y="9539"/>
                  </a:lnTo>
                  <a:lnTo>
                    <a:pt x="5424" y="9555"/>
                  </a:lnTo>
                  <a:lnTo>
                    <a:pt x="5418" y="9562"/>
                  </a:lnTo>
                  <a:lnTo>
                    <a:pt x="5414" y="9568"/>
                  </a:lnTo>
                  <a:lnTo>
                    <a:pt x="5411" y="9575"/>
                  </a:lnTo>
                  <a:lnTo>
                    <a:pt x="5410" y="9579"/>
                  </a:lnTo>
                  <a:lnTo>
                    <a:pt x="5403" y="9626"/>
                  </a:lnTo>
                  <a:lnTo>
                    <a:pt x="5398" y="9675"/>
                  </a:lnTo>
                  <a:lnTo>
                    <a:pt x="5394" y="9728"/>
                  </a:lnTo>
                  <a:lnTo>
                    <a:pt x="5390" y="9781"/>
                  </a:lnTo>
                  <a:lnTo>
                    <a:pt x="5388" y="9835"/>
                  </a:lnTo>
                  <a:lnTo>
                    <a:pt x="5386" y="9889"/>
                  </a:lnTo>
                  <a:lnTo>
                    <a:pt x="5385" y="9941"/>
                  </a:lnTo>
                  <a:lnTo>
                    <a:pt x="5385" y="9990"/>
                  </a:lnTo>
                  <a:lnTo>
                    <a:pt x="5397" y="9982"/>
                  </a:lnTo>
                  <a:lnTo>
                    <a:pt x="5410" y="9975"/>
                  </a:lnTo>
                  <a:lnTo>
                    <a:pt x="5421" y="9966"/>
                  </a:lnTo>
                  <a:lnTo>
                    <a:pt x="5432" y="9957"/>
                  </a:lnTo>
                  <a:lnTo>
                    <a:pt x="5453" y="9939"/>
                  </a:lnTo>
                  <a:lnTo>
                    <a:pt x="5473" y="9919"/>
                  </a:lnTo>
                  <a:lnTo>
                    <a:pt x="5491" y="9899"/>
                  </a:lnTo>
                  <a:lnTo>
                    <a:pt x="5510" y="9878"/>
                  </a:lnTo>
                  <a:lnTo>
                    <a:pt x="5526" y="9856"/>
                  </a:lnTo>
                  <a:lnTo>
                    <a:pt x="5544" y="9833"/>
                  </a:lnTo>
                  <a:lnTo>
                    <a:pt x="5579" y="9786"/>
                  </a:lnTo>
                  <a:lnTo>
                    <a:pt x="5619" y="9738"/>
                  </a:lnTo>
                  <a:lnTo>
                    <a:pt x="5640" y="9715"/>
                  </a:lnTo>
                  <a:lnTo>
                    <a:pt x="5664" y="9691"/>
                  </a:lnTo>
                  <a:lnTo>
                    <a:pt x="5689" y="9667"/>
                  </a:lnTo>
                  <a:lnTo>
                    <a:pt x="5717" y="9644"/>
                  </a:lnTo>
                  <a:lnTo>
                    <a:pt x="5767" y="9605"/>
                  </a:lnTo>
                  <a:lnTo>
                    <a:pt x="5814" y="9570"/>
                  </a:lnTo>
                  <a:lnTo>
                    <a:pt x="5858" y="9539"/>
                  </a:lnTo>
                  <a:lnTo>
                    <a:pt x="5899" y="9511"/>
                  </a:lnTo>
                  <a:lnTo>
                    <a:pt x="5969" y="9466"/>
                  </a:lnTo>
                  <a:lnTo>
                    <a:pt x="6027" y="9432"/>
                  </a:lnTo>
                  <a:lnTo>
                    <a:pt x="6070" y="9406"/>
                  </a:lnTo>
                  <a:lnTo>
                    <a:pt x="6100" y="9387"/>
                  </a:lnTo>
                  <a:lnTo>
                    <a:pt x="6109" y="9380"/>
                  </a:lnTo>
                  <a:lnTo>
                    <a:pt x="6115" y="9372"/>
                  </a:lnTo>
                  <a:lnTo>
                    <a:pt x="6116" y="9369"/>
                  </a:lnTo>
                  <a:lnTo>
                    <a:pt x="6117" y="9366"/>
                  </a:lnTo>
                  <a:lnTo>
                    <a:pt x="6117" y="9363"/>
                  </a:lnTo>
                  <a:lnTo>
                    <a:pt x="6116" y="9360"/>
                  </a:lnTo>
                  <a:lnTo>
                    <a:pt x="6109" y="9349"/>
                  </a:lnTo>
                  <a:lnTo>
                    <a:pt x="6101" y="9339"/>
                  </a:lnTo>
                  <a:lnTo>
                    <a:pt x="6089" y="9330"/>
                  </a:lnTo>
                  <a:lnTo>
                    <a:pt x="6077" y="9321"/>
                  </a:lnTo>
                  <a:lnTo>
                    <a:pt x="6062" y="9313"/>
                  </a:lnTo>
                  <a:lnTo>
                    <a:pt x="6048" y="9306"/>
                  </a:lnTo>
                  <a:lnTo>
                    <a:pt x="6032" y="9299"/>
                  </a:lnTo>
                  <a:lnTo>
                    <a:pt x="6015" y="9293"/>
                  </a:lnTo>
                  <a:lnTo>
                    <a:pt x="5999" y="9288"/>
                  </a:lnTo>
                  <a:lnTo>
                    <a:pt x="5982" y="9284"/>
                  </a:lnTo>
                  <a:lnTo>
                    <a:pt x="5965" y="9280"/>
                  </a:lnTo>
                  <a:lnTo>
                    <a:pt x="5949" y="9276"/>
                  </a:lnTo>
                  <a:lnTo>
                    <a:pt x="5933" y="9274"/>
                  </a:lnTo>
                  <a:lnTo>
                    <a:pt x="5919" y="9272"/>
                  </a:lnTo>
                  <a:lnTo>
                    <a:pt x="5905" y="9271"/>
                  </a:lnTo>
                  <a:lnTo>
                    <a:pt x="5894" y="9271"/>
                  </a:lnTo>
                  <a:close/>
                  <a:moveTo>
                    <a:pt x="9372" y="14030"/>
                  </a:moveTo>
                  <a:lnTo>
                    <a:pt x="9375" y="14012"/>
                  </a:lnTo>
                  <a:lnTo>
                    <a:pt x="9377" y="13992"/>
                  </a:lnTo>
                  <a:lnTo>
                    <a:pt x="9378" y="13972"/>
                  </a:lnTo>
                  <a:lnTo>
                    <a:pt x="9378" y="13950"/>
                  </a:lnTo>
                  <a:lnTo>
                    <a:pt x="9378" y="13927"/>
                  </a:lnTo>
                  <a:lnTo>
                    <a:pt x="9377" y="13904"/>
                  </a:lnTo>
                  <a:lnTo>
                    <a:pt x="9375" y="13880"/>
                  </a:lnTo>
                  <a:lnTo>
                    <a:pt x="9373" y="13857"/>
                  </a:lnTo>
                  <a:lnTo>
                    <a:pt x="9369" y="13834"/>
                  </a:lnTo>
                  <a:lnTo>
                    <a:pt x="9365" y="13811"/>
                  </a:lnTo>
                  <a:lnTo>
                    <a:pt x="9359" y="13790"/>
                  </a:lnTo>
                  <a:lnTo>
                    <a:pt x="9354" y="13769"/>
                  </a:lnTo>
                  <a:lnTo>
                    <a:pt x="9347" y="13751"/>
                  </a:lnTo>
                  <a:lnTo>
                    <a:pt x="9340" y="13733"/>
                  </a:lnTo>
                  <a:lnTo>
                    <a:pt x="9332" y="13718"/>
                  </a:lnTo>
                  <a:lnTo>
                    <a:pt x="9323" y="13705"/>
                  </a:lnTo>
                  <a:lnTo>
                    <a:pt x="9317" y="13702"/>
                  </a:lnTo>
                  <a:lnTo>
                    <a:pt x="9310" y="13701"/>
                  </a:lnTo>
                  <a:lnTo>
                    <a:pt x="9303" y="13702"/>
                  </a:lnTo>
                  <a:lnTo>
                    <a:pt x="9297" y="13704"/>
                  </a:lnTo>
                  <a:lnTo>
                    <a:pt x="9291" y="13708"/>
                  </a:lnTo>
                  <a:lnTo>
                    <a:pt x="9284" y="13713"/>
                  </a:lnTo>
                  <a:lnTo>
                    <a:pt x="9277" y="13720"/>
                  </a:lnTo>
                  <a:lnTo>
                    <a:pt x="9271" y="13728"/>
                  </a:lnTo>
                  <a:lnTo>
                    <a:pt x="9266" y="13737"/>
                  </a:lnTo>
                  <a:lnTo>
                    <a:pt x="9259" y="13747"/>
                  </a:lnTo>
                  <a:lnTo>
                    <a:pt x="9254" y="13759"/>
                  </a:lnTo>
                  <a:lnTo>
                    <a:pt x="9249" y="13771"/>
                  </a:lnTo>
                  <a:lnTo>
                    <a:pt x="9244" y="13784"/>
                  </a:lnTo>
                  <a:lnTo>
                    <a:pt x="9240" y="13797"/>
                  </a:lnTo>
                  <a:lnTo>
                    <a:pt x="9236" y="13811"/>
                  </a:lnTo>
                  <a:lnTo>
                    <a:pt x="9232" y="13826"/>
                  </a:lnTo>
                  <a:lnTo>
                    <a:pt x="9247" y="13849"/>
                  </a:lnTo>
                  <a:lnTo>
                    <a:pt x="9263" y="13874"/>
                  </a:lnTo>
                  <a:lnTo>
                    <a:pt x="9277" y="13900"/>
                  </a:lnTo>
                  <a:lnTo>
                    <a:pt x="9292" y="13927"/>
                  </a:lnTo>
                  <a:lnTo>
                    <a:pt x="9304" y="13955"/>
                  </a:lnTo>
                  <a:lnTo>
                    <a:pt x="9315" y="13981"/>
                  </a:lnTo>
                  <a:lnTo>
                    <a:pt x="9319" y="13994"/>
                  </a:lnTo>
                  <a:lnTo>
                    <a:pt x="9323" y="14007"/>
                  </a:lnTo>
                  <a:lnTo>
                    <a:pt x="9326" y="14018"/>
                  </a:lnTo>
                  <a:lnTo>
                    <a:pt x="9329" y="14030"/>
                  </a:lnTo>
                  <a:lnTo>
                    <a:pt x="9340" y="14029"/>
                  </a:lnTo>
                  <a:lnTo>
                    <a:pt x="9350" y="14029"/>
                  </a:lnTo>
                  <a:lnTo>
                    <a:pt x="9360" y="14029"/>
                  </a:lnTo>
                  <a:lnTo>
                    <a:pt x="9372" y="14030"/>
                  </a:lnTo>
                  <a:close/>
                  <a:moveTo>
                    <a:pt x="9065" y="14148"/>
                  </a:moveTo>
                  <a:lnTo>
                    <a:pt x="9072" y="14161"/>
                  </a:lnTo>
                  <a:lnTo>
                    <a:pt x="9078" y="14176"/>
                  </a:lnTo>
                  <a:lnTo>
                    <a:pt x="9085" y="14191"/>
                  </a:lnTo>
                  <a:lnTo>
                    <a:pt x="9091" y="14208"/>
                  </a:lnTo>
                  <a:lnTo>
                    <a:pt x="9102" y="14245"/>
                  </a:lnTo>
                  <a:lnTo>
                    <a:pt x="9113" y="14283"/>
                  </a:lnTo>
                  <a:lnTo>
                    <a:pt x="9121" y="14323"/>
                  </a:lnTo>
                  <a:lnTo>
                    <a:pt x="9128" y="14361"/>
                  </a:lnTo>
                  <a:lnTo>
                    <a:pt x="9133" y="14398"/>
                  </a:lnTo>
                  <a:lnTo>
                    <a:pt x="9135" y="14431"/>
                  </a:lnTo>
                  <a:lnTo>
                    <a:pt x="9150" y="14432"/>
                  </a:lnTo>
                  <a:lnTo>
                    <a:pt x="9167" y="14433"/>
                  </a:lnTo>
                  <a:lnTo>
                    <a:pt x="9184" y="14434"/>
                  </a:lnTo>
                  <a:lnTo>
                    <a:pt x="9198" y="14437"/>
                  </a:lnTo>
                  <a:lnTo>
                    <a:pt x="9207" y="14407"/>
                  </a:lnTo>
                  <a:lnTo>
                    <a:pt x="9215" y="14375"/>
                  </a:lnTo>
                  <a:lnTo>
                    <a:pt x="9221" y="14344"/>
                  </a:lnTo>
                  <a:lnTo>
                    <a:pt x="9225" y="14311"/>
                  </a:lnTo>
                  <a:lnTo>
                    <a:pt x="9228" y="14279"/>
                  </a:lnTo>
                  <a:lnTo>
                    <a:pt x="9230" y="14248"/>
                  </a:lnTo>
                  <a:lnTo>
                    <a:pt x="9230" y="14216"/>
                  </a:lnTo>
                  <a:lnTo>
                    <a:pt x="9229" y="14186"/>
                  </a:lnTo>
                  <a:lnTo>
                    <a:pt x="9227" y="14157"/>
                  </a:lnTo>
                  <a:lnTo>
                    <a:pt x="9224" y="14130"/>
                  </a:lnTo>
                  <a:lnTo>
                    <a:pt x="9219" y="14103"/>
                  </a:lnTo>
                  <a:lnTo>
                    <a:pt x="9213" y="14079"/>
                  </a:lnTo>
                  <a:lnTo>
                    <a:pt x="9206" y="14056"/>
                  </a:lnTo>
                  <a:lnTo>
                    <a:pt x="9198" y="14036"/>
                  </a:lnTo>
                  <a:lnTo>
                    <a:pt x="9194" y="14027"/>
                  </a:lnTo>
                  <a:lnTo>
                    <a:pt x="9190" y="14018"/>
                  </a:lnTo>
                  <a:lnTo>
                    <a:pt x="9185" y="14010"/>
                  </a:lnTo>
                  <a:lnTo>
                    <a:pt x="9179" y="14003"/>
                  </a:lnTo>
                  <a:lnTo>
                    <a:pt x="9173" y="14002"/>
                  </a:lnTo>
                  <a:lnTo>
                    <a:pt x="9167" y="14004"/>
                  </a:lnTo>
                  <a:lnTo>
                    <a:pt x="9159" y="14007"/>
                  </a:lnTo>
                  <a:lnTo>
                    <a:pt x="9151" y="14011"/>
                  </a:lnTo>
                  <a:lnTo>
                    <a:pt x="9144" y="14018"/>
                  </a:lnTo>
                  <a:lnTo>
                    <a:pt x="9136" y="14026"/>
                  </a:lnTo>
                  <a:lnTo>
                    <a:pt x="9127" y="14035"/>
                  </a:lnTo>
                  <a:lnTo>
                    <a:pt x="9119" y="14046"/>
                  </a:lnTo>
                  <a:lnTo>
                    <a:pt x="9112" y="14057"/>
                  </a:lnTo>
                  <a:lnTo>
                    <a:pt x="9103" y="14068"/>
                  </a:lnTo>
                  <a:lnTo>
                    <a:pt x="9096" y="14082"/>
                  </a:lnTo>
                  <a:lnTo>
                    <a:pt x="9089" y="14094"/>
                  </a:lnTo>
                  <a:lnTo>
                    <a:pt x="9082" y="14108"/>
                  </a:lnTo>
                  <a:lnTo>
                    <a:pt x="9075" y="14122"/>
                  </a:lnTo>
                  <a:lnTo>
                    <a:pt x="9070" y="14135"/>
                  </a:lnTo>
                  <a:lnTo>
                    <a:pt x="9065" y="14148"/>
                  </a:lnTo>
                  <a:close/>
                  <a:moveTo>
                    <a:pt x="8721" y="14680"/>
                  </a:moveTo>
                  <a:lnTo>
                    <a:pt x="8748" y="14685"/>
                  </a:lnTo>
                  <a:lnTo>
                    <a:pt x="8775" y="14693"/>
                  </a:lnTo>
                  <a:lnTo>
                    <a:pt x="8801" y="14700"/>
                  </a:lnTo>
                  <a:lnTo>
                    <a:pt x="8826" y="14709"/>
                  </a:lnTo>
                  <a:lnTo>
                    <a:pt x="8848" y="14719"/>
                  </a:lnTo>
                  <a:lnTo>
                    <a:pt x="8869" y="14728"/>
                  </a:lnTo>
                  <a:lnTo>
                    <a:pt x="8889" y="14739"/>
                  </a:lnTo>
                  <a:lnTo>
                    <a:pt x="8906" y="14748"/>
                  </a:lnTo>
                  <a:lnTo>
                    <a:pt x="8913" y="14735"/>
                  </a:lnTo>
                  <a:lnTo>
                    <a:pt x="8921" y="14718"/>
                  </a:lnTo>
                  <a:lnTo>
                    <a:pt x="8931" y="14697"/>
                  </a:lnTo>
                  <a:lnTo>
                    <a:pt x="8940" y="14673"/>
                  </a:lnTo>
                  <a:lnTo>
                    <a:pt x="8949" y="14647"/>
                  </a:lnTo>
                  <a:lnTo>
                    <a:pt x="8959" y="14619"/>
                  </a:lnTo>
                  <a:lnTo>
                    <a:pt x="8968" y="14588"/>
                  </a:lnTo>
                  <a:lnTo>
                    <a:pt x="8976" y="14556"/>
                  </a:lnTo>
                  <a:lnTo>
                    <a:pt x="8984" y="14524"/>
                  </a:lnTo>
                  <a:lnTo>
                    <a:pt x="8989" y="14492"/>
                  </a:lnTo>
                  <a:lnTo>
                    <a:pt x="8993" y="14458"/>
                  </a:lnTo>
                  <a:lnTo>
                    <a:pt x="8996" y="14426"/>
                  </a:lnTo>
                  <a:lnTo>
                    <a:pt x="8996" y="14410"/>
                  </a:lnTo>
                  <a:lnTo>
                    <a:pt x="8996" y="14395"/>
                  </a:lnTo>
                  <a:lnTo>
                    <a:pt x="8995" y="14379"/>
                  </a:lnTo>
                  <a:lnTo>
                    <a:pt x="8994" y="14364"/>
                  </a:lnTo>
                  <a:lnTo>
                    <a:pt x="8992" y="14350"/>
                  </a:lnTo>
                  <a:lnTo>
                    <a:pt x="8989" y="14336"/>
                  </a:lnTo>
                  <a:lnTo>
                    <a:pt x="8985" y="14323"/>
                  </a:lnTo>
                  <a:lnTo>
                    <a:pt x="8981" y="14309"/>
                  </a:lnTo>
                  <a:lnTo>
                    <a:pt x="8966" y="14311"/>
                  </a:lnTo>
                  <a:lnTo>
                    <a:pt x="8953" y="14314"/>
                  </a:lnTo>
                  <a:lnTo>
                    <a:pt x="8939" y="14320"/>
                  </a:lnTo>
                  <a:lnTo>
                    <a:pt x="8925" y="14325"/>
                  </a:lnTo>
                  <a:lnTo>
                    <a:pt x="8913" y="14332"/>
                  </a:lnTo>
                  <a:lnTo>
                    <a:pt x="8901" y="14339"/>
                  </a:lnTo>
                  <a:lnTo>
                    <a:pt x="8888" y="14349"/>
                  </a:lnTo>
                  <a:lnTo>
                    <a:pt x="8876" y="14358"/>
                  </a:lnTo>
                  <a:lnTo>
                    <a:pt x="8864" y="14369"/>
                  </a:lnTo>
                  <a:lnTo>
                    <a:pt x="8853" y="14380"/>
                  </a:lnTo>
                  <a:lnTo>
                    <a:pt x="8842" y="14393"/>
                  </a:lnTo>
                  <a:lnTo>
                    <a:pt x="8831" y="14405"/>
                  </a:lnTo>
                  <a:lnTo>
                    <a:pt x="8821" y="14418"/>
                  </a:lnTo>
                  <a:lnTo>
                    <a:pt x="8811" y="14431"/>
                  </a:lnTo>
                  <a:lnTo>
                    <a:pt x="8802" y="14446"/>
                  </a:lnTo>
                  <a:lnTo>
                    <a:pt x="8793" y="14460"/>
                  </a:lnTo>
                  <a:lnTo>
                    <a:pt x="8777" y="14489"/>
                  </a:lnTo>
                  <a:lnTo>
                    <a:pt x="8762" y="14520"/>
                  </a:lnTo>
                  <a:lnTo>
                    <a:pt x="8749" y="14550"/>
                  </a:lnTo>
                  <a:lnTo>
                    <a:pt x="8738" y="14579"/>
                  </a:lnTo>
                  <a:lnTo>
                    <a:pt x="8730" y="14607"/>
                  </a:lnTo>
                  <a:lnTo>
                    <a:pt x="8725" y="14634"/>
                  </a:lnTo>
                  <a:lnTo>
                    <a:pt x="8723" y="14647"/>
                  </a:lnTo>
                  <a:lnTo>
                    <a:pt x="8721" y="14658"/>
                  </a:lnTo>
                  <a:lnTo>
                    <a:pt x="8721" y="14670"/>
                  </a:lnTo>
                  <a:lnTo>
                    <a:pt x="8721" y="14680"/>
                  </a:lnTo>
                  <a:close/>
                  <a:moveTo>
                    <a:pt x="4933" y="14901"/>
                  </a:moveTo>
                  <a:lnTo>
                    <a:pt x="4943" y="14871"/>
                  </a:lnTo>
                  <a:lnTo>
                    <a:pt x="4950" y="14840"/>
                  </a:lnTo>
                  <a:lnTo>
                    <a:pt x="4956" y="14808"/>
                  </a:lnTo>
                  <a:lnTo>
                    <a:pt x="4961" y="14777"/>
                  </a:lnTo>
                  <a:lnTo>
                    <a:pt x="4964" y="14746"/>
                  </a:lnTo>
                  <a:lnTo>
                    <a:pt x="4966" y="14715"/>
                  </a:lnTo>
                  <a:lnTo>
                    <a:pt x="4966" y="14684"/>
                  </a:lnTo>
                  <a:lnTo>
                    <a:pt x="4965" y="14655"/>
                  </a:lnTo>
                  <a:lnTo>
                    <a:pt x="4963" y="14626"/>
                  </a:lnTo>
                  <a:lnTo>
                    <a:pt x="4960" y="14599"/>
                  </a:lnTo>
                  <a:lnTo>
                    <a:pt x="4955" y="14573"/>
                  </a:lnTo>
                  <a:lnTo>
                    <a:pt x="4949" y="14549"/>
                  </a:lnTo>
                  <a:lnTo>
                    <a:pt x="4943" y="14526"/>
                  </a:lnTo>
                  <a:lnTo>
                    <a:pt x="4934" y="14505"/>
                  </a:lnTo>
                  <a:lnTo>
                    <a:pt x="4925" y="14487"/>
                  </a:lnTo>
                  <a:lnTo>
                    <a:pt x="4914" y="14472"/>
                  </a:lnTo>
                  <a:lnTo>
                    <a:pt x="4911" y="14469"/>
                  </a:lnTo>
                  <a:lnTo>
                    <a:pt x="4906" y="14468"/>
                  </a:lnTo>
                  <a:lnTo>
                    <a:pt x="4900" y="14468"/>
                  </a:lnTo>
                  <a:lnTo>
                    <a:pt x="4894" y="14469"/>
                  </a:lnTo>
                  <a:lnTo>
                    <a:pt x="4885" y="14472"/>
                  </a:lnTo>
                  <a:lnTo>
                    <a:pt x="4877" y="14475"/>
                  </a:lnTo>
                  <a:lnTo>
                    <a:pt x="4868" y="14480"/>
                  </a:lnTo>
                  <a:lnTo>
                    <a:pt x="4859" y="14485"/>
                  </a:lnTo>
                  <a:lnTo>
                    <a:pt x="4850" y="14492"/>
                  </a:lnTo>
                  <a:lnTo>
                    <a:pt x="4842" y="14500"/>
                  </a:lnTo>
                  <a:lnTo>
                    <a:pt x="4832" y="14507"/>
                  </a:lnTo>
                  <a:lnTo>
                    <a:pt x="4825" y="14517"/>
                  </a:lnTo>
                  <a:lnTo>
                    <a:pt x="4818" y="14526"/>
                  </a:lnTo>
                  <a:lnTo>
                    <a:pt x="4811" y="14535"/>
                  </a:lnTo>
                  <a:lnTo>
                    <a:pt x="4807" y="14546"/>
                  </a:lnTo>
                  <a:lnTo>
                    <a:pt x="4803" y="14556"/>
                  </a:lnTo>
                  <a:lnTo>
                    <a:pt x="4811" y="14572"/>
                  </a:lnTo>
                  <a:lnTo>
                    <a:pt x="4821" y="14590"/>
                  </a:lnTo>
                  <a:lnTo>
                    <a:pt x="4828" y="14608"/>
                  </a:lnTo>
                  <a:lnTo>
                    <a:pt x="4836" y="14628"/>
                  </a:lnTo>
                  <a:lnTo>
                    <a:pt x="4844" y="14649"/>
                  </a:lnTo>
                  <a:lnTo>
                    <a:pt x="4851" y="14671"/>
                  </a:lnTo>
                  <a:lnTo>
                    <a:pt x="4858" y="14694"/>
                  </a:lnTo>
                  <a:lnTo>
                    <a:pt x="4865" y="14717"/>
                  </a:lnTo>
                  <a:lnTo>
                    <a:pt x="4870" y="14740"/>
                  </a:lnTo>
                  <a:lnTo>
                    <a:pt x="4875" y="14764"/>
                  </a:lnTo>
                  <a:lnTo>
                    <a:pt x="4879" y="14787"/>
                  </a:lnTo>
                  <a:lnTo>
                    <a:pt x="4883" y="14809"/>
                  </a:lnTo>
                  <a:lnTo>
                    <a:pt x="4885" y="14831"/>
                  </a:lnTo>
                  <a:lnTo>
                    <a:pt x="4887" y="14853"/>
                  </a:lnTo>
                  <a:lnTo>
                    <a:pt x="4888" y="14873"/>
                  </a:lnTo>
                  <a:lnTo>
                    <a:pt x="4887" y="14892"/>
                  </a:lnTo>
                  <a:lnTo>
                    <a:pt x="4899" y="14893"/>
                  </a:lnTo>
                  <a:lnTo>
                    <a:pt x="4910" y="14894"/>
                  </a:lnTo>
                  <a:lnTo>
                    <a:pt x="4922" y="14897"/>
                  </a:lnTo>
                  <a:lnTo>
                    <a:pt x="4933" y="14901"/>
                  </a:lnTo>
                  <a:close/>
                  <a:moveTo>
                    <a:pt x="4605" y="14776"/>
                  </a:moveTo>
                  <a:lnTo>
                    <a:pt x="4615" y="14796"/>
                  </a:lnTo>
                  <a:lnTo>
                    <a:pt x="4623" y="14817"/>
                  </a:lnTo>
                  <a:lnTo>
                    <a:pt x="4631" y="14839"/>
                  </a:lnTo>
                  <a:lnTo>
                    <a:pt x="4639" y="14863"/>
                  </a:lnTo>
                  <a:lnTo>
                    <a:pt x="4646" y="14887"/>
                  </a:lnTo>
                  <a:lnTo>
                    <a:pt x="4652" y="14912"/>
                  </a:lnTo>
                  <a:lnTo>
                    <a:pt x="4657" y="14937"/>
                  </a:lnTo>
                  <a:lnTo>
                    <a:pt x="4662" y="14963"/>
                  </a:lnTo>
                  <a:lnTo>
                    <a:pt x="4666" y="14989"/>
                  </a:lnTo>
                  <a:lnTo>
                    <a:pt x="4669" y="15014"/>
                  </a:lnTo>
                  <a:lnTo>
                    <a:pt x="4671" y="15040"/>
                  </a:lnTo>
                  <a:lnTo>
                    <a:pt x="4672" y="15065"/>
                  </a:lnTo>
                  <a:lnTo>
                    <a:pt x="4673" y="15089"/>
                  </a:lnTo>
                  <a:lnTo>
                    <a:pt x="4673" y="15112"/>
                  </a:lnTo>
                  <a:lnTo>
                    <a:pt x="4672" y="15134"/>
                  </a:lnTo>
                  <a:lnTo>
                    <a:pt x="4669" y="15154"/>
                  </a:lnTo>
                  <a:lnTo>
                    <a:pt x="4685" y="15156"/>
                  </a:lnTo>
                  <a:lnTo>
                    <a:pt x="4700" y="15161"/>
                  </a:lnTo>
                  <a:lnTo>
                    <a:pt x="4717" y="15166"/>
                  </a:lnTo>
                  <a:lnTo>
                    <a:pt x="4732" y="15172"/>
                  </a:lnTo>
                  <a:lnTo>
                    <a:pt x="4740" y="15151"/>
                  </a:lnTo>
                  <a:lnTo>
                    <a:pt x="4748" y="15127"/>
                  </a:lnTo>
                  <a:lnTo>
                    <a:pt x="4754" y="15101"/>
                  </a:lnTo>
                  <a:lnTo>
                    <a:pt x="4761" y="15072"/>
                  </a:lnTo>
                  <a:lnTo>
                    <a:pt x="4767" y="15041"/>
                  </a:lnTo>
                  <a:lnTo>
                    <a:pt x="4772" y="15008"/>
                  </a:lnTo>
                  <a:lnTo>
                    <a:pt x="4776" y="14974"/>
                  </a:lnTo>
                  <a:lnTo>
                    <a:pt x="4778" y="14939"/>
                  </a:lnTo>
                  <a:lnTo>
                    <a:pt x="4779" y="14902"/>
                  </a:lnTo>
                  <a:lnTo>
                    <a:pt x="4778" y="14866"/>
                  </a:lnTo>
                  <a:lnTo>
                    <a:pt x="4777" y="14848"/>
                  </a:lnTo>
                  <a:lnTo>
                    <a:pt x="4775" y="14829"/>
                  </a:lnTo>
                  <a:lnTo>
                    <a:pt x="4773" y="14812"/>
                  </a:lnTo>
                  <a:lnTo>
                    <a:pt x="4770" y="14793"/>
                  </a:lnTo>
                  <a:lnTo>
                    <a:pt x="4767" y="14775"/>
                  </a:lnTo>
                  <a:lnTo>
                    <a:pt x="4763" y="14757"/>
                  </a:lnTo>
                  <a:lnTo>
                    <a:pt x="4757" y="14741"/>
                  </a:lnTo>
                  <a:lnTo>
                    <a:pt x="4752" y="14723"/>
                  </a:lnTo>
                  <a:lnTo>
                    <a:pt x="4746" y="14706"/>
                  </a:lnTo>
                  <a:lnTo>
                    <a:pt x="4740" y="14690"/>
                  </a:lnTo>
                  <a:lnTo>
                    <a:pt x="4732" y="14674"/>
                  </a:lnTo>
                  <a:lnTo>
                    <a:pt x="4724" y="14658"/>
                  </a:lnTo>
                  <a:lnTo>
                    <a:pt x="4716" y="14659"/>
                  </a:lnTo>
                  <a:lnTo>
                    <a:pt x="4707" y="14662"/>
                  </a:lnTo>
                  <a:lnTo>
                    <a:pt x="4698" y="14667"/>
                  </a:lnTo>
                  <a:lnTo>
                    <a:pt x="4689" y="14671"/>
                  </a:lnTo>
                  <a:lnTo>
                    <a:pt x="4679" y="14676"/>
                  </a:lnTo>
                  <a:lnTo>
                    <a:pt x="4671" y="14681"/>
                  </a:lnTo>
                  <a:lnTo>
                    <a:pt x="4662" y="14689"/>
                  </a:lnTo>
                  <a:lnTo>
                    <a:pt x="4653" y="14696"/>
                  </a:lnTo>
                  <a:lnTo>
                    <a:pt x="4645" y="14704"/>
                  </a:lnTo>
                  <a:lnTo>
                    <a:pt x="4637" y="14713"/>
                  </a:lnTo>
                  <a:lnTo>
                    <a:pt x="4629" y="14722"/>
                  </a:lnTo>
                  <a:lnTo>
                    <a:pt x="4623" y="14731"/>
                  </a:lnTo>
                  <a:lnTo>
                    <a:pt x="4617" y="14742"/>
                  </a:lnTo>
                  <a:lnTo>
                    <a:pt x="4613" y="14753"/>
                  </a:lnTo>
                  <a:lnTo>
                    <a:pt x="4609" y="14765"/>
                  </a:lnTo>
                  <a:lnTo>
                    <a:pt x="4605" y="14776"/>
                  </a:lnTo>
                  <a:close/>
                  <a:moveTo>
                    <a:pt x="4264" y="15341"/>
                  </a:moveTo>
                  <a:lnTo>
                    <a:pt x="4285" y="15348"/>
                  </a:lnTo>
                  <a:lnTo>
                    <a:pt x="4307" y="15357"/>
                  </a:lnTo>
                  <a:lnTo>
                    <a:pt x="4328" y="15367"/>
                  </a:lnTo>
                  <a:lnTo>
                    <a:pt x="4347" y="15378"/>
                  </a:lnTo>
                  <a:lnTo>
                    <a:pt x="4366" y="15392"/>
                  </a:lnTo>
                  <a:lnTo>
                    <a:pt x="4383" y="15406"/>
                  </a:lnTo>
                  <a:lnTo>
                    <a:pt x="4391" y="15413"/>
                  </a:lnTo>
                  <a:lnTo>
                    <a:pt x="4398" y="15420"/>
                  </a:lnTo>
                  <a:lnTo>
                    <a:pt x="4405" y="15428"/>
                  </a:lnTo>
                  <a:lnTo>
                    <a:pt x="4410" y="15437"/>
                  </a:lnTo>
                  <a:lnTo>
                    <a:pt x="4423" y="15419"/>
                  </a:lnTo>
                  <a:lnTo>
                    <a:pt x="4438" y="15400"/>
                  </a:lnTo>
                  <a:lnTo>
                    <a:pt x="4451" y="15377"/>
                  </a:lnTo>
                  <a:lnTo>
                    <a:pt x="4466" y="15353"/>
                  </a:lnTo>
                  <a:lnTo>
                    <a:pt x="4480" y="15327"/>
                  </a:lnTo>
                  <a:lnTo>
                    <a:pt x="4492" y="15300"/>
                  </a:lnTo>
                  <a:lnTo>
                    <a:pt x="4505" y="15271"/>
                  </a:lnTo>
                  <a:lnTo>
                    <a:pt x="4515" y="15240"/>
                  </a:lnTo>
                  <a:lnTo>
                    <a:pt x="4525" y="15209"/>
                  </a:lnTo>
                  <a:lnTo>
                    <a:pt x="4534" y="15175"/>
                  </a:lnTo>
                  <a:lnTo>
                    <a:pt x="4540" y="15142"/>
                  </a:lnTo>
                  <a:lnTo>
                    <a:pt x="4544" y="15108"/>
                  </a:lnTo>
                  <a:lnTo>
                    <a:pt x="4545" y="15091"/>
                  </a:lnTo>
                  <a:lnTo>
                    <a:pt x="4546" y="15073"/>
                  </a:lnTo>
                  <a:lnTo>
                    <a:pt x="4546" y="15056"/>
                  </a:lnTo>
                  <a:lnTo>
                    <a:pt x="4545" y="15039"/>
                  </a:lnTo>
                  <a:lnTo>
                    <a:pt x="4544" y="15021"/>
                  </a:lnTo>
                  <a:lnTo>
                    <a:pt x="4542" y="15004"/>
                  </a:lnTo>
                  <a:lnTo>
                    <a:pt x="4540" y="14987"/>
                  </a:lnTo>
                  <a:lnTo>
                    <a:pt x="4536" y="14970"/>
                  </a:lnTo>
                  <a:lnTo>
                    <a:pt x="4523" y="14970"/>
                  </a:lnTo>
                  <a:lnTo>
                    <a:pt x="4511" y="14972"/>
                  </a:lnTo>
                  <a:lnTo>
                    <a:pt x="4498" y="14975"/>
                  </a:lnTo>
                  <a:lnTo>
                    <a:pt x="4487" y="14978"/>
                  </a:lnTo>
                  <a:lnTo>
                    <a:pt x="4474" y="14983"/>
                  </a:lnTo>
                  <a:lnTo>
                    <a:pt x="4463" y="14990"/>
                  </a:lnTo>
                  <a:lnTo>
                    <a:pt x="4450" y="14997"/>
                  </a:lnTo>
                  <a:lnTo>
                    <a:pt x="4439" y="15004"/>
                  </a:lnTo>
                  <a:lnTo>
                    <a:pt x="4428" y="15013"/>
                  </a:lnTo>
                  <a:lnTo>
                    <a:pt x="4417" y="15023"/>
                  </a:lnTo>
                  <a:lnTo>
                    <a:pt x="4406" y="15032"/>
                  </a:lnTo>
                  <a:lnTo>
                    <a:pt x="4395" y="15044"/>
                  </a:lnTo>
                  <a:lnTo>
                    <a:pt x="4385" y="15055"/>
                  </a:lnTo>
                  <a:lnTo>
                    <a:pt x="4374" y="15068"/>
                  </a:lnTo>
                  <a:lnTo>
                    <a:pt x="4365" y="15080"/>
                  </a:lnTo>
                  <a:lnTo>
                    <a:pt x="4356" y="15094"/>
                  </a:lnTo>
                  <a:lnTo>
                    <a:pt x="4346" y="15108"/>
                  </a:lnTo>
                  <a:lnTo>
                    <a:pt x="4338" y="15122"/>
                  </a:lnTo>
                  <a:lnTo>
                    <a:pt x="4330" y="15137"/>
                  </a:lnTo>
                  <a:lnTo>
                    <a:pt x="4321" y="15151"/>
                  </a:lnTo>
                  <a:lnTo>
                    <a:pt x="4307" y="15183"/>
                  </a:lnTo>
                  <a:lnTo>
                    <a:pt x="4294" y="15214"/>
                  </a:lnTo>
                  <a:lnTo>
                    <a:pt x="4284" y="15246"/>
                  </a:lnTo>
                  <a:lnTo>
                    <a:pt x="4275" y="15278"/>
                  </a:lnTo>
                  <a:lnTo>
                    <a:pt x="4271" y="15294"/>
                  </a:lnTo>
                  <a:lnTo>
                    <a:pt x="4268" y="15310"/>
                  </a:lnTo>
                  <a:lnTo>
                    <a:pt x="4266" y="15325"/>
                  </a:lnTo>
                  <a:lnTo>
                    <a:pt x="4264" y="15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>
                <a:solidFill>
                  <a:schemeClr val="bg1"/>
                </a:solidFill>
              </a:endParaRPr>
            </a:p>
          </p:txBody>
        </p:sp>
        <p:sp>
          <p:nvSpPr>
            <p:cNvPr id="31" name="Freeform 6"/>
            <p:cNvSpPr>
              <a:spLocks/>
            </p:cNvSpPr>
            <p:nvPr userDrawn="1"/>
          </p:nvSpPr>
          <p:spPr bwMode="auto">
            <a:xfrm>
              <a:off x="908050" y="704850"/>
              <a:ext cx="38100" cy="28575"/>
            </a:xfrm>
            <a:custGeom>
              <a:avLst/>
              <a:gdLst>
                <a:gd name="T0" fmla="*/ 553 w 561"/>
                <a:gd name="T1" fmla="*/ 348 h 419"/>
                <a:gd name="T2" fmla="*/ 541 w 561"/>
                <a:gd name="T3" fmla="*/ 377 h 419"/>
                <a:gd name="T4" fmla="*/ 525 w 561"/>
                <a:gd name="T5" fmla="*/ 398 h 419"/>
                <a:gd name="T6" fmla="*/ 507 w 561"/>
                <a:gd name="T7" fmla="*/ 412 h 419"/>
                <a:gd name="T8" fmla="*/ 491 w 561"/>
                <a:gd name="T9" fmla="*/ 419 h 419"/>
                <a:gd name="T10" fmla="*/ 478 w 561"/>
                <a:gd name="T11" fmla="*/ 418 h 419"/>
                <a:gd name="T12" fmla="*/ 472 w 561"/>
                <a:gd name="T13" fmla="*/ 416 h 419"/>
                <a:gd name="T14" fmla="*/ 466 w 561"/>
                <a:gd name="T15" fmla="*/ 412 h 419"/>
                <a:gd name="T16" fmla="*/ 462 w 561"/>
                <a:gd name="T17" fmla="*/ 405 h 419"/>
                <a:gd name="T18" fmla="*/ 457 w 561"/>
                <a:gd name="T19" fmla="*/ 396 h 419"/>
                <a:gd name="T20" fmla="*/ 455 w 561"/>
                <a:gd name="T21" fmla="*/ 385 h 419"/>
                <a:gd name="T22" fmla="*/ 454 w 561"/>
                <a:gd name="T23" fmla="*/ 360 h 419"/>
                <a:gd name="T24" fmla="*/ 450 w 561"/>
                <a:gd name="T25" fmla="*/ 324 h 419"/>
                <a:gd name="T26" fmla="*/ 441 w 561"/>
                <a:gd name="T27" fmla="*/ 292 h 419"/>
                <a:gd name="T28" fmla="*/ 427 w 561"/>
                <a:gd name="T29" fmla="*/ 261 h 419"/>
                <a:gd name="T30" fmla="*/ 410 w 561"/>
                <a:gd name="T31" fmla="*/ 233 h 419"/>
                <a:gd name="T32" fmla="*/ 389 w 561"/>
                <a:gd name="T33" fmla="*/ 206 h 419"/>
                <a:gd name="T34" fmla="*/ 364 w 561"/>
                <a:gd name="T35" fmla="*/ 182 h 419"/>
                <a:gd name="T36" fmla="*/ 337 w 561"/>
                <a:gd name="T37" fmla="*/ 160 h 419"/>
                <a:gd name="T38" fmla="*/ 307 w 561"/>
                <a:gd name="T39" fmla="*/ 140 h 419"/>
                <a:gd name="T40" fmla="*/ 274 w 561"/>
                <a:gd name="T41" fmla="*/ 122 h 419"/>
                <a:gd name="T42" fmla="*/ 240 w 561"/>
                <a:gd name="T43" fmla="*/ 107 h 419"/>
                <a:gd name="T44" fmla="*/ 203 w 561"/>
                <a:gd name="T45" fmla="*/ 93 h 419"/>
                <a:gd name="T46" fmla="*/ 165 w 561"/>
                <a:gd name="T47" fmla="*/ 82 h 419"/>
                <a:gd name="T48" fmla="*/ 125 w 561"/>
                <a:gd name="T49" fmla="*/ 72 h 419"/>
                <a:gd name="T50" fmla="*/ 65 w 561"/>
                <a:gd name="T51" fmla="*/ 61 h 419"/>
                <a:gd name="T52" fmla="*/ 14 w 561"/>
                <a:gd name="T53" fmla="*/ 54 h 419"/>
                <a:gd name="T54" fmla="*/ 2 w 561"/>
                <a:gd name="T55" fmla="*/ 50 h 419"/>
                <a:gd name="T56" fmla="*/ 0 w 561"/>
                <a:gd name="T57" fmla="*/ 43 h 419"/>
                <a:gd name="T58" fmla="*/ 4 w 561"/>
                <a:gd name="T59" fmla="*/ 34 h 419"/>
                <a:gd name="T60" fmla="*/ 15 w 561"/>
                <a:gd name="T61" fmla="*/ 25 h 419"/>
                <a:gd name="T62" fmla="*/ 32 w 561"/>
                <a:gd name="T63" fmla="*/ 16 h 419"/>
                <a:gd name="T64" fmla="*/ 52 w 561"/>
                <a:gd name="T65" fmla="*/ 9 h 419"/>
                <a:gd name="T66" fmla="*/ 73 w 561"/>
                <a:gd name="T67" fmla="*/ 4 h 419"/>
                <a:gd name="T68" fmla="*/ 105 w 561"/>
                <a:gd name="T69" fmla="*/ 1 h 419"/>
                <a:gd name="T70" fmla="*/ 146 w 561"/>
                <a:gd name="T71" fmla="*/ 0 h 419"/>
                <a:gd name="T72" fmla="*/ 189 w 561"/>
                <a:gd name="T73" fmla="*/ 4 h 419"/>
                <a:gd name="T74" fmla="*/ 233 w 561"/>
                <a:gd name="T75" fmla="*/ 11 h 419"/>
                <a:gd name="T76" fmla="*/ 275 w 561"/>
                <a:gd name="T77" fmla="*/ 20 h 419"/>
                <a:gd name="T78" fmla="*/ 318 w 561"/>
                <a:gd name="T79" fmla="*/ 34 h 419"/>
                <a:gd name="T80" fmla="*/ 360 w 561"/>
                <a:gd name="T81" fmla="*/ 49 h 419"/>
                <a:gd name="T82" fmla="*/ 399 w 561"/>
                <a:gd name="T83" fmla="*/ 68 h 419"/>
                <a:gd name="T84" fmla="*/ 436 w 561"/>
                <a:gd name="T85" fmla="*/ 90 h 419"/>
                <a:gd name="T86" fmla="*/ 468 w 561"/>
                <a:gd name="T87" fmla="*/ 114 h 419"/>
                <a:gd name="T88" fmla="*/ 497 w 561"/>
                <a:gd name="T89" fmla="*/ 141 h 419"/>
                <a:gd name="T90" fmla="*/ 522 w 561"/>
                <a:gd name="T91" fmla="*/ 171 h 419"/>
                <a:gd name="T92" fmla="*/ 541 w 561"/>
                <a:gd name="T93" fmla="*/ 202 h 419"/>
                <a:gd name="T94" fmla="*/ 554 w 561"/>
                <a:gd name="T95" fmla="*/ 237 h 419"/>
                <a:gd name="T96" fmla="*/ 561 w 561"/>
                <a:gd name="T97" fmla="*/ 273 h 419"/>
                <a:gd name="T98" fmla="*/ 560 w 561"/>
                <a:gd name="T99" fmla="*/ 31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1" h="419">
                  <a:moveTo>
                    <a:pt x="557" y="332"/>
                  </a:moveTo>
                  <a:lnTo>
                    <a:pt x="553" y="348"/>
                  </a:lnTo>
                  <a:lnTo>
                    <a:pt x="547" y="363"/>
                  </a:lnTo>
                  <a:lnTo>
                    <a:pt x="541" y="377"/>
                  </a:lnTo>
                  <a:lnTo>
                    <a:pt x="533" y="388"/>
                  </a:lnTo>
                  <a:lnTo>
                    <a:pt x="525" y="398"/>
                  </a:lnTo>
                  <a:lnTo>
                    <a:pt x="517" y="406"/>
                  </a:lnTo>
                  <a:lnTo>
                    <a:pt x="507" y="412"/>
                  </a:lnTo>
                  <a:lnTo>
                    <a:pt x="499" y="416"/>
                  </a:lnTo>
                  <a:lnTo>
                    <a:pt x="491" y="419"/>
                  </a:lnTo>
                  <a:lnTo>
                    <a:pt x="482" y="419"/>
                  </a:lnTo>
                  <a:lnTo>
                    <a:pt x="478" y="418"/>
                  </a:lnTo>
                  <a:lnTo>
                    <a:pt x="475" y="417"/>
                  </a:lnTo>
                  <a:lnTo>
                    <a:pt x="472" y="416"/>
                  </a:lnTo>
                  <a:lnTo>
                    <a:pt x="469" y="414"/>
                  </a:lnTo>
                  <a:lnTo>
                    <a:pt x="466" y="412"/>
                  </a:lnTo>
                  <a:lnTo>
                    <a:pt x="464" y="409"/>
                  </a:lnTo>
                  <a:lnTo>
                    <a:pt x="462" y="405"/>
                  </a:lnTo>
                  <a:lnTo>
                    <a:pt x="459" y="400"/>
                  </a:lnTo>
                  <a:lnTo>
                    <a:pt x="457" y="396"/>
                  </a:lnTo>
                  <a:lnTo>
                    <a:pt x="456" y="391"/>
                  </a:lnTo>
                  <a:lnTo>
                    <a:pt x="455" y="385"/>
                  </a:lnTo>
                  <a:lnTo>
                    <a:pt x="455" y="379"/>
                  </a:lnTo>
                  <a:lnTo>
                    <a:pt x="454" y="360"/>
                  </a:lnTo>
                  <a:lnTo>
                    <a:pt x="453" y="342"/>
                  </a:lnTo>
                  <a:lnTo>
                    <a:pt x="450" y="324"/>
                  </a:lnTo>
                  <a:lnTo>
                    <a:pt x="446" y="308"/>
                  </a:lnTo>
                  <a:lnTo>
                    <a:pt x="441" y="292"/>
                  </a:lnTo>
                  <a:lnTo>
                    <a:pt x="434" y="276"/>
                  </a:lnTo>
                  <a:lnTo>
                    <a:pt x="427" y="261"/>
                  </a:lnTo>
                  <a:lnTo>
                    <a:pt x="419" y="246"/>
                  </a:lnTo>
                  <a:lnTo>
                    <a:pt x="410" y="233"/>
                  </a:lnTo>
                  <a:lnTo>
                    <a:pt x="399" y="219"/>
                  </a:lnTo>
                  <a:lnTo>
                    <a:pt x="389" y="206"/>
                  </a:lnTo>
                  <a:lnTo>
                    <a:pt x="377" y="194"/>
                  </a:lnTo>
                  <a:lnTo>
                    <a:pt x="364" y="182"/>
                  </a:lnTo>
                  <a:lnTo>
                    <a:pt x="351" y="170"/>
                  </a:lnTo>
                  <a:lnTo>
                    <a:pt x="337" y="160"/>
                  </a:lnTo>
                  <a:lnTo>
                    <a:pt x="322" y="149"/>
                  </a:lnTo>
                  <a:lnTo>
                    <a:pt x="307" y="140"/>
                  </a:lnTo>
                  <a:lnTo>
                    <a:pt x="291" y="131"/>
                  </a:lnTo>
                  <a:lnTo>
                    <a:pt x="274" y="122"/>
                  </a:lnTo>
                  <a:lnTo>
                    <a:pt x="258" y="114"/>
                  </a:lnTo>
                  <a:lnTo>
                    <a:pt x="240" y="107"/>
                  </a:lnTo>
                  <a:lnTo>
                    <a:pt x="221" y="99"/>
                  </a:lnTo>
                  <a:lnTo>
                    <a:pt x="203" y="93"/>
                  </a:lnTo>
                  <a:lnTo>
                    <a:pt x="185" y="87"/>
                  </a:lnTo>
                  <a:lnTo>
                    <a:pt x="165" y="82"/>
                  </a:lnTo>
                  <a:lnTo>
                    <a:pt x="145" y="76"/>
                  </a:lnTo>
                  <a:lnTo>
                    <a:pt x="125" y="72"/>
                  </a:lnTo>
                  <a:lnTo>
                    <a:pt x="106" y="68"/>
                  </a:lnTo>
                  <a:lnTo>
                    <a:pt x="65" y="61"/>
                  </a:lnTo>
                  <a:lnTo>
                    <a:pt x="23" y="57"/>
                  </a:lnTo>
                  <a:lnTo>
                    <a:pt x="14" y="54"/>
                  </a:lnTo>
                  <a:lnTo>
                    <a:pt x="7" y="52"/>
                  </a:lnTo>
                  <a:lnTo>
                    <a:pt x="2" y="50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1" y="39"/>
                  </a:lnTo>
                  <a:lnTo>
                    <a:pt x="4" y="34"/>
                  </a:lnTo>
                  <a:lnTo>
                    <a:pt x="9" y="29"/>
                  </a:lnTo>
                  <a:lnTo>
                    <a:pt x="15" y="25"/>
                  </a:lnTo>
                  <a:lnTo>
                    <a:pt x="22" y="20"/>
                  </a:lnTo>
                  <a:lnTo>
                    <a:pt x="32" y="16"/>
                  </a:lnTo>
                  <a:lnTo>
                    <a:pt x="41" y="13"/>
                  </a:lnTo>
                  <a:lnTo>
                    <a:pt x="52" y="9"/>
                  </a:lnTo>
                  <a:lnTo>
                    <a:pt x="62" y="7"/>
                  </a:lnTo>
                  <a:lnTo>
                    <a:pt x="73" y="4"/>
                  </a:lnTo>
                  <a:lnTo>
                    <a:pt x="85" y="2"/>
                  </a:lnTo>
                  <a:lnTo>
                    <a:pt x="105" y="1"/>
                  </a:lnTo>
                  <a:lnTo>
                    <a:pt x="125" y="0"/>
                  </a:lnTo>
                  <a:lnTo>
                    <a:pt x="146" y="0"/>
                  </a:lnTo>
                  <a:lnTo>
                    <a:pt x="167" y="2"/>
                  </a:lnTo>
                  <a:lnTo>
                    <a:pt x="189" y="4"/>
                  </a:lnTo>
                  <a:lnTo>
                    <a:pt x="211" y="7"/>
                  </a:lnTo>
                  <a:lnTo>
                    <a:pt x="233" y="11"/>
                  </a:lnTo>
                  <a:lnTo>
                    <a:pt x="254" y="15"/>
                  </a:lnTo>
                  <a:lnTo>
                    <a:pt x="275" y="20"/>
                  </a:lnTo>
                  <a:lnTo>
                    <a:pt x="297" y="26"/>
                  </a:lnTo>
                  <a:lnTo>
                    <a:pt x="318" y="34"/>
                  </a:lnTo>
                  <a:lnTo>
                    <a:pt x="339" y="41"/>
                  </a:lnTo>
                  <a:lnTo>
                    <a:pt x="360" y="49"/>
                  </a:lnTo>
                  <a:lnTo>
                    <a:pt x="379" y="59"/>
                  </a:lnTo>
                  <a:lnTo>
                    <a:pt x="399" y="68"/>
                  </a:lnTo>
                  <a:lnTo>
                    <a:pt x="417" y="78"/>
                  </a:lnTo>
                  <a:lnTo>
                    <a:pt x="436" y="90"/>
                  </a:lnTo>
                  <a:lnTo>
                    <a:pt x="452" y="101"/>
                  </a:lnTo>
                  <a:lnTo>
                    <a:pt x="468" y="114"/>
                  </a:lnTo>
                  <a:lnTo>
                    <a:pt x="483" y="127"/>
                  </a:lnTo>
                  <a:lnTo>
                    <a:pt x="497" y="141"/>
                  </a:lnTo>
                  <a:lnTo>
                    <a:pt x="510" y="156"/>
                  </a:lnTo>
                  <a:lnTo>
                    <a:pt x="522" y="171"/>
                  </a:lnTo>
                  <a:lnTo>
                    <a:pt x="532" y="187"/>
                  </a:lnTo>
                  <a:lnTo>
                    <a:pt x="541" y="202"/>
                  </a:lnTo>
                  <a:lnTo>
                    <a:pt x="549" y="219"/>
                  </a:lnTo>
                  <a:lnTo>
                    <a:pt x="554" y="237"/>
                  </a:lnTo>
                  <a:lnTo>
                    <a:pt x="558" y="255"/>
                  </a:lnTo>
                  <a:lnTo>
                    <a:pt x="561" y="273"/>
                  </a:lnTo>
                  <a:lnTo>
                    <a:pt x="561" y="292"/>
                  </a:lnTo>
                  <a:lnTo>
                    <a:pt x="560" y="312"/>
                  </a:lnTo>
                  <a:lnTo>
                    <a:pt x="5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>
                <a:solidFill>
                  <a:schemeClr val="bg1"/>
                </a:solidFill>
              </a:endParaRPr>
            </a:p>
          </p:txBody>
        </p:sp>
        <p:sp>
          <p:nvSpPr>
            <p:cNvPr id="32" name="Freeform 7"/>
            <p:cNvSpPr>
              <a:spLocks/>
            </p:cNvSpPr>
            <p:nvPr userDrawn="1"/>
          </p:nvSpPr>
          <p:spPr bwMode="auto">
            <a:xfrm>
              <a:off x="814388" y="849313"/>
              <a:ext cx="49213" cy="68262"/>
            </a:xfrm>
            <a:custGeom>
              <a:avLst/>
              <a:gdLst>
                <a:gd name="T0" fmla="*/ 97 w 714"/>
                <a:gd name="T1" fmla="*/ 105 h 989"/>
                <a:gd name="T2" fmla="*/ 92 w 714"/>
                <a:gd name="T3" fmla="*/ 203 h 989"/>
                <a:gd name="T4" fmla="*/ 100 w 714"/>
                <a:gd name="T5" fmla="*/ 285 h 989"/>
                <a:gd name="T6" fmla="*/ 116 w 714"/>
                <a:gd name="T7" fmla="*/ 356 h 989"/>
                <a:gd name="T8" fmla="*/ 140 w 714"/>
                <a:gd name="T9" fmla="*/ 418 h 989"/>
                <a:gd name="T10" fmla="*/ 178 w 714"/>
                <a:gd name="T11" fmla="*/ 493 h 989"/>
                <a:gd name="T12" fmla="*/ 234 w 714"/>
                <a:gd name="T13" fmla="*/ 605 h 989"/>
                <a:gd name="T14" fmla="*/ 256 w 714"/>
                <a:gd name="T15" fmla="*/ 669 h 989"/>
                <a:gd name="T16" fmla="*/ 271 w 714"/>
                <a:gd name="T17" fmla="*/ 743 h 989"/>
                <a:gd name="T18" fmla="*/ 290 w 714"/>
                <a:gd name="T19" fmla="*/ 800 h 989"/>
                <a:gd name="T20" fmla="*/ 334 w 714"/>
                <a:gd name="T21" fmla="*/ 802 h 989"/>
                <a:gd name="T22" fmla="*/ 377 w 714"/>
                <a:gd name="T23" fmla="*/ 798 h 989"/>
                <a:gd name="T24" fmla="*/ 421 w 714"/>
                <a:gd name="T25" fmla="*/ 788 h 989"/>
                <a:gd name="T26" fmla="*/ 465 w 714"/>
                <a:gd name="T27" fmla="*/ 771 h 989"/>
                <a:gd name="T28" fmla="*/ 506 w 714"/>
                <a:gd name="T29" fmla="*/ 749 h 989"/>
                <a:gd name="T30" fmla="*/ 584 w 714"/>
                <a:gd name="T31" fmla="*/ 693 h 989"/>
                <a:gd name="T32" fmla="*/ 653 w 714"/>
                <a:gd name="T33" fmla="*/ 621 h 989"/>
                <a:gd name="T34" fmla="*/ 695 w 714"/>
                <a:gd name="T35" fmla="*/ 564 h 989"/>
                <a:gd name="T36" fmla="*/ 703 w 714"/>
                <a:gd name="T37" fmla="*/ 558 h 989"/>
                <a:gd name="T38" fmla="*/ 709 w 714"/>
                <a:gd name="T39" fmla="*/ 563 h 989"/>
                <a:gd name="T40" fmla="*/ 714 w 714"/>
                <a:gd name="T41" fmla="*/ 588 h 989"/>
                <a:gd name="T42" fmla="*/ 702 w 714"/>
                <a:gd name="T43" fmla="*/ 644 h 989"/>
                <a:gd name="T44" fmla="*/ 677 w 714"/>
                <a:gd name="T45" fmla="*/ 705 h 989"/>
                <a:gd name="T46" fmla="*/ 642 w 714"/>
                <a:gd name="T47" fmla="*/ 764 h 989"/>
                <a:gd name="T48" fmla="*/ 597 w 714"/>
                <a:gd name="T49" fmla="*/ 819 h 989"/>
                <a:gd name="T50" fmla="*/ 545 w 714"/>
                <a:gd name="T51" fmla="*/ 869 h 989"/>
                <a:gd name="T52" fmla="*/ 485 w 714"/>
                <a:gd name="T53" fmla="*/ 913 h 989"/>
                <a:gd name="T54" fmla="*/ 420 w 714"/>
                <a:gd name="T55" fmla="*/ 948 h 989"/>
                <a:gd name="T56" fmla="*/ 349 w 714"/>
                <a:gd name="T57" fmla="*/ 973 h 989"/>
                <a:gd name="T58" fmla="*/ 277 w 714"/>
                <a:gd name="T59" fmla="*/ 987 h 989"/>
                <a:gd name="T60" fmla="*/ 202 w 714"/>
                <a:gd name="T61" fmla="*/ 988 h 989"/>
                <a:gd name="T62" fmla="*/ 125 w 714"/>
                <a:gd name="T63" fmla="*/ 974 h 989"/>
                <a:gd name="T64" fmla="*/ 117 w 714"/>
                <a:gd name="T65" fmla="*/ 912 h 989"/>
                <a:gd name="T66" fmla="*/ 126 w 714"/>
                <a:gd name="T67" fmla="*/ 832 h 989"/>
                <a:gd name="T68" fmla="*/ 117 w 714"/>
                <a:gd name="T69" fmla="*/ 750 h 989"/>
                <a:gd name="T70" fmla="*/ 98 w 714"/>
                <a:gd name="T71" fmla="*/ 670 h 989"/>
                <a:gd name="T72" fmla="*/ 53 w 714"/>
                <a:gd name="T73" fmla="*/ 531 h 989"/>
                <a:gd name="T74" fmla="*/ 27 w 714"/>
                <a:gd name="T75" fmla="*/ 447 h 989"/>
                <a:gd name="T76" fmla="*/ 7 w 714"/>
                <a:gd name="T77" fmla="*/ 359 h 989"/>
                <a:gd name="T78" fmla="*/ 0 w 714"/>
                <a:gd name="T79" fmla="*/ 271 h 989"/>
                <a:gd name="T80" fmla="*/ 9 w 714"/>
                <a:gd name="T81" fmla="*/ 178 h 989"/>
                <a:gd name="T82" fmla="*/ 40 w 714"/>
                <a:gd name="T83" fmla="*/ 82 h 989"/>
                <a:gd name="T84" fmla="*/ 69 w 714"/>
                <a:gd name="T85" fmla="*/ 27 h 989"/>
                <a:gd name="T86" fmla="*/ 86 w 714"/>
                <a:gd name="T87" fmla="*/ 7 h 989"/>
                <a:gd name="T88" fmla="*/ 98 w 714"/>
                <a:gd name="T89" fmla="*/ 0 h 989"/>
                <a:gd name="T90" fmla="*/ 105 w 714"/>
                <a:gd name="T91" fmla="*/ 4 h 989"/>
                <a:gd name="T92" fmla="*/ 108 w 714"/>
                <a:gd name="T93" fmla="*/ 17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14" h="989">
                  <a:moveTo>
                    <a:pt x="107" y="29"/>
                  </a:moveTo>
                  <a:lnTo>
                    <a:pt x="101" y="68"/>
                  </a:lnTo>
                  <a:lnTo>
                    <a:pt x="97" y="105"/>
                  </a:lnTo>
                  <a:lnTo>
                    <a:pt x="93" y="140"/>
                  </a:lnTo>
                  <a:lnTo>
                    <a:pt x="92" y="172"/>
                  </a:lnTo>
                  <a:lnTo>
                    <a:pt x="92" y="203"/>
                  </a:lnTo>
                  <a:lnTo>
                    <a:pt x="93" y="231"/>
                  </a:lnTo>
                  <a:lnTo>
                    <a:pt x="97" y="259"/>
                  </a:lnTo>
                  <a:lnTo>
                    <a:pt x="100" y="285"/>
                  </a:lnTo>
                  <a:lnTo>
                    <a:pt x="105" y="309"/>
                  </a:lnTo>
                  <a:lnTo>
                    <a:pt x="110" y="333"/>
                  </a:lnTo>
                  <a:lnTo>
                    <a:pt x="116" y="356"/>
                  </a:lnTo>
                  <a:lnTo>
                    <a:pt x="124" y="377"/>
                  </a:lnTo>
                  <a:lnTo>
                    <a:pt x="132" y="398"/>
                  </a:lnTo>
                  <a:lnTo>
                    <a:pt x="140" y="418"/>
                  </a:lnTo>
                  <a:lnTo>
                    <a:pt x="150" y="437"/>
                  </a:lnTo>
                  <a:lnTo>
                    <a:pt x="159" y="455"/>
                  </a:lnTo>
                  <a:lnTo>
                    <a:pt x="178" y="493"/>
                  </a:lnTo>
                  <a:lnTo>
                    <a:pt x="197" y="529"/>
                  </a:lnTo>
                  <a:lnTo>
                    <a:pt x="216" y="567"/>
                  </a:lnTo>
                  <a:lnTo>
                    <a:pt x="234" y="605"/>
                  </a:lnTo>
                  <a:lnTo>
                    <a:pt x="241" y="626"/>
                  </a:lnTo>
                  <a:lnTo>
                    <a:pt x="249" y="647"/>
                  </a:lnTo>
                  <a:lnTo>
                    <a:pt x="256" y="669"/>
                  </a:lnTo>
                  <a:lnTo>
                    <a:pt x="262" y="692"/>
                  </a:lnTo>
                  <a:lnTo>
                    <a:pt x="267" y="717"/>
                  </a:lnTo>
                  <a:lnTo>
                    <a:pt x="271" y="743"/>
                  </a:lnTo>
                  <a:lnTo>
                    <a:pt x="273" y="770"/>
                  </a:lnTo>
                  <a:lnTo>
                    <a:pt x="275" y="798"/>
                  </a:lnTo>
                  <a:lnTo>
                    <a:pt x="290" y="800"/>
                  </a:lnTo>
                  <a:lnTo>
                    <a:pt x="305" y="802"/>
                  </a:lnTo>
                  <a:lnTo>
                    <a:pt x="319" y="803"/>
                  </a:lnTo>
                  <a:lnTo>
                    <a:pt x="334" y="802"/>
                  </a:lnTo>
                  <a:lnTo>
                    <a:pt x="348" y="802"/>
                  </a:lnTo>
                  <a:lnTo>
                    <a:pt x="363" y="800"/>
                  </a:lnTo>
                  <a:lnTo>
                    <a:pt x="377" y="798"/>
                  </a:lnTo>
                  <a:lnTo>
                    <a:pt x="392" y="795"/>
                  </a:lnTo>
                  <a:lnTo>
                    <a:pt x="407" y="792"/>
                  </a:lnTo>
                  <a:lnTo>
                    <a:pt x="421" y="788"/>
                  </a:lnTo>
                  <a:lnTo>
                    <a:pt x="436" y="783"/>
                  </a:lnTo>
                  <a:lnTo>
                    <a:pt x="450" y="777"/>
                  </a:lnTo>
                  <a:lnTo>
                    <a:pt x="465" y="771"/>
                  </a:lnTo>
                  <a:lnTo>
                    <a:pt x="478" y="764"/>
                  </a:lnTo>
                  <a:lnTo>
                    <a:pt x="493" y="758"/>
                  </a:lnTo>
                  <a:lnTo>
                    <a:pt x="506" y="749"/>
                  </a:lnTo>
                  <a:lnTo>
                    <a:pt x="534" y="733"/>
                  </a:lnTo>
                  <a:lnTo>
                    <a:pt x="560" y="714"/>
                  </a:lnTo>
                  <a:lnTo>
                    <a:pt x="584" y="693"/>
                  </a:lnTo>
                  <a:lnTo>
                    <a:pt x="609" y="670"/>
                  </a:lnTo>
                  <a:lnTo>
                    <a:pt x="632" y="646"/>
                  </a:lnTo>
                  <a:lnTo>
                    <a:pt x="653" y="621"/>
                  </a:lnTo>
                  <a:lnTo>
                    <a:pt x="674" y="595"/>
                  </a:lnTo>
                  <a:lnTo>
                    <a:pt x="692" y="568"/>
                  </a:lnTo>
                  <a:lnTo>
                    <a:pt x="695" y="564"/>
                  </a:lnTo>
                  <a:lnTo>
                    <a:pt x="698" y="562"/>
                  </a:lnTo>
                  <a:lnTo>
                    <a:pt x="700" y="560"/>
                  </a:lnTo>
                  <a:lnTo>
                    <a:pt x="703" y="558"/>
                  </a:lnTo>
                  <a:lnTo>
                    <a:pt x="705" y="560"/>
                  </a:lnTo>
                  <a:lnTo>
                    <a:pt x="707" y="561"/>
                  </a:lnTo>
                  <a:lnTo>
                    <a:pt x="709" y="563"/>
                  </a:lnTo>
                  <a:lnTo>
                    <a:pt x="710" y="566"/>
                  </a:lnTo>
                  <a:lnTo>
                    <a:pt x="712" y="575"/>
                  </a:lnTo>
                  <a:lnTo>
                    <a:pt x="714" y="588"/>
                  </a:lnTo>
                  <a:lnTo>
                    <a:pt x="711" y="604"/>
                  </a:lnTo>
                  <a:lnTo>
                    <a:pt x="708" y="623"/>
                  </a:lnTo>
                  <a:lnTo>
                    <a:pt x="702" y="644"/>
                  </a:lnTo>
                  <a:lnTo>
                    <a:pt x="695" y="664"/>
                  </a:lnTo>
                  <a:lnTo>
                    <a:pt x="686" y="685"/>
                  </a:lnTo>
                  <a:lnTo>
                    <a:pt x="677" y="705"/>
                  </a:lnTo>
                  <a:lnTo>
                    <a:pt x="667" y="725"/>
                  </a:lnTo>
                  <a:lnTo>
                    <a:pt x="655" y="745"/>
                  </a:lnTo>
                  <a:lnTo>
                    <a:pt x="642" y="764"/>
                  </a:lnTo>
                  <a:lnTo>
                    <a:pt x="628" y="783"/>
                  </a:lnTo>
                  <a:lnTo>
                    <a:pt x="613" y="801"/>
                  </a:lnTo>
                  <a:lnTo>
                    <a:pt x="597" y="819"/>
                  </a:lnTo>
                  <a:lnTo>
                    <a:pt x="580" y="837"/>
                  </a:lnTo>
                  <a:lnTo>
                    <a:pt x="563" y="853"/>
                  </a:lnTo>
                  <a:lnTo>
                    <a:pt x="545" y="869"/>
                  </a:lnTo>
                  <a:lnTo>
                    <a:pt x="525" y="885"/>
                  </a:lnTo>
                  <a:lnTo>
                    <a:pt x="505" y="899"/>
                  </a:lnTo>
                  <a:lnTo>
                    <a:pt x="485" y="913"/>
                  </a:lnTo>
                  <a:lnTo>
                    <a:pt x="464" y="925"/>
                  </a:lnTo>
                  <a:lnTo>
                    <a:pt x="442" y="937"/>
                  </a:lnTo>
                  <a:lnTo>
                    <a:pt x="420" y="948"/>
                  </a:lnTo>
                  <a:lnTo>
                    <a:pt x="397" y="958"/>
                  </a:lnTo>
                  <a:lnTo>
                    <a:pt x="373" y="966"/>
                  </a:lnTo>
                  <a:lnTo>
                    <a:pt x="349" y="973"/>
                  </a:lnTo>
                  <a:lnTo>
                    <a:pt x="325" y="978"/>
                  </a:lnTo>
                  <a:lnTo>
                    <a:pt x="301" y="984"/>
                  </a:lnTo>
                  <a:lnTo>
                    <a:pt x="277" y="987"/>
                  </a:lnTo>
                  <a:lnTo>
                    <a:pt x="252" y="988"/>
                  </a:lnTo>
                  <a:lnTo>
                    <a:pt x="227" y="989"/>
                  </a:lnTo>
                  <a:lnTo>
                    <a:pt x="202" y="988"/>
                  </a:lnTo>
                  <a:lnTo>
                    <a:pt x="176" y="985"/>
                  </a:lnTo>
                  <a:lnTo>
                    <a:pt x="151" y="980"/>
                  </a:lnTo>
                  <a:lnTo>
                    <a:pt x="125" y="974"/>
                  </a:lnTo>
                  <a:lnTo>
                    <a:pt x="100" y="966"/>
                  </a:lnTo>
                  <a:lnTo>
                    <a:pt x="109" y="939"/>
                  </a:lnTo>
                  <a:lnTo>
                    <a:pt x="117" y="912"/>
                  </a:lnTo>
                  <a:lnTo>
                    <a:pt x="121" y="886"/>
                  </a:lnTo>
                  <a:lnTo>
                    <a:pt x="125" y="859"/>
                  </a:lnTo>
                  <a:lnTo>
                    <a:pt x="126" y="832"/>
                  </a:lnTo>
                  <a:lnTo>
                    <a:pt x="125" y="804"/>
                  </a:lnTo>
                  <a:lnTo>
                    <a:pt x="121" y="777"/>
                  </a:lnTo>
                  <a:lnTo>
                    <a:pt x="117" y="750"/>
                  </a:lnTo>
                  <a:lnTo>
                    <a:pt x="112" y="724"/>
                  </a:lnTo>
                  <a:lnTo>
                    <a:pt x="106" y="697"/>
                  </a:lnTo>
                  <a:lnTo>
                    <a:pt x="98" y="670"/>
                  </a:lnTo>
                  <a:lnTo>
                    <a:pt x="89" y="642"/>
                  </a:lnTo>
                  <a:lnTo>
                    <a:pt x="72" y="588"/>
                  </a:lnTo>
                  <a:lnTo>
                    <a:pt x="53" y="531"/>
                  </a:lnTo>
                  <a:lnTo>
                    <a:pt x="43" y="503"/>
                  </a:lnTo>
                  <a:lnTo>
                    <a:pt x="35" y="475"/>
                  </a:lnTo>
                  <a:lnTo>
                    <a:pt x="27" y="447"/>
                  </a:lnTo>
                  <a:lnTo>
                    <a:pt x="20" y="418"/>
                  </a:lnTo>
                  <a:lnTo>
                    <a:pt x="12" y="390"/>
                  </a:lnTo>
                  <a:lnTo>
                    <a:pt x="7" y="359"/>
                  </a:lnTo>
                  <a:lnTo>
                    <a:pt x="3" y="330"/>
                  </a:lnTo>
                  <a:lnTo>
                    <a:pt x="1" y="300"/>
                  </a:lnTo>
                  <a:lnTo>
                    <a:pt x="0" y="271"/>
                  </a:lnTo>
                  <a:lnTo>
                    <a:pt x="1" y="240"/>
                  </a:lnTo>
                  <a:lnTo>
                    <a:pt x="4" y="209"/>
                  </a:lnTo>
                  <a:lnTo>
                    <a:pt x="9" y="178"/>
                  </a:lnTo>
                  <a:lnTo>
                    <a:pt x="16" y="147"/>
                  </a:lnTo>
                  <a:lnTo>
                    <a:pt x="27" y="115"/>
                  </a:lnTo>
                  <a:lnTo>
                    <a:pt x="40" y="82"/>
                  </a:lnTo>
                  <a:lnTo>
                    <a:pt x="57" y="49"/>
                  </a:lnTo>
                  <a:lnTo>
                    <a:pt x="63" y="37"/>
                  </a:lnTo>
                  <a:lnTo>
                    <a:pt x="69" y="27"/>
                  </a:lnTo>
                  <a:lnTo>
                    <a:pt x="76" y="19"/>
                  </a:lnTo>
                  <a:lnTo>
                    <a:pt x="81" y="12"/>
                  </a:lnTo>
                  <a:lnTo>
                    <a:pt x="86" y="7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8" y="0"/>
                  </a:lnTo>
                  <a:lnTo>
                    <a:pt x="101" y="1"/>
                  </a:lnTo>
                  <a:lnTo>
                    <a:pt x="104" y="2"/>
                  </a:lnTo>
                  <a:lnTo>
                    <a:pt x="105" y="4"/>
                  </a:lnTo>
                  <a:lnTo>
                    <a:pt x="107" y="7"/>
                  </a:lnTo>
                  <a:lnTo>
                    <a:pt x="108" y="12"/>
                  </a:lnTo>
                  <a:lnTo>
                    <a:pt x="108" y="17"/>
                  </a:lnTo>
                  <a:lnTo>
                    <a:pt x="108" y="23"/>
                  </a:lnTo>
                  <a:lnTo>
                    <a:pt x="107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>
                <a:solidFill>
                  <a:schemeClr val="bg1"/>
                </a:solidFill>
              </a:endParaRPr>
            </a:p>
          </p:txBody>
        </p:sp>
        <p:sp>
          <p:nvSpPr>
            <p:cNvPr id="33" name="Freeform 8"/>
            <p:cNvSpPr>
              <a:spLocks/>
            </p:cNvSpPr>
            <p:nvPr userDrawn="1"/>
          </p:nvSpPr>
          <p:spPr bwMode="auto">
            <a:xfrm>
              <a:off x="865188" y="930275"/>
              <a:ext cx="65088" cy="112712"/>
            </a:xfrm>
            <a:custGeom>
              <a:avLst/>
              <a:gdLst>
                <a:gd name="T0" fmla="*/ 140 w 937"/>
                <a:gd name="T1" fmla="*/ 4 h 1636"/>
                <a:gd name="T2" fmla="*/ 152 w 937"/>
                <a:gd name="T3" fmla="*/ 0 h 1636"/>
                <a:gd name="T4" fmla="*/ 159 w 937"/>
                <a:gd name="T5" fmla="*/ 4 h 1636"/>
                <a:gd name="T6" fmla="*/ 162 w 937"/>
                <a:gd name="T7" fmla="*/ 14 h 1636"/>
                <a:gd name="T8" fmla="*/ 161 w 937"/>
                <a:gd name="T9" fmla="*/ 27 h 1636"/>
                <a:gd name="T10" fmla="*/ 119 w 937"/>
                <a:gd name="T11" fmla="*/ 211 h 1636"/>
                <a:gd name="T12" fmla="*/ 110 w 937"/>
                <a:gd name="T13" fmla="*/ 365 h 1636"/>
                <a:gd name="T14" fmla="*/ 129 w 937"/>
                <a:gd name="T15" fmla="*/ 496 h 1636"/>
                <a:gd name="T16" fmla="*/ 167 w 937"/>
                <a:gd name="T17" fmla="*/ 612 h 1636"/>
                <a:gd name="T18" fmla="*/ 220 w 937"/>
                <a:gd name="T19" fmla="*/ 716 h 1636"/>
                <a:gd name="T20" fmla="*/ 325 w 937"/>
                <a:gd name="T21" fmla="*/ 883 h 1636"/>
                <a:gd name="T22" fmla="*/ 389 w 937"/>
                <a:gd name="T23" fmla="*/ 988 h 1636"/>
                <a:gd name="T24" fmla="*/ 444 w 937"/>
                <a:gd name="T25" fmla="*/ 1105 h 1636"/>
                <a:gd name="T26" fmla="*/ 487 w 937"/>
                <a:gd name="T27" fmla="*/ 1239 h 1636"/>
                <a:gd name="T28" fmla="*/ 510 w 937"/>
                <a:gd name="T29" fmla="*/ 1398 h 1636"/>
                <a:gd name="T30" fmla="*/ 568 w 937"/>
                <a:gd name="T31" fmla="*/ 1378 h 1636"/>
                <a:gd name="T32" fmla="*/ 620 w 937"/>
                <a:gd name="T33" fmla="*/ 1353 h 1636"/>
                <a:gd name="T34" fmla="*/ 667 w 937"/>
                <a:gd name="T35" fmla="*/ 1322 h 1636"/>
                <a:gd name="T36" fmla="*/ 708 w 937"/>
                <a:gd name="T37" fmla="*/ 1286 h 1636"/>
                <a:gd name="T38" fmla="*/ 746 w 937"/>
                <a:gd name="T39" fmla="*/ 1247 h 1636"/>
                <a:gd name="T40" fmla="*/ 779 w 937"/>
                <a:gd name="T41" fmla="*/ 1202 h 1636"/>
                <a:gd name="T42" fmla="*/ 818 w 937"/>
                <a:gd name="T43" fmla="*/ 1137 h 1636"/>
                <a:gd name="T44" fmla="*/ 867 w 937"/>
                <a:gd name="T45" fmla="*/ 1030 h 1636"/>
                <a:gd name="T46" fmla="*/ 899 w 937"/>
                <a:gd name="T47" fmla="*/ 943 h 1636"/>
                <a:gd name="T48" fmla="*/ 910 w 937"/>
                <a:gd name="T49" fmla="*/ 927 h 1636"/>
                <a:gd name="T50" fmla="*/ 921 w 937"/>
                <a:gd name="T51" fmla="*/ 926 h 1636"/>
                <a:gd name="T52" fmla="*/ 930 w 937"/>
                <a:gd name="T53" fmla="*/ 939 h 1636"/>
                <a:gd name="T54" fmla="*/ 936 w 937"/>
                <a:gd name="T55" fmla="*/ 966 h 1636"/>
                <a:gd name="T56" fmla="*/ 937 w 937"/>
                <a:gd name="T57" fmla="*/ 1004 h 1636"/>
                <a:gd name="T58" fmla="*/ 929 w 937"/>
                <a:gd name="T59" fmla="*/ 1089 h 1636"/>
                <a:gd name="T60" fmla="*/ 914 w 937"/>
                <a:gd name="T61" fmla="*/ 1167 h 1636"/>
                <a:gd name="T62" fmla="*/ 895 w 937"/>
                <a:gd name="T63" fmla="*/ 1238 h 1636"/>
                <a:gd name="T64" fmla="*/ 872 w 937"/>
                <a:gd name="T65" fmla="*/ 1299 h 1636"/>
                <a:gd name="T66" fmla="*/ 845 w 937"/>
                <a:gd name="T67" fmla="*/ 1351 h 1636"/>
                <a:gd name="T68" fmla="*/ 797 w 937"/>
                <a:gd name="T69" fmla="*/ 1418 h 1636"/>
                <a:gd name="T70" fmla="*/ 734 w 937"/>
                <a:gd name="T71" fmla="*/ 1483 h 1636"/>
                <a:gd name="T72" fmla="*/ 690 w 937"/>
                <a:gd name="T73" fmla="*/ 1521 h 1636"/>
                <a:gd name="T74" fmla="*/ 641 w 937"/>
                <a:gd name="T75" fmla="*/ 1554 h 1636"/>
                <a:gd name="T76" fmla="*/ 587 w 937"/>
                <a:gd name="T77" fmla="*/ 1584 h 1636"/>
                <a:gd name="T78" fmla="*/ 528 w 937"/>
                <a:gd name="T79" fmla="*/ 1608 h 1636"/>
                <a:gd name="T80" fmla="*/ 467 w 937"/>
                <a:gd name="T81" fmla="*/ 1626 h 1636"/>
                <a:gd name="T82" fmla="*/ 401 w 937"/>
                <a:gd name="T83" fmla="*/ 1635 h 1636"/>
                <a:gd name="T84" fmla="*/ 332 w 937"/>
                <a:gd name="T85" fmla="*/ 1635 h 1636"/>
                <a:gd name="T86" fmla="*/ 297 w 937"/>
                <a:gd name="T87" fmla="*/ 1580 h 1636"/>
                <a:gd name="T88" fmla="*/ 319 w 937"/>
                <a:gd name="T89" fmla="*/ 1444 h 1636"/>
                <a:gd name="T90" fmla="*/ 315 w 937"/>
                <a:gd name="T91" fmla="*/ 1322 h 1636"/>
                <a:gd name="T92" fmla="*/ 291 w 937"/>
                <a:gd name="T93" fmla="*/ 1209 h 1636"/>
                <a:gd name="T94" fmla="*/ 252 w 937"/>
                <a:gd name="T95" fmla="*/ 1105 h 1636"/>
                <a:gd name="T96" fmla="*/ 204 w 937"/>
                <a:gd name="T97" fmla="*/ 1004 h 1636"/>
                <a:gd name="T98" fmla="*/ 115 w 937"/>
                <a:gd name="T99" fmla="*/ 839 h 1636"/>
                <a:gd name="T100" fmla="*/ 67 w 937"/>
                <a:gd name="T101" fmla="*/ 736 h 1636"/>
                <a:gd name="T102" fmla="*/ 29 w 937"/>
                <a:gd name="T103" fmla="*/ 625 h 1636"/>
                <a:gd name="T104" fmla="*/ 4 w 937"/>
                <a:gd name="T105" fmla="*/ 507 h 1636"/>
                <a:gd name="T106" fmla="*/ 0 w 937"/>
                <a:gd name="T107" fmla="*/ 397 h 1636"/>
                <a:gd name="T108" fmla="*/ 7 w 937"/>
                <a:gd name="T109" fmla="*/ 323 h 1636"/>
                <a:gd name="T110" fmla="*/ 24 w 937"/>
                <a:gd name="T111" fmla="*/ 241 h 1636"/>
                <a:gd name="T112" fmla="*/ 49 w 937"/>
                <a:gd name="T113" fmla="*/ 158 h 1636"/>
                <a:gd name="T114" fmla="*/ 82 w 937"/>
                <a:gd name="T115" fmla="*/ 81 h 1636"/>
                <a:gd name="T116" fmla="*/ 124 w 937"/>
                <a:gd name="T117" fmla="*/ 2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37" h="1636">
                  <a:moveTo>
                    <a:pt x="124" y="20"/>
                  </a:moveTo>
                  <a:lnTo>
                    <a:pt x="132" y="11"/>
                  </a:lnTo>
                  <a:lnTo>
                    <a:pt x="140" y="4"/>
                  </a:lnTo>
                  <a:lnTo>
                    <a:pt x="144" y="2"/>
                  </a:lnTo>
                  <a:lnTo>
                    <a:pt x="149" y="1"/>
                  </a:lnTo>
                  <a:lnTo>
                    <a:pt x="152" y="0"/>
                  </a:lnTo>
                  <a:lnTo>
                    <a:pt x="155" y="1"/>
                  </a:lnTo>
                  <a:lnTo>
                    <a:pt x="157" y="2"/>
                  </a:lnTo>
                  <a:lnTo>
                    <a:pt x="159" y="4"/>
                  </a:lnTo>
                  <a:lnTo>
                    <a:pt x="161" y="6"/>
                  </a:lnTo>
                  <a:lnTo>
                    <a:pt x="162" y="10"/>
                  </a:lnTo>
                  <a:lnTo>
                    <a:pt x="162" y="14"/>
                  </a:lnTo>
                  <a:lnTo>
                    <a:pt x="162" y="18"/>
                  </a:lnTo>
                  <a:lnTo>
                    <a:pt x="162" y="22"/>
                  </a:lnTo>
                  <a:lnTo>
                    <a:pt x="161" y="27"/>
                  </a:lnTo>
                  <a:lnTo>
                    <a:pt x="142" y="92"/>
                  </a:lnTo>
                  <a:lnTo>
                    <a:pt x="129" y="153"/>
                  </a:lnTo>
                  <a:lnTo>
                    <a:pt x="119" y="211"/>
                  </a:lnTo>
                  <a:lnTo>
                    <a:pt x="113" y="265"/>
                  </a:lnTo>
                  <a:lnTo>
                    <a:pt x="110" y="316"/>
                  </a:lnTo>
                  <a:lnTo>
                    <a:pt x="110" y="365"/>
                  </a:lnTo>
                  <a:lnTo>
                    <a:pt x="114" y="411"/>
                  </a:lnTo>
                  <a:lnTo>
                    <a:pt x="119" y="455"/>
                  </a:lnTo>
                  <a:lnTo>
                    <a:pt x="129" y="496"/>
                  </a:lnTo>
                  <a:lnTo>
                    <a:pt x="139" y="537"/>
                  </a:lnTo>
                  <a:lnTo>
                    <a:pt x="153" y="574"/>
                  </a:lnTo>
                  <a:lnTo>
                    <a:pt x="167" y="612"/>
                  </a:lnTo>
                  <a:lnTo>
                    <a:pt x="184" y="647"/>
                  </a:lnTo>
                  <a:lnTo>
                    <a:pt x="202" y="682"/>
                  </a:lnTo>
                  <a:lnTo>
                    <a:pt x="220" y="716"/>
                  </a:lnTo>
                  <a:lnTo>
                    <a:pt x="240" y="749"/>
                  </a:lnTo>
                  <a:lnTo>
                    <a:pt x="283" y="815"/>
                  </a:lnTo>
                  <a:lnTo>
                    <a:pt x="325" y="883"/>
                  </a:lnTo>
                  <a:lnTo>
                    <a:pt x="347" y="917"/>
                  </a:lnTo>
                  <a:lnTo>
                    <a:pt x="368" y="952"/>
                  </a:lnTo>
                  <a:lnTo>
                    <a:pt x="389" y="988"/>
                  </a:lnTo>
                  <a:lnTo>
                    <a:pt x="409" y="1026"/>
                  </a:lnTo>
                  <a:lnTo>
                    <a:pt x="427" y="1064"/>
                  </a:lnTo>
                  <a:lnTo>
                    <a:pt x="444" y="1105"/>
                  </a:lnTo>
                  <a:lnTo>
                    <a:pt x="461" y="1148"/>
                  </a:lnTo>
                  <a:lnTo>
                    <a:pt x="474" y="1192"/>
                  </a:lnTo>
                  <a:lnTo>
                    <a:pt x="487" y="1239"/>
                  </a:lnTo>
                  <a:lnTo>
                    <a:pt x="497" y="1289"/>
                  </a:lnTo>
                  <a:lnTo>
                    <a:pt x="504" y="1341"/>
                  </a:lnTo>
                  <a:lnTo>
                    <a:pt x="510" y="1398"/>
                  </a:lnTo>
                  <a:lnTo>
                    <a:pt x="529" y="1391"/>
                  </a:lnTo>
                  <a:lnTo>
                    <a:pt x="549" y="1385"/>
                  </a:lnTo>
                  <a:lnTo>
                    <a:pt x="568" y="1378"/>
                  </a:lnTo>
                  <a:lnTo>
                    <a:pt x="586" y="1371"/>
                  </a:lnTo>
                  <a:lnTo>
                    <a:pt x="603" y="1362"/>
                  </a:lnTo>
                  <a:lnTo>
                    <a:pt x="620" y="1353"/>
                  </a:lnTo>
                  <a:lnTo>
                    <a:pt x="635" y="1344"/>
                  </a:lnTo>
                  <a:lnTo>
                    <a:pt x="651" y="1333"/>
                  </a:lnTo>
                  <a:lnTo>
                    <a:pt x="667" y="1322"/>
                  </a:lnTo>
                  <a:lnTo>
                    <a:pt x="681" y="1311"/>
                  </a:lnTo>
                  <a:lnTo>
                    <a:pt x="695" y="1299"/>
                  </a:lnTo>
                  <a:lnTo>
                    <a:pt x="708" y="1286"/>
                  </a:lnTo>
                  <a:lnTo>
                    <a:pt x="721" y="1274"/>
                  </a:lnTo>
                  <a:lnTo>
                    <a:pt x="733" y="1260"/>
                  </a:lnTo>
                  <a:lnTo>
                    <a:pt x="746" y="1247"/>
                  </a:lnTo>
                  <a:lnTo>
                    <a:pt x="757" y="1232"/>
                  </a:lnTo>
                  <a:lnTo>
                    <a:pt x="768" y="1217"/>
                  </a:lnTo>
                  <a:lnTo>
                    <a:pt x="779" y="1202"/>
                  </a:lnTo>
                  <a:lnTo>
                    <a:pt x="789" y="1187"/>
                  </a:lnTo>
                  <a:lnTo>
                    <a:pt x="799" y="1171"/>
                  </a:lnTo>
                  <a:lnTo>
                    <a:pt x="818" y="1137"/>
                  </a:lnTo>
                  <a:lnTo>
                    <a:pt x="835" y="1103"/>
                  </a:lnTo>
                  <a:lnTo>
                    <a:pt x="852" y="1067"/>
                  </a:lnTo>
                  <a:lnTo>
                    <a:pt x="867" y="1030"/>
                  </a:lnTo>
                  <a:lnTo>
                    <a:pt x="882" y="992"/>
                  </a:lnTo>
                  <a:lnTo>
                    <a:pt x="896" y="954"/>
                  </a:lnTo>
                  <a:lnTo>
                    <a:pt x="899" y="943"/>
                  </a:lnTo>
                  <a:lnTo>
                    <a:pt x="902" y="936"/>
                  </a:lnTo>
                  <a:lnTo>
                    <a:pt x="906" y="931"/>
                  </a:lnTo>
                  <a:lnTo>
                    <a:pt x="910" y="927"/>
                  </a:lnTo>
                  <a:lnTo>
                    <a:pt x="913" y="925"/>
                  </a:lnTo>
                  <a:lnTo>
                    <a:pt x="917" y="925"/>
                  </a:lnTo>
                  <a:lnTo>
                    <a:pt x="921" y="926"/>
                  </a:lnTo>
                  <a:lnTo>
                    <a:pt x="925" y="929"/>
                  </a:lnTo>
                  <a:lnTo>
                    <a:pt x="928" y="934"/>
                  </a:lnTo>
                  <a:lnTo>
                    <a:pt x="930" y="939"/>
                  </a:lnTo>
                  <a:lnTo>
                    <a:pt x="933" y="948"/>
                  </a:lnTo>
                  <a:lnTo>
                    <a:pt x="935" y="956"/>
                  </a:lnTo>
                  <a:lnTo>
                    <a:pt x="936" y="966"/>
                  </a:lnTo>
                  <a:lnTo>
                    <a:pt x="937" y="978"/>
                  </a:lnTo>
                  <a:lnTo>
                    <a:pt x="937" y="990"/>
                  </a:lnTo>
                  <a:lnTo>
                    <a:pt x="937" y="1004"/>
                  </a:lnTo>
                  <a:lnTo>
                    <a:pt x="935" y="1033"/>
                  </a:lnTo>
                  <a:lnTo>
                    <a:pt x="932" y="1061"/>
                  </a:lnTo>
                  <a:lnTo>
                    <a:pt x="929" y="1089"/>
                  </a:lnTo>
                  <a:lnTo>
                    <a:pt x="925" y="1116"/>
                  </a:lnTo>
                  <a:lnTo>
                    <a:pt x="920" y="1142"/>
                  </a:lnTo>
                  <a:lnTo>
                    <a:pt x="914" y="1167"/>
                  </a:lnTo>
                  <a:lnTo>
                    <a:pt x="908" y="1192"/>
                  </a:lnTo>
                  <a:lnTo>
                    <a:pt x="902" y="1215"/>
                  </a:lnTo>
                  <a:lnTo>
                    <a:pt x="895" y="1238"/>
                  </a:lnTo>
                  <a:lnTo>
                    <a:pt x="887" y="1259"/>
                  </a:lnTo>
                  <a:lnTo>
                    <a:pt x="879" y="1280"/>
                  </a:lnTo>
                  <a:lnTo>
                    <a:pt x="872" y="1299"/>
                  </a:lnTo>
                  <a:lnTo>
                    <a:pt x="862" y="1317"/>
                  </a:lnTo>
                  <a:lnTo>
                    <a:pt x="854" y="1335"/>
                  </a:lnTo>
                  <a:lnTo>
                    <a:pt x="845" y="1351"/>
                  </a:lnTo>
                  <a:lnTo>
                    <a:pt x="835" y="1365"/>
                  </a:lnTo>
                  <a:lnTo>
                    <a:pt x="818" y="1391"/>
                  </a:lnTo>
                  <a:lnTo>
                    <a:pt x="797" y="1418"/>
                  </a:lnTo>
                  <a:lnTo>
                    <a:pt x="774" y="1444"/>
                  </a:lnTo>
                  <a:lnTo>
                    <a:pt x="748" y="1471"/>
                  </a:lnTo>
                  <a:lnTo>
                    <a:pt x="734" y="1483"/>
                  </a:lnTo>
                  <a:lnTo>
                    <a:pt x="720" y="1496"/>
                  </a:lnTo>
                  <a:lnTo>
                    <a:pt x="705" y="1508"/>
                  </a:lnTo>
                  <a:lnTo>
                    <a:pt x="690" y="1521"/>
                  </a:lnTo>
                  <a:lnTo>
                    <a:pt x="674" y="1532"/>
                  </a:lnTo>
                  <a:lnTo>
                    <a:pt x="657" y="1544"/>
                  </a:lnTo>
                  <a:lnTo>
                    <a:pt x="641" y="1554"/>
                  </a:lnTo>
                  <a:lnTo>
                    <a:pt x="623" y="1564"/>
                  </a:lnTo>
                  <a:lnTo>
                    <a:pt x="605" y="1575"/>
                  </a:lnTo>
                  <a:lnTo>
                    <a:pt x="587" y="1584"/>
                  </a:lnTo>
                  <a:lnTo>
                    <a:pt x="568" y="1593"/>
                  </a:lnTo>
                  <a:lnTo>
                    <a:pt x="548" y="1601"/>
                  </a:lnTo>
                  <a:lnTo>
                    <a:pt x="528" y="1608"/>
                  </a:lnTo>
                  <a:lnTo>
                    <a:pt x="509" y="1615"/>
                  </a:lnTo>
                  <a:lnTo>
                    <a:pt x="488" y="1621"/>
                  </a:lnTo>
                  <a:lnTo>
                    <a:pt x="467" y="1626"/>
                  </a:lnTo>
                  <a:lnTo>
                    <a:pt x="445" y="1630"/>
                  </a:lnTo>
                  <a:lnTo>
                    <a:pt x="423" y="1633"/>
                  </a:lnTo>
                  <a:lnTo>
                    <a:pt x="401" y="1635"/>
                  </a:lnTo>
                  <a:lnTo>
                    <a:pt x="378" y="1636"/>
                  </a:lnTo>
                  <a:lnTo>
                    <a:pt x="356" y="1636"/>
                  </a:lnTo>
                  <a:lnTo>
                    <a:pt x="332" y="1635"/>
                  </a:lnTo>
                  <a:lnTo>
                    <a:pt x="308" y="1633"/>
                  </a:lnTo>
                  <a:lnTo>
                    <a:pt x="284" y="1629"/>
                  </a:lnTo>
                  <a:lnTo>
                    <a:pt x="297" y="1580"/>
                  </a:lnTo>
                  <a:lnTo>
                    <a:pt x="308" y="1533"/>
                  </a:lnTo>
                  <a:lnTo>
                    <a:pt x="315" y="1488"/>
                  </a:lnTo>
                  <a:lnTo>
                    <a:pt x="319" y="1444"/>
                  </a:lnTo>
                  <a:lnTo>
                    <a:pt x="320" y="1402"/>
                  </a:lnTo>
                  <a:lnTo>
                    <a:pt x="319" y="1361"/>
                  </a:lnTo>
                  <a:lnTo>
                    <a:pt x="315" y="1322"/>
                  </a:lnTo>
                  <a:lnTo>
                    <a:pt x="309" y="1283"/>
                  </a:lnTo>
                  <a:lnTo>
                    <a:pt x="300" y="1246"/>
                  </a:lnTo>
                  <a:lnTo>
                    <a:pt x="291" y="1209"/>
                  </a:lnTo>
                  <a:lnTo>
                    <a:pt x="280" y="1174"/>
                  </a:lnTo>
                  <a:lnTo>
                    <a:pt x="266" y="1138"/>
                  </a:lnTo>
                  <a:lnTo>
                    <a:pt x="252" y="1105"/>
                  </a:lnTo>
                  <a:lnTo>
                    <a:pt x="237" y="1070"/>
                  </a:lnTo>
                  <a:lnTo>
                    <a:pt x="220" y="1037"/>
                  </a:lnTo>
                  <a:lnTo>
                    <a:pt x="204" y="1004"/>
                  </a:lnTo>
                  <a:lnTo>
                    <a:pt x="168" y="938"/>
                  </a:lnTo>
                  <a:lnTo>
                    <a:pt x="133" y="872"/>
                  </a:lnTo>
                  <a:lnTo>
                    <a:pt x="115" y="839"/>
                  </a:lnTo>
                  <a:lnTo>
                    <a:pt x="99" y="805"/>
                  </a:lnTo>
                  <a:lnTo>
                    <a:pt x="83" y="770"/>
                  </a:lnTo>
                  <a:lnTo>
                    <a:pt x="67" y="736"/>
                  </a:lnTo>
                  <a:lnTo>
                    <a:pt x="53" y="699"/>
                  </a:lnTo>
                  <a:lnTo>
                    <a:pt x="40" y="663"/>
                  </a:lnTo>
                  <a:lnTo>
                    <a:pt x="29" y="625"/>
                  </a:lnTo>
                  <a:lnTo>
                    <a:pt x="18" y="587"/>
                  </a:lnTo>
                  <a:lnTo>
                    <a:pt x="10" y="547"/>
                  </a:lnTo>
                  <a:lnTo>
                    <a:pt x="4" y="507"/>
                  </a:lnTo>
                  <a:lnTo>
                    <a:pt x="1" y="464"/>
                  </a:lnTo>
                  <a:lnTo>
                    <a:pt x="0" y="419"/>
                  </a:lnTo>
                  <a:lnTo>
                    <a:pt x="0" y="397"/>
                  </a:lnTo>
                  <a:lnTo>
                    <a:pt x="1" y="374"/>
                  </a:lnTo>
                  <a:lnTo>
                    <a:pt x="4" y="349"/>
                  </a:lnTo>
                  <a:lnTo>
                    <a:pt x="7" y="323"/>
                  </a:lnTo>
                  <a:lnTo>
                    <a:pt x="12" y="296"/>
                  </a:lnTo>
                  <a:lnTo>
                    <a:pt x="17" y="269"/>
                  </a:lnTo>
                  <a:lnTo>
                    <a:pt x="24" y="241"/>
                  </a:lnTo>
                  <a:lnTo>
                    <a:pt x="31" y="213"/>
                  </a:lnTo>
                  <a:lnTo>
                    <a:pt x="39" y="185"/>
                  </a:lnTo>
                  <a:lnTo>
                    <a:pt x="49" y="158"/>
                  </a:lnTo>
                  <a:lnTo>
                    <a:pt x="59" y="131"/>
                  </a:lnTo>
                  <a:lnTo>
                    <a:pt x="70" y="105"/>
                  </a:lnTo>
                  <a:lnTo>
                    <a:pt x="82" y="81"/>
                  </a:lnTo>
                  <a:lnTo>
                    <a:pt x="94" y="60"/>
                  </a:lnTo>
                  <a:lnTo>
                    <a:pt x="109" y="39"/>
                  </a:lnTo>
                  <a:lnTo>
                    <a:pt x="12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>
                <a:solidFill>
                  <a:schemeClr val="bg1"/>
                </a:solidFill>
              </a:endParaRPr>
            </a:p>
          </p:txBody>
        </p:sp>
        <p:sp>
          <p:nvSpPr>
            <p:cNvPr id="34" name="Freeform 9"/>
            <p:cNvSpPr>
              <a:spLocks/>
            </p:cNvSpPr>
            <p:nvPr userDrawn="1"/>
          </p:nvSpPr>
          <p:spPr bwMode="auto">
            <a:xfrm>
              <a:off x="1035050" y="1016000"/>
              <a:ext cx="55563" cy="103187"/>
            </a:xfrm>
            <a:custGeom>
              <a:avLst/>
              <a:gdLst>
                <a:gd name="T0" fmla="*/ 438 w 808"/>
                <a:gd name="T1" fmla="*/ 25 h 1494"/>
                <a:gd name="T2" fmla="*/ 434 w 808"/>
                <a:gd name="T3" fmla="*/ 10 h 1494"/>
                <a:gd name="T4" fmla="*/ 439 w 808"/>
                <a:gd name="T5" fmla="*/ 0 h 1494"/>
                <a:gd name="T6" fmla="*/ 456 w 808"/>
                <a:gd name="T7" fmla="*/ 3 h 1494"/>
                <a:gd name="T8" fmla="*/ 488 w 808"/>
                <a:gd name="T9" fmla="*/ 23 h 1494"/>
                <a:gd name="T10" fmla="*/ 556 w 808"/>
                <a:gd name="T11" fmla="*/ 87 h 1494"/>
                <a:gd name="T12" fmla="*/ 641 w 808"/>
                <a:gd name="T13" fmla="*/ 208 h 1494"/>
                <a:gd name="T14" fmla="*/ 692 w 808"/>
                <a:gd name="T15" fmla="*/ 340 h 1494"/>
                <a:gd name="T16" fmla="*/ 716 w 808"/>
                <a:gd name="T17" fmla="*/ 479 h 1494"/>
                <a:gd name="T18" fmla="*/ 722 w 808"/>
                <a:gd name="T19" fmla="*/ 623 h 1494"/>
                <a:gd name="T20" fmla="*/ 716 w 808"/>
                <a:gd name="T21" fmla="*/ 769 h 1494"/>
                <a:gd name="T22" fmla="*/ 701 w 808"/>
                <a:gd name="T23" fmla="*/ 1008 h 1494"/>
                <a:gd name="T24" fmla="*/ 703 w 808"/>
                <a:gd name="T25" fmla="*/ 1144 h 1494"/>
                <a:gd name="T26" fmla="*/ 721 w 808"/>
                <a:gd name="T27" fmla="*/ 1270 h 1494"/>
                <a:gd name="T28" fmla="*/ 764 w 808"/>
                <a:gd name="T29" fmla="*/ 1382 h 1494"/>
                <a:gd name="T30" fmla="*/ 772 w 808"/>
                <a:gd name="T31" fmla="*/ 1462 h 1494"/>
                <a:gd name="T32" fmla="*/ 664 w 808"/>
                <a:gd name="T33" fmla="*/ 1487 h 1494"/>
                <a:gd name="T34" fmla="*/ 559 w 808"/>
                <a:gd name="T35" fmla="*/ 1494 h 1494"/>
                <a:gd name="T36" fmla="*/ 458 w 808"/>
                <a:gd name="T37" fmla="*/ 1482 h 1494"/>
                <a:gd name="T38" fmla="*/ 363 w 808"/>
                <a:gd name="T39" fmla="*/ 1457 h 1494"/>
                <a:gd name="T40" fmla="*/ 276 w 808"/>
                <a:gd name="T41" fmla="*/ 1419 h 1494"/>
                <a:gd name="T42" fmla="*/ 198 w 808"/>
                <a:gd name="T43" fmla="*/ 1371 h 1494"/>
                <a:gd name="T44" fmla="*/ 130 w 808"/>
                <a:gd name="T45" fmla="*/ 1315 h 1494"/>
                <a:gd name="T46" fmla="*/ 75 w 808"/>
                <a:gd name="T47" fmla="*/ 1254 h 1494"/>
                <a:gd name="T48" fmla="*/ 33 w 808"/>
                <a:gd name="T49" fmla="*/ 1189 h 1494"/>
                <a:gd name="T50" fmla="*/ 7 w 808"/>
                <a:gd name="T51" fmla="*/ 1124 h 1494"/>
                <a:gd name="T52" fmla="*/ 0 w 808"/>
                <a:gd name="T53" fmla="*/ 1071 h 1494"/>
                <a:gd name="T54" fmla="*/ 3 w 808"/>
                <a:gd name="T55" fmla="*/ 1061 h 1494"/>
                <a:gd name="T56" fmla="*/ 10 w 808"/>
                <a:gd name="T57" fmla="*/ 1062 h 1494"/>
                <a:gd name="T58" fmla="*/ 28 w 808"/>
                <a:gd name="T59" fmla="*/ 1076 h 1494"/>
                <a:gd name="T60" fmla="*/ 97 w 808"/>
                <a:gd name="T61" fmla="*/ 1148 h 1494"/>
                <a:gd name="T62" fmla="*/ 151 w 808"/>
                <a:gd name="T63" fmla="*/ 1197 h 1494"/>
                <a:gd name="T64" fmla="*/ 208 w 808"/>
                <a:gd name="T65" fmla="*/ 1233 h 1494"/>
                <a:gd name="T66" fmla="*/ 275 w 808"/>
                <a:gd name="T67" fmla="*/ 1264 h 1494"/>
                <a:gd name="T68" fmla="*/ 349 w 808"/>
                <a:gd name="T69" fmla="*/ 1292 h 1494"/>
                <a:gd name="T70" fmla="*/ 422 w 808"/>
                <a:gd name="T71" fmla="*/ 1309 h 1494"/>
                <a:gd name="T72" fmla="*/ 490 w 808"/>
                <a:gd name="T73" fmla="*/ 1315 h 1494"/>
                <a:gd name="T74" fmla="*/ 519 w 808"/>
                <a:gd name="T75" fmla="*/ 1273 h 1494"/>
                <a:gd name="T76" fmla="*/ 506 w 808"/>
                <a:gd name="T77" fmla="*/ 1158 h 1494"/>
                <a:gd name="T78" fmla="*/ 509 w 808"/>
                <a:gd name="T79" fmla="*/ 1046 h 1494"/>
                <a:gd name="T80" fmla="*/ 523 w 808"/>
                <a:gd name="T81" fmla="*/ 933 h 1494"/>
                <a:gd name="T82" fmla="*/ 549 w 808"/>
                <a:gd name="T83" fmla="*/ 783 h 1494"/>
                <a:gd name="T84" fmla="*/ 572 w 808"/>
                <a:gd name="T85" fmla="*/ 631 h 1494"/>
                <a:gd name="T86" fmla="*/ 580 w 808"/>
                <a:gd name="T87" fmla="*/ 512 h 1494"/>
                <a:gd name="T88" fmla="*/ 573 w 808"/>
                <a:gd name="T89" fmla="*/ 390 h 1494"/>
                <a:gd name="T90" fmla="*/ 546 w 808"/>
                <a:gd name="T91" fmla="*/ 263 h 1494"/>
                <a:gd name="T92" fmla="*/ 494 w 808"/>
                <a:gd name="T93" fmla="*/ 128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8" h="1494">
                  <a:moveTo>
                    <a:pt x="443" y="35"/>
                  </a:moveTo>
                  <a:lnTo>
                    <a:pt x="440" y="30"/>
                  </a:lnTo>
                  <a:lnTo>
                    <a:pt x="438" y="25"/>
                  </a:lnTo>
                  <a:lnTo>
                    <a:pt x="436" y="20"/>
                  </a:lnTo>
                  <a:lnTo>
                    <a:pt x="435" y="15"/>
                  </a:lnTo>
                  <a:lnTo>
                    <a:pt x="434" y="10"/>
                  </a:lnTo>
                  <a:lnTo>
                    <a:pt x="435" y="6"/>
                  </a:lnTo>
                  <a:lnTo>
                    <a:pt x="437" y="3"/>
                  </a:lnTo>
                  <a:lnTo>
                    <a:pt x="439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6" y="3"/>
                  </a:lnTo>
                  <a:lnTo>
                    <a:pt x="465" y="8"/>
                  </a:lnTo>
                  <a:lnTo>
                    <a:pt x="476" y="15"/>
                  </a:lnTo>
                  <a:lnTo>
                    <a:pt x="488" y="23"/>
                  </a:lnTo>
                  <a:lnTo>
                    <a:pt x="503" y="36"/>
                  </a:lnTo>
                  <a:lnTo>
                    <a:pt x="519" y="50"/>
                  </a:lnTo>
                  <a:lnTo>
                    <a:pt x="556" y="87"/>
                  </a:lnTo>
                  <a:lnTo>
                    <a:pt x="589" y="126"/>
                  </a:lnTo>
                  <a:lnTo>
                    <a:pt x="617" y="166"/>
                  </a:lnTo>
                  <a:lnTo>
                    <a:pt x="641" y="208"/>
                  </a:lnTo>
                  <a:lnTo>
                    <a:pt x="662" y="250"/>
                  </a:lnTo>
                  <a:lnTo>
                    <a:pt x="678" y="294"/>
                  </a:lnTo>
                  <a:lnTo>
                    <a:pt x="692" y="340"/>
                  </a:lnTo>
                  <a:lnTo>
                    <a:pt x="702" y="385"/>
                  </a:lnTo>
                  <a:lnTo>
                    <a:pt x="711" y="432"/>
                  </a:lnTo>
                  <a:lnTo>
                    <a:pt x="716" y="479"/>
                  </a:lnTo>
                  <a:lnTo>
                    <a:pt x="720" y="527"/>
                  </a:lnTo>
                  <a:lnTo>
                    <a:pt x="721" y="574"/>
                  </a:lnTo>
                  <a:lnTo>
                    <a:pt x="722" y="623"/>
                  </a:lnTo>
                  <a:lnTo>
                    <a:pt x="721" y="672"/>
                  </a:lnTo>
                  <a:lnTo>
                    <a:pt x="719" y="720"/>
                  </a:lnTo>
                  <a:lnTo>
                    <a:pt x="716" y="769"/>
                  </a:lnTo>
                  <a:lnTo>
                    <a:pt x="710" y="866"/>
                  </a:lnTo>
                  <a:lnTo>
                    <a:pt x="703" y="961"/>
                  </a:lnTo>
                  <a:lnTo>
                    <a:pt x="701" y="1008"/>
                  </a:lnTo>
                  <a:lnTo>
                    <a:pt x="701" y="1055"/>
                  </a:lnTo>
                  <a:lnTo>
                    <a:pt x="701" y="1100"/>
                  </a:lnTo>
                  <a:lnTo>
                    <a:pt x="703" y="1144"/>
                  </a:lnTo>
                  <a:lnTo>
                    <a:pt x="706" y="1187"/>
                  </a:lnTo>
                  <a:lnTo>
                    <a:pt x="713" y="1229"/>
                  </a:lnTo>
                  <a:lnTo>
                    <a:pt x="721" y="1270"/>
                  </a:lnTo>
                  <a:lnTo>
                    <a:pt x="732" y="1308"/>
                  </a:lnTo>
                  <a:lnTo>
                    <a:pt x="746" y="1347"/>
                  </a:lnTo>
                  <a:lnTo>
                    <a:pt x="764" y="1382"/>
                  </a:lnTo>
                  <a:lnTo>
                    <a:pt x="785" y="1417"/>
                  </a:lnTo>
                  <a:lnTo>
                    <a:pt x="808" y="1449"/>
                  </a:lnTo>
                  <a:lnTo>
                    <a:pt x="772" y="1462"/>
                  </a:lnTo>
                  <a:lnTo>
                    <a:pt x="736" y="1473"/>
                  </a:lnTo>
                  <a:lnTo>
                    <a:pt x="700" y="1481"/>
                  </a:lnTo>
                  <a:lnTo>
                    <a:pt x="664" y="1487"/>
                  </a:lnTo>
                  <a:lnTo>
                    <a:pt x="628" y="1492"/>
                  </a:lnTo>
                  <a:lnTo>
                    <a:pt x="593" y="1494"/>
                  </a:lnTo>
                  <a:lnTo>
                    <a:pt x="559" y="1494"/>
                  </a:lnTo>
                  <a:lnTo>
                    <a:pt x="524" y="1492"/>
                  </a:lnTo>
                  <a:lnTo>
                    <a:pt x="491" y="1487"/>
                  </a:lnTo>
                  <a:lnTo>
                    <a:pt x="458" y="1482"/>
                  </a:lnTo>
                  <a:lnTo>
                    <a:pt x="426" y="1476"/>
                  </a:lnTo>
                  <a:lnTo>
                    <a:pt x="394" y="1467"/>
                  </a:lnTo>
                  <a:lnTo>
                    <a:pt x="363" y="1457"/>
                  </a:lnTo>
                  <a:lnTo>
                    <a:pt x="333" y="1446"/>
                  </a:lnTo>
                  <a:lnTo>
                    <a:pt x="304" y="1433"/>
                  </a:lnTo>
                  <a:lnTo>
                    <a:pt x="276" y="1419"/>
                  </a:lnTo>
                  <a:lnTo>
                    <a:pt x="249" y="1404"/>
                  </a:lnTo>
                  <a:lnTo>
                    <a:pt x="223" y="1387"/>
                  </a:lnTo>
                  <a:lnTo>
                    <a:pt x="198" y="1371"/>
                  </a:lnTo>
                  <a:lnTo>
                    <a:pt x="174" y="1353"/>
                  </a:lnTo>
                  <a:lnTo>
                    <a:pt x="152" y="1334"/>
                  </a:lnTo>
                  <a:lnTo>
                    <a:pt x="130" y="1315"/>
                  </a:lnTo>
                  <a:lnTo>
                    <a:pt x="110" y="1295"/>
                  </a:lnTo>
                  <a:lnTo>
                    <a:pt x="93" y="1275"/>
                  </a:lnTo>
                  <a:lnTo>
                    <a:pt x="75" y="1254"/>
                  </a:lnTo>
                  <a:lnTo>
                    <a:pt x="59" y="1232"/>
                  </a:lnTo>
                  <a:lnTo>
                    <a:pt x="46" y="1210"/>
                  </a:lnTo>
                  <a:lnTo>
                    <a:pt x="33" y="1189"/>
                  </a:lnTo>
                  <a:lnTo>
                    <a:pt x="23" y="1167"/>
                  </a:lnTo>
                  <a:lnTo>
                    <a:pt x="15" y="1145"/>
                  </a:lnTo>
                  <a:lnTo>
                    <a:pt x="7" y="1124"/>
                  </a:lnTo>
                  <a:lnTo>
                    <a:pt x="2" y="1102"/>
                  </a:lnTo>
                  <a:lnTo>
                    <a:pt x="0" y="1083"/>
                  </a:lnTo>
                  <a:lnTo>
                    <a:pt x="0" y="1071"/>
                  </a:lnTo>
                  <a:lnTo>
                    <a:pt x="0" y="1066"/>
                  </a:lnTo>
                  <a:lnTo>
                    <a:pt x="1" y="1063"/>
                  </a:lnTo>
                  <a:lnTo>
                    <a:pt x="3" y="1061"/>
                  </a:lnTo>
                  <a:lnTo>
                    <a:pt x="5" y="1061"/>
                  </a:lnTo>
                  <a:lnTo>
                    <a:pt x="7" y="1061"/>
                  </a:lnTo>
                  <a:lnTo>
                    <a:pt x="10" y="1062"/>
                  </a:lnTo>
                  <a:lnTo>
                    <a:pt x="15" y="1064"/>
                  </a:lnTo>
                  <a:lnTo>
                    <a:pt x="19" y="1067"/>
                  </a:lnTo>
                  <a:lnTo>
                    <a:pt x="28" y="1076"/>
                  </a:lnTo>
                  <a:lnTo>
                    <a:pt x="39" y="1087"/>
                  </a:lnTo>
                  <a:lnTo>
                    <a:pt x="65" y="1115"/>
                  </a:lnTo>
                  <a:lnTo>
                    <a:pt x="97" y="1148"/>
                  </a:lnTo>
                  <a:lnTo>
                    <a:pt x="113" y="1164"/>
                  </a:lnTo>
                  <a:lnTo>
                    <a:pt x="132" y="1181"/>
                  </a:lnTo>
                  <a:lnTo>
                    <a:pt x="151" y="1197"/>
                  </a:lnTo>
                  <a:lnTo>
                    <a:pt x="171" y="1210"/>
                  </a:lnTo>
                  <a:lnTo>
                    <a:pt x="188" y="1222"/>
                  </a:lnTo>
                  <a:lnTo>
                    <a:pt x="208" y="1233"/>
                  </a:lnTo>
                  <a:lnTo>
                    <a:pt x="229" y="1244"/>
                  </a:lnTo>
                  <a:lnTo>
                    <a:pt x="252" y="1255"/>
                  </a:lnTo>
                  <a:lnTo>
                    <a:pt x="275" y="1264"/>
                  </a:lnTo>
                  <a:lnTo>
                    <a:pt x="300" y="1274"/>
                  </a:lnTo>
                  <a:lnTo>
                    <a:pt x="324" y="1283"/>
                  </a:lnTo>
                  <a:lnTo>
                    <a:pt x="349" y="1292"/>
                  </a:lnTo>
                  <a:lnTo>
                    <a:pt x="374" y="1299"/>
                  </a:lnTo>
                  <a:lnTo>
                    <a:pt x="399" y="1304"/>
                  </a:lnTo>
                  <a:lnTo>
                    <a:pt x="422" y="1309"/>
                  </a:lnTo>
                  <a:lnTo>
                    <a:pt x="446" y="1312"/>
                  </a:lnTo>
                  <a:lnTo>
                    <a:pt x="469" y="1314"/>
                  </a:lnTo>
                  <a:lnTo>
                    <a:pt x="490" y="1315"/>
                  </a:lnTo>
                  <a:lnTo>
                    <a:pt x="510" y="1314"/>
                  </a:lnTo>
                  <a:lnTo>
                    <a:pt x="529" y="1311"/>
                  </a:lnTo>
                  <a:lnTo>
                    <a:pt x="519" y="1273"/>
                  </a:lnTo>
                  <a:lnTo>
                    <a:pt x="513" y="1234"/>
                  </a:lnTo>
                  <a:lnTo>
                    <a:pt x="509" y="1196"/>
                  </a:lnTo>
                  <a:lnTo>
                    <a:pt x="506" y="1158"/>
                  </a:lnTo>
                  <a:lnTo>
                    <a:pt x="506" y="1120"/>
                  </a:lnTo>
                  <a:lnTo>
                    <a:pt x="507" y="1082"/>
                  </a:lnTo>
                  <a:lnTo>
                    <a:pt x="509" y="1046"/>
                  </a:lnTo>
                  <a:lnTo>
                    <a:pt x="513" y="1008"/>
                  </a:lnTo>
                  <a:lnTo>
                    <a:pt x="517" y="971"/>
                  </a:lnTo>
                  <a:lnTo>
                    <a:pt x="523" y="933"/>
                  </a:lnTo>
                  <a:lnTo>
                    <a:pt x="530" y="895"/>
                  </a:lnTo>
                  <a:lnTo>
                    <a:pt x="536" y="858"/>
                  </a:lnTo>
                  <a:lnTo>
                    <a:pt x="549" y="783"/>
                  </a:lnTo>
                  <a:lnTo>
                    <a:pt x="562" y="708"/>
                  </a:lnTo>
                  <a:lnTo>
                    <a:pt x="568" y="669"/>
                  </a:lnTo>
                  <a:lnTo>
                    <a:pt x="572" y="631"/>
                  </a:lnTo>
                  <a:lnTo>
                    <a:pt x="576" y="591"/>
                  </a:lnTo>
                  <a:lnTo>
                    <a:pt x="579" y="553"/>
                  </a:lnTo>
                  <a:lnTo>
                    <a:pt x="580" y="512"/>
                  </a:lnTo>
                  <a:lnTo>
                    <a:pt x="580" y="472"/>
                  </a:lnTo>
                  <a:lnTo>
                    <a:pt x="577" y="432"/>
                  </a:lnTo>
                  <a:lnTo>
                    <a:pt x="573" y="390"/>
                  </a:lnTo>
                  <a:lnTo>
                    <a:pt x="567" y="348"/>
                  </a:lnTo>
                  <a:lnTo>
                    <a:pt x="558" y="306"/>
                  </a:lnTo>
                  <a:lnTo>
                    <a:pt x="546" y="263"/>
                  </a:lnTo>
                  <a:lnTo>
                    <a:pt x="533" y="218"/>
                  </a:lnTo>
                  <a:lnTo>
                    <a:pt x="515" y="174"/>
                  </a:lnTo>
                  <a:lnTo>
                    <a:pt x="494" y="128"/>
                  </a:lnTo>
                  <a:lnTo>
                    <a:pt x="470" y="83"/>
                  </a:lnTo>
                  <a:lnTo>
                    <a:pt x="44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CH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feld 10"/>
          <p:cNvSpPr txBox="1"/>
          <p:nvPr userDrawn="1"/>
        </p:nvSpPr>
        <p:spPr bwMode="auto">
          <a:xfrm>
            <a:off x="1476000" y="512677"/>
            <a:ext cx="7199688" cy="7200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0800">
              <a:lnSpc>
                <a:spcPts val="4400"/>
              </a:lnSpc>
            </a:pPr>
            <a:r>
              <a:rPr lang="de-CH" sz="5400" spc="-80" baseline="0">
                <a:solidFill>
                  <a:schemeClr val="tx2"/>
                </a:solidFill>
                <a:latin typeface="+mj-lt"/>
              </a:rPr>
              <a:t>Z</a:t>
            </a:r>
            <a:r>
              <a:rPr lang="de-CH" sz="5400" spc="-500" baseline="0">
                <a:solidFill>
                  <a:schemeClr val="tx2"/>
                </a:solidFill>
                <a:latin typeface="+mj-lt"/>
              </a:rPr>
              <a:t>A</a:t>
            </a:r>
            <a:r>
              <a:rPr lang="de-CH" sz="5400" spc="-180" baseline="0">
                <a:solidFill>
                  <a:schemeClr val="tx2"/>
                </a:solidFill>
                <a:latin typeface="+mj-lt"/>
              </a:rPr>
              <a:t>G</a:t>
            </a:r>
          </a:p>
          <a:p>
            <a:pPr marL="18000">
              <a:lnSpc>
                <a:spcPts val="300"/>
              </a:lnSpc>
            </a:pPr>
            <a:r>
              <a:rPr lang="de-CH" sz="1690" spc="-100" baseline="0">
                <a:solidFill>
                  <a:schemeClr val="tx2"/>
                </a:solidFill>
                <a:latin typeface="+mj-lt"/>
              </a:rPr>
              <a:t>Zentrum für Ausbildung im Gesundheitswesen</a:t>
            </a:r>
          </a:p>
        </p:txBody>
      </p:sp>
    </p:spTree>
    <p:extLst>
      <p:ext uri="{BB962C8B-B14F-4D97-AF65-F5344CB8AC3E}">
        <p14:creationId xmlns:p14="http://schemas.microsoft.com/office/powerpoint/2010/main" val="27939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mm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1511300" y="1341438"/>
            <a:ext cx="7164388" cy="611187"/>
          </a:xfrm>
        </p:spPr>
        <p:txBody>
          <a:bodyPr/>
          <a:lstStyle>
            <a:lvl1pPr>
              <a:lnSpc>
                <a:spcPts val="1370"/>
              </a:lnSpc>
              <a:defRPr sz="1700" spc="-1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5" name="Diagrammplatzhalter 4"/>
          <p:cNvSpPr>
            <a:spLocks noGrp="1"/>
          </p:cNvSpPr>
          <p:nvPr>
            <p:ph type="chart" sz="quarter" idx="10"/>
          </p:nvPr>
        </p:nvSpPr>
        <p:spPr bwMode="auto">
          <a:xfrm>
            <a:off x="684213" y="1952626"/>
            <a:ext cx="7991475" cy="4356100"/>
          </a:xfrm>
        </p:spPr>
        <p:txBody>
          <a:bodyPr/>
          <a:lstStyle>
            <a:lvl1pPr marL="360000" indent="-360000">
              <a:lnSpc>
                <a:spcPts val="2000"/>
              </a:lnSpc>
              <a:defRPr sz="1700">
                <a:solidFill>
                  <a:schemeClr val="tx1"/>
                </a:solidFill>
              </a:defRPr>
            </a:lvl1pPr>
          </a:lstStyle>
          <a:p>
            <a:r>
              <a:rPr lang="de-DE"/>
              <a:t>Diagramm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390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0"/>
            <a:ext cx="9144000" cy="6858000"/>
          </a:xfrm>
        </p:spPr>
        <p:txBody>
          <a:bodyPr/>
          <a:lstStyle>
            <a:lvl1pPr marL="360000" indent="-360000">
              <a:lnSpc>
                <a:spcPts val="2000"/>
              </a:lnSpc>
              <a:defRPr sz="1700"/>
            </a:lvl1pPr>
          </a:lstStyle>
          <a:p>
            <a:r>
              <a:rPr lang="de-CH"/>
              <a:t>Bildseite</a:t>
            </a:r>
          </a:p>
        </p:txBody>
      </p:sp>
    </p:spTree>
    <p:extLst>
      <p:ext uri="{BB962C8B-B14F-4D97-AF65-F5344CB8AC3E}">
        <p14:creationId xmlns:p14="http://schemas.microsoft.com/office/powerpoint/2010/main" val="153033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2492375"/>
            <a:ext cx="4244975" cy="352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492375"/>
            <a:ext cx="4244975" cy="352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9E339-E537-493B-A5D9-99D04FBEEBD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9CECA-F601-43DE-9E21-B79301A23658}" type="datetime4">
              <a:rPr lang="de-DE"/>
              <a:pPr>
                <a:defRPr/>
              </a:pPr>
              <a:t>16. April 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48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1E498-E959-420A-9A90-AA2EC19AC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26F8CA-75E0-47E8-BAFE-7BE0D3339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618FC1-F74F-4840-846B-E04BF60E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E7FD-D1CC-441D-8F06-14F95FD3D878}" type="datetimeFigureOut">
              <a:rPr lang="de-CH" smtClean="0"/>
              <a:t>16.04.2024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881268-9C4C-4736-BD8D-D4ED3922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AA2717-A36D-4F4E-9E0E-76B68AA6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170-EAAF-4F8A-81B6-CAFEEC6A1B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073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auto">
          <a:xfrm>
            <a:off x="1511300" y="1341438"/>
            <a:ext cx="7164388" cy="4967287"/>
          </a:xfrm>
        </p:spPr>
        <p:txBody>
          <a:bodyPr/>
          <a:lstStyle>
            <a:lvl1pPr marL="648000" indent="-648000">
              <a:lnSpc>
                <a:spcPts val="2500"/>
              </a:lnSpc>
              <a:spcAft>
                <a:spcPts val="2500"/>
              </a:spcAft>
              <a:buFont typeface="+mj-lt"/>
              <a:buAutoNum type="arabicPeriod"/>
              <a:defRPr sz="3100" spc="-160" baseline="0"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8266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auto">
          <a:xfrm>
            <a:off x="1511300" y="1341438"/>
            <a:ext cx="7164388" cy="4967287"/>
          </a:xfrm>
        </p:spPr>
        <p:txBody>
          <a:bodyPr/>
          <a:lstStyle>
            <a:lvl1pPr marL="648000" indent="-648000">
              <a:lnSpc>
                <a:spcPts val="2400"/>
              </a:lnSpc>
              <a:spcAft>
                <a:spcPts val="2400"/>
              </a:spcAft>
              <a:buFont typeface="+mj-lt"/>
              <a:buAutoNum type="arabicPeriod"/>
              <a:defRPr sz="2400" spc="-12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4994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1511300" y="1341438"/>
            <a:ext cx="7164388" cy="4967287"/>
          </a:xfrm>
        </p:spPr>
        <p:txBody>
          <a:bodyPr/>
          <a:lstStyle>
            <a:lvl1pPr>
              <a:lnSpc>
                <a:spcPts val="2500"/>
              </a:lnSpc>
              <a:defRPr spc="-1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032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1511300" y="1341438"/>
            <a:ext cx="7164388" cy="4967287"/>
          </a:xfrm>
        </p:spPr>
        <p:txBody>
          <a:bodyPr/>
          <a:lstStyle>
            <a:lvl1pPr>
              <a:lnSpc>
                <a:spcPts val="24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108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1511300" y="1341438"/>
            <a:ext cx="7164388" cy="602475"/>
          </a:xfrm>
        </p:spPr>
        <p:txBody>
          <a:bodyPr/>
          <a:lstStyle>
            <a:lvl1pPr>
              <a:lnSpc>
                <a:spcPts val="3100"/>
              </a:lnSpc>
              <a:defRPr spc="-15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1511300" y="1952625"/>
            <a:ext cx="7164388" cy="4356100"/>
          </a:xfrm>
        </p:spPr>
        <p:txBody>
          <a:bodyPr/>
          <a:lstStyle>
            <a:lvl1pPr marL="504000" indent="-594000">
              <a:lnSpc>
                <a:spcPts val="3100"/>
              </a:lnSpc>
              <a:spcAft>
                <a:spcPts val="2000"/>
              </a:spcAft>
              <a:defRPr sz="3100">
                <a:solidFill>
                  <a:schemeClr val="tx1"/>
                </a:solidFill>
              </a:defRPr>
            </a:lvl1pPr>
            <a:lvl2pPr marL="1260000" indent="-630000">
              <a:lnSpc>
                <a:spcPts val="3100"/>
              </a:lnSpc>
              <a:spcAft>
                <a:spcPts val="2000"/>
              </a:spcAft>
              <a:defRPr sz="3100">
                <a:solidFill>
                  <a:schemeClr val="tx1"/>
                </a:solidFill>
              </a:defRPr>
            </a:lvl2pPr>
            <a:lvl3pPr marL="1890000" indent="-630000">
              <a:lnSpc>
                <a:spcPts val="3100"/>
              </a:lnSpc>
              <a:spcAft>
                <a:spcPts val="2000"/>
              </a:spcAft>
              <a:defRPr sz="3100">
                <a:solidFill>
                  <a:schemeClr val="tx1"/>
                </a:solidFill>
              </a:defRPr>
            </a:lvl3pPr>
            <a:lvl4pPr marL="2520000" indent="-630000">
              <a:lnSpc>
                <a:spcPts val="3100"/>
              </a:lnSpc>
              <a:spcAft>
                <a:spcPts val="2000"/>
              </a:spcAft>
              <a:defRPr sz="3100">
                <a:solidFill>
                  <a:schemeClr val="tx1"/>
                </a:solidFill>
              </a:defRPr>
            </a:lvl4pPr>
            <a:lvl5pPr marL="3150000" indent="-630000">
              <a:lnSpc>
                <a:spcPts val="3100"/>
              </a:lnSpc>
              <a:spcAft>
                <a:spcPts val="2000"/>
              </a:spcAft>
              <a:defRPr sz="31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380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1511300" y="1341437"/>
            <a:ext cx="7164388" cy="611187"/>
          </a:xfrm>
        </p:spPr>
        <p:txBody>
          <a:bodyPr/>
          <a:lstStyle>
            <a:lvl1pPr>
              <a:lnSpc>
                <a:spcPts val="24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1511300" y="1952625"/>
            <a:ext cx="7164388" cy="4356099"/>
          </a:xfrm>
        </p:spPr>
        <p:txBody>
          <a:bodyPr/>
          <a:lstStyle>
            <a:lvl1pPr marL="504000">
              <a:defRPr>
                <a:solidFill>
                  <a:schemeClr val="tx1"/>
                </a:solidFill>
              </a:defRPr>
            </a:lvl1pPr>
            <a:lvl2pPr marL="1008000"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902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1511300" y="1341437"/>
            <a:ext cx="7164388" cy="611187"/>
          </a:xfrm>
        </p:spPr>
        <p:txBody>
          <a:bodyPr/>
          <a:lstStyle>
            <a:lvl1pPr>
              <a:lnSpc>
                <a:spcPts val="24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1511300" y="1952625"/>
            <a:ext cx="7164388" cy="4356099"/>
          </a:xfrm>
        </p:spPr>
        <p:txBody>
          <a:bodyPr/>
          <a:lstStyle>
            <a:lvl1pPr marL="504000" indent="-504000">
              <a:lnSpc>
                <a:spcPts val="2000"/>
              </a:lnSpc>
              <a:spcAft>
                <a:spcPts val="2000"/>
              </a:spcAft>
              <a:defRPr sz="1700">
                <a:solidFill>
                  <a:schemeClr val="tx1"/>
                </a:solidFill>
              </a:defRPr>
            </a:lvl1pPr>
            <a:lvl2pPr>
              <a:lnSpc>
                <a:spcPts val="2000"/>
              </a:lnSpc>
              <a:spcAft>
                <a:spcPts val="2000"/>
              </a:spcAft>
              <a:defRPr sz="1700">
                <a:solidFill>
                  <a:schemeClr val="tx1"/>
                </a:solidFill>
              </a:defRPr>
            </a:lvl2pPr>
            <a:lvl3pPr>
              <a:lnSpc>
                <a:spcPts val="2000"/>
              </a:lnSpc>
              <a:spcAft>
                <a:spcPts val="2000"/>
              </a:spcAft>
              <a:defRPr sz="1700">
                <a:solidFill>
                  <a:schemeClr val="tx1"/>
                </a:solidFill>
              </a:defRPr>
            </a:lvl3pPr>
            <a:lvl4pPr>
              <a:lnSpc>
                <a:spcPts val="2000"/>
              </a:lnSpc>
              <a:spcAft>
                <a:spcPts val="2000"/>
              </a:spcAft>
              <a:defRPr sz="1700">
                <a:solidFill>
                  <a:schemeClr val="tx1"/>
                </a:solidFill>
              </a:defRPr>
            </a:lvl4pPr>
            <a:lvl5pPr>
              <a:lnSpc>
                <a:spcPts val="2000"/>
              </a:lnSpc>
              <a:spcAft>
                <a:spcPts val="2000"/>
              </a:spcAft>
              <a:defRPr sz="17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902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mm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1511300" y="1341438"/>
            <a:ext cx="7164388" cy="611187"/>
          </a:xfrm>
        </p:spPr>
        <p:txBody>
          <a:bodyPr/>
          <a:lstStyle>
            <a:lvl1pPr>
              <a:lnSpc>
                <a:spcPts val="3100"/>
              </a:lnSpc>
              <a:defRPr sz="3100" spc="-12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5" name="Diagrammplatzhalter 4"/>
          <p:cNvSpPr>
            <a:spLocks noGrp="1"/>
          </p:cNvSpPr>
          <p:nvPr>
            <p:ph type="chart" sz="quarter" idx="10"/>
          </p:nvPr>
        </p:nvSpPr>
        <p:spPr bwMode="auto">
          <a:xfrm>
            <a:off x="684213" y="1952625"/>
            <a:ext cx="7991475" cy="4356100"/>
          </a:xfrm>
        </p:spPr>
        <p:txBody>
          <a:bodyPr/>
          <a:lstStyle>
            <a:lvl1pPr marL="360000" indent="-360000">
              <a:lnSpc>
                <a:spcPts val="2000"/>
              </a:lnSpc>
              <a:defRPr sz="1700">
                <a:solidFill>
                  <a:schemeClr val="tx1"/>
                </a:solidFill>
              </a:defRPr>
            </a:lvl1pPr>
          </a:lstStyle>
          <a:p>
            <a:r>
              <a:rPr lang="de-DE"/>
              <a:t>Diagramm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55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1511300" y="1314000"/>
            <a:ext cx="7164388" cy="647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511300" y="1952836"/>
            <a:ext cx="7164388" cy="43558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CH"/>
              <a:t>Textmasterformat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822000" y="387710"/>
            <a:ext cx="1602428" cy="29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de-CH" sz="1020" spc="80" baseline="0"/>
              <a:t>Z</a:t>
            </a:r>
            <a:r>
              <a:rPr lang="de-CH" sz="1020" spc="-50" baseline="0"/>
              <a:t>A</a:t>
            </a:r>
            <a:r>
              <a:rPr lang="de-CH" sz="1020"/>
              <a:t>G</a:t>
            </a:r>
          </a:p>
          <a:p>
            <a:fld id="{02C23693-49BA-45A3-885B-63295B5B24EA}" type="slidenum">
              <a:rPr lang="de-CH" sz="1020" smtClean="0"/>
              <a:pPr/>
              <a:t>‹Nr.›</a:t>
            </a:fld>
            <a:endParaRPr lang="de-CH" sz="1020"/>
          </a:p>
        </p:txBody>
      </p:sp>
      <p:sp>
        <p:nvSpPr>
          <p:cNvPr id="8" name="Freeform 5"/>
          <p:cNvSpPr>
            <a:spLocks noEditPoints="1"/>
          </p:cNvSpPr>
          <p:nvPr/>
        </p:nvSpPr>
        <p:spPr bwMode="auto">
          <a:xfrm>
            <a:off x="6418800" y="399600"/>
            <a:ext cx="263525" cy="265112"/>
          </a:xfrm>
          <a:custGeom>
            <a:avLst/>
            <a:gdLst>
              <a:gd name="T0" fmla="*/ 0 w 12678"/>
              <a:gd name="T1" fmla="*/ 0 h 12738"/>
              <a:gd name="T2" fmla="*/ 0 w 12678"/>
              <a:gd name="T3" fmla="*/ 12738 h 12738"/>
              <a:gd name="T4" fmla="*/ 12678 w 12678"/>
              <a:gd name="T5" fmla="*/ 12738 h 12738"/>
              <a:gd name="T6" fmla="*/ 12678 w 12678"/>
              <a:gd name="T7" fmla="*/ 0 h 12738"/>
              <a:gd name="T8" fmla="*/ 0 w 12678"/>
              <a:gd name="T9" fmla="*/ 0 h 12738"/>
              <a:gd name="T10" fmla="*/ 370 w 12678"/>
              <a:gd name="T11" fmla="*/ 372 h 12738"/>
              <a:gd name="T12" fmla="*/ 12307 w 12678"/>
              <a:gd name="T13" fmla="*/ 372 h 12738"/>
              <a:gd name="T14" fmla="*/ 12307 w 12678"/>
              <a:gd name="T15" fmla="*/ 12366 h 12738"/>
              <a:gd name="T16" fmla="*/ 370 w 12678"/>
              <a:gd name="T17" fmla="*/ 372 h 12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78" h="12738">
                <a:moveTo>
                  <a:pt x="0" y="0"/>
                </a:moveTo>
                <a:lnTo>
                  <a:pt x="0" y="12738"/>
                </a:lnTo>
                <a:lnTo>
                  <a:pt x="12678" y="12738"/>
                </a:lnTo>
                <a:lnTo>
                  <a:pt x="12678" y="0"/>
                </a:lnTo>
                <a:lnTo>
                  <a:pt x="0" y="0"/>
                </a:lnTo>
                <a:close/>
                <a:moveTo>
                  <a:pt x="370" y="372"/>
                </a:moveTo>
                <a:lnTo>
                  <a:pt x="12307" y="372"/>
                </a:lnTo>
                <a:lnTo>
                  <a:pt x="12307" y="12366"/>
                </a:lnTo>
                <a:lnTo>
                  <a:pt x="370" y="3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53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4" r:id="rId2"/>
    <p:sldLayoutId id="2147483658" r:id="rId3"/>
    <p:sldLayoutId id="2147483655" r:id="rId4"/>
    <p:sldLayoutId id="2147483661" r:id="rId5"/>
    <p:sldLayoutId id="2147483650" r:id="rId6"/>
    <p:sldLayoutId id="2147483659" r:id="rId7"/>
    <p:sldLayoutId id="2147483668" r:id="rId8"/>
    <p:sldLayoutId id="2147483653" r:id="rId9"/>
    <p:sldLayoutId id="2147483660" r:id="rId10"/>
    <p:sldLayoutId id="2147483652" r:id="rId11"/>
    <p:sldLayoutId id="2147483669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ts val="3100"/>
        </a:lnSpc>
        <a:spcBef>
          <a:spcPct val="0"/>
        </a:spcBef>
        <a:buNone/>
        <a:defRPr sz="3100" kern="1200" spc="-1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000" indent="-504000" algn="l" defTabSz="914400" rtl="0" eaLnBrk="1" latinLnBrk="0" hangingPunct="1">
        <a:lnSpc>
          <a:spcPts val="2800"/>
        </a:lnSpc>
        <a:spcBef>
          <a:spcPts val="0"/>
        </a:spcBef>
        <a:buFont typeface="Aller Light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008000" indent="-504000" algn="l" defTabSz="914400" rtl="0" eaLnBrk="1" latinLnBrk="0" hangingPunct="1">
        <a:lnSpc>
          <a:spcPts val="2800"/>
        </a:lnSpc>
        <a:spcBef>
          <a:spcPts val="0"/>
        </a:spcBef>
        <a:buFont typeface="Aller Light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12000" indent="-504000" algn="l" defTabSz="914400" rtl="0" eaLnBrk="1" latinLnBrk="0" hangingPunct="1">
        <a:lnSpc>
          <a:spcPts val="2800"/>
        </a:lnSpc>
        <a:spcBef>
          <a:spcPts val="0"/>
        </a:spcBef>
        <a:buFont typeface="Aller Light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00" indent="-504000" algn="l" defTabSz="914400" rtl="0" eaLnBrk="1" latinLnBrk="0" hangingPunct="1">
        <a:lnSpc>
          <a:spcPts val="2800"/>
        </a:lnSpc>
        <a:spcBef>
          <a:spcPts val="0"/>
        </a:spcBef>
        <a:buFont typeface="Aller Light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00" indent="-504000" algn="l" defTabSz="914400" rtl="0" eaLnBrk="1" latinLnBrk="0" hangingPunct="1">
        <a:lnSpc>
          <a:spcPts val="2800"/>
        </a:lnSpc>
        <a:spcBef>
          <a:spcPts val="0"/>
        </a:spcBef>
        <a:buFont typeface="Aller Light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15616" y="836712"/>
            <a:ext cx="9325730" cy="3887638"/>
          </a:xfrm>
        </p:spPr>
        <p:txBody>
          <a:bodyPr/>
          <a:lstStyle/>
          <a:p>
            <a:br>
              <a:rPr lang="de-CH" dirty="0">
                <a:solidFill>
                  <a:schemeClr val="tx2"/>
                </a:solidFill>
              </a:rPr>
            </a:br>
            <a:br>
              <a:rPr lang="de-CH" dirty="0">
                <a:solidFill>
                  <a:schemeClr val="tx2"/>
                </a:solidFill>
              </a:rPr>
            </a:br>
            <a:r>
              <a:rPr lang="de-CH" sz="4800" dirty="0">
                <a:solidFill>
                  <a:schemeClr val="tx2"/>
                </a:solidFill>
              </a:rPr>
              <a:t>Methode: </a:t>
            </a:r>
            <a:br>
              <a:rPr lang="de-CH" sz="4800" dirty="0">
                <a:solidFill>
                  <a:schemeClr val="tx2"/>
                </a:solidFill>
              </a:rPr>
            </a:br>
            <a:br>
              <a:rPr lang="de-CH" sz="4800" dirty="0">
                <a:solidFill>
                  <a:schemeClr val="tx2"/>
                </a:solidFill>
              </a:rPr>
            </a:br>
            <a:r>
              <a:rPr lang="de-CH" sz="4800" dirty="0">
                <a:solidFill>
                  <a:schemeClr val="tx2"/>
                </a:solidFill>
              </a:rPr>
              <a:t>Umfrage / Fragebogen</a:t>
            </a:r>
          </a:p>
        </p:txBody>
      </p:sp>
    </p:spTree>
    <p:extLst>
      <p:ext uri="{BB962C8B-B14F-4D97-AF65-F5344CB8AC3E}">
        <p14:creationId xmlns:p14="http://schemas.microsoft.com/office/powerpoint/2010/main" val="161773048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AFFF-CC92-4E05-8E44-6BC078B0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9" y="2376574"/>
            <a:ext cx="6858000" cy="2387600"/>
          </a:xfrm>
        </p:spPr>
        <p:txBody>
          <a:bodyPr/>
          <a:lstStyle/>
          <a:p>
            <a:r>
              <a:rPr lang="en-US" dirty="0"/>
              <a:t>Eine </a:t>
            </a:r>
            <a:r>
              <a:rPr lang="en-US" dirty="0" err="1"/>
              <a:t>eigenen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Fragebogen</a:t>
            </a:r>
            <a:r>
              <a:rPr lang="en-US" dirty="0"/>
              <a:t> / </a:t>
            </a:r>
            <a:r>
              <a:rPr lang="en-US" dirty="0" err="1"/>
              <a:t>Umfrage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entwickeln</a:t>
            </a:r>
            <a:br>
              <a:rPr lang="en-US" dirty="0"/>
            </a:br>
            <a:br>
              <a:rPr lang="en-US" dirty="0"/>
            </a:br>
            <a:endParaRPr lang="de-CH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BC179-2DC2-4A2D-9950-958EABEB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170-EAAF-4F8A-81B6-CAFEEC6A1B5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500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08082D-8ECA-4F6E-BDBB-9F572872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59" y="792011"/>
            <a:ext cx="8849841" cy="6477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de-CH" dirty="0" err="1"/>
              <a:t>ufbau</a:t>
            </a:r>
            <a:r>
              <a:rPr lang="de-CH" dirty="0"/>
              <a:t> einer Umfrage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5441C-8DAC-4219-A8CD-DBBE92570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5678" y="1503855"/>
            <a:ext cx="4244975" cy="35290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Teil </a:t>
            </a:r>
            <a:r>
              <a:rPr lang="en-US" b="1" dirty="0" err="1"/>
              <a:t>Demografische</a:t>
            </a:r>
            <a:r>
              <a:rPr lang="en-US" b="1" dirty="0"/>
              <a:t> </a:t>
            </a:r>
            <a:r>
              <a:rPr lang="en-US" b="1" dirty="0" err="1"/>
              <a:t>Daten</a:t>
            </a:r>
            <a:r>
              <a:rPr lang="en-US" b="1" dirty="0"/>
              <a:t>: </a:t>
            </a:r>
            <a:r>
              <a:rPr lang="en-US" dirty="0" err="1"/>
              <a:t>Geschlecht</a:t>
            </a:r>
            <a:r>
              <a:rPr lang="en-US" dirty="0"/>
              <a:t>, Alter, </a:t>
            </a:r>
            <a:r>
              <a:rPr lang="en-US" dirty="0" err="1"/>
              <a:t>Beruf</a:t>
            </a:r>
            <a:r>
              <a:rPr lang="en-US" dirty="0"/>
              <a:t> etc. </a:t>
            </a:r>
            <a:r>
              <a:rPr lang="en-US" b="1" dirty="0" err="1">
                <a:solidFill>
                  <a:srgbClr val="0070C0"/>
                </a:solidFill>
              </a:rPr>
              <a:t>Faustregel</a:t>
            </a:r>
            <a:r>
              <a:rPr lang="en-US" dirty="0">
                <a:solidFill>
                  <a:srgbClr val="0070C0"/>
                </a:solidFill>
              </a:rPr>
              <a:t>: So </a:t>
            </a:r>
            <a:r>
              <a:rPr lang="en-US" dirty="0" err="1">
                <a:solidFill>
                  <a:srgbClr val="0070C0"/>
                </a:solidFill>
              </a:rPr>
              <a:t>wenige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Angaben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möglich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erfragen</a:t>
            </a:r>
            <a:r>
              <a:rPr lang="en-US" dirty="0">
                <a:solidFill>
                  <a:srgbClr val="0070C0"/>
                </a:solidFill>
              </a:rPr>
              <a:t>, so </a:t>
            </a:r>
            <a:r>
              <a:rPr lang="en-US" dirty="0" err="1">
                <a:solidFill>
                  <a:srgbClr val="0070C0"/>
                </a:solidFill>
              </a:rPr>
              <a:t>viele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wie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nötig</a:t>
            </a:r>
            <a:endParaRPr lang="de-CH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756373-C973-4895-BC5C-173D2D78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3349" y="1577974"/>
            <a:ext cx="4495800" cy="35290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Teil Der </a:t>
            </a:r>
            <a:r>
              <a:rPr lang="en-US" b="1" dirty="0" err="1"/>
              <a:t>eigentliche</a:t>
            </a:r>
            <a:r>
              <a:rPr lang="en-US" b="1" dirty="0"/>
              <a:t> </a:t>
            </a:r>
            <a:r>
              <a:rPr lang="en-US" b="1" dirty="0" err="1"/>
              <a:t>Fragebogen</a:t>
            </a:r>
            <a:r>
              <a:rPr lang="en-US" b="1" dirty="0"/>
              <a:t>:</a:t>
            </a:r>
            <a:endParaRPr lang="de-CH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B91B3-7FE0-4F72-AAD9-DBE347EB5F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BF170-EAAF-4F8A-81B6-CAFEEC6A1B52}" type="slidenum">
              <a:rPr lang="de-CH" smtClean="0"/>
              <a:t>11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36CFF0C-F20F-4215-ADD0-AFE8522BA5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93" y="2363786"/>
            <a:ext cx="3707027" cy="3385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4AB3C-3983-4235-B45C-BE6990BA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0" y="3897728"/>
            <a:ext cx="4571999" cy="18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3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178D-D85C-47B2-9F89-0180179F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0" y="1171897"/>
            <a:ext cx="7164388" cy="647700"/>
          </a:xfrm>
        </p:spPr>
        <p:txBody>
          <a:bodyPr/>
          <a:lstStyle/>
          <a:p>
            <a:r>
              <a:rPr lang="en-US" dirty="0" err="1"/>
              <a:t>Geschlossene</a:t>
            </a:r>
            <a:r>
              <a:rPr lang="en-US" dirty="0"/>
              <a:t> Ja/</a:t>
            </a:r>
            <a:r>
              <a:rPr lang="en-US" dirty="0" err="1"/>
              <a:t>Nein-Fragen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7713F-1BBA-48C8-8AE2-E2EBCBCD1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59E339-E537-493B-A5D9-99D04FBEEBD5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2E2470-912A-4A99-937A-71E7D5DE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326"/>
            <a:ext cx="9144000" cy="33895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FB824E-66D5-42CB-B2CB-ED0F7DC1B65E}"/>
              </a:ext>
            </a:extLst>
          </p:cNvPr>
          <p:cNvSpPr txBox="1"/>
          <p:nvPr/>
        </p:nvSpPr>
        <p:spPr>
          <a:xfrm>
            <a:off x="834081" y="5857103"/>
            <a:ext cx="7951573" cy="7846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810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314000"/>
            <a:ext cx="9144000" cy="647700"/>
          </a:xfrm>
        </p:spPr>
        <p:txBody>
          <a:bodyPr/>
          <a:lstStyle/>
          <a:p>
            <a:pPr algn="ctr"/>
            <a:r>
              <a:rPr lang="de-CH" dirty="0"/>
              <a:t>Fragen entwickeln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59E339-E537-493B-A5D9-99D04FBEEBD5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  <p:pic>
        <p:nvPicPr>
          <p:cNvPr id="6" name="Grafik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94" y="1919348"/>
            <a:ext cx="4813408" cy="4938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451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FF01-2388-4E85-8A51-D1284B5E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22" y="1141005"/>
            <a:ext cx="7164388" cy="647700"/>
          </a:xfrm>
        </p:spPr>
        <p:txBody>
          <a:bodyPr/>
          <a:lstStyle/>
          <a:p>
            <a:r>
              <a:rPr lang="en-US" dirty="0"/>
              <a:t>Likert-Skala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DDB04-9B14-4E84-A1BD-E823FB05E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59E339-E537-493B-A5D9-99D04FBEEBD5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7BEE0DC7-789E-4758-B10D-150CA556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22" y="2546768"/>
            <a:ext cx="6706157" cy="1493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071E11-A96D-43BC-8F88-BE60F68479E7}"/>
              </a:ext>
            </a:extLst>
          </p:cNvPr>
          <p:cNvSpPr txBox="1"/>
          <p:nvPr/>
        </p:nvSpPr>
        <p:spPr>
          <a:xfrm>
            <a:off x="1748482" y="4609069"/>
            <a:ext cx="7747686" cy="16434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 err="1"/>
              <a:t>Fragen</a:t>
            </a:r>
            <a:r>
              <a:rPr lang="en-US" dirty="0"/>
              <a:t>/</a:t>
            </a:r>
            <a:r>
              <a:rPr lang="en-US" dirty="0" err="1"/>
              <a:t>Aussagen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abgestuften</a:t>
            </a:r>
            <a:r>
              <a:rPr lang="en-US" dirty="0"/>
              <a:t> </a:t>
            </a:r>
            <a:r>
              <a:rPr lang="en-US" dirty="0" err="1"/>
              <a:t>Antwortmöglichkeiten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Wählen</a:t>
            </a:r>
            <a:r>
              <a:rPr lang="en-US" dirty="0"/>
              <a:t> Sie </a:t>
            </a:r>
            <a:r>
              <a:rPr lang="en-US" dirty="0" err="1"/>
              <a:t>meistens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 in </a:t>
            </a:r>
            <a:r>
              <a:rPr lang="en-US" dirty="0" err="1"/>
              <a:t>diesem</a:t>
            </a:r>
            <a:r>
              <a:rPr lang="en-US" dirty="0"/>
              <a:t> </a:t>
            </a:r>
            <a:r>
              <a:rPr lang="en-US" dirty="0" err="1"/>
              <a:t>Stil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125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B647-7885-4567-9812-7D69B823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97" y="832086"/>
            <a:ext cx="7164388" cy="647700"/>
          </a:xfrm>
        </p:spPr>
        <p:txBody>
          <a:bodyPr/>
          <a:lstStyle/>
          <a:p>
            <a:r>
              <a:rPr lang="en-US" dirty="0" err="1"/>
              <a:t>Offene</a:t>
            </a:r>
            <a:r>
              <a:rPr lang="en-US" dirty="0"/>
              <a:t> </a:t>
            </a:r>
            <a:r>
              <a:rPr lang="en-US" dirty="0" err="1"/>
              <a:t>Fragen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2E80A-5017-40E6-8DC2-7290B4EA7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59E339-E537-493B-A5D9-99D04FBEEBD5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806729-24B2-41A0-BD49-F376D69F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7" y="1523555"/>
            <a:ext cx="9045146" cy="1314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A43326-4F82-44C1-A403-565ED1B22FAC}"/>
              </a:ext>
            </a:extLst>
          </p:cNvPr>
          <p:cNvSpPr txBox="1"/>
          <p:nvPr/>
        </p:nvSpPr>
        <p:spPr>
          <a:xfrm>
            <a:off x="49427" y="3295070"/>
            <a:ext cx="9211962" cy="27308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dirty="0"/>
              <a:t> - </a:t>
            </a:r>
            <a:r>
              <a:rPr lang="en-US" dirty="0" err="1"/>
              <a:t>sollten</a:t>
            </a:r>
            <a:r>
              <a:rPr lang="en-US" dirty="0"/>
              <a:t> </a:t>
            </a:r>
            <a:r>
              <a:rPr lang="en-US" dirty="0" err="1"/>
              <a:t>sparsam</a:t>
            </a:r>
            <a:r>
              <a:rPr lang="en-US" dirty="0"/>
              <a:t> </a:t>
            </a:r>
            <a:r>
              <a:rPr lang="en-US" dirty="0" err="1"/>
              <a:t>verwendet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  <a:p>
            <a:r>
              <a:rPr lang="en-US" dirty="0"/>
              <a:t> - </a:t>
            </a:r>
            <a:r>
              <a:rPr lang="en-US" dirty="0" err="1"/>
              <a:t>zeitaufwändig</a:t>
            </a:r>
            <a:r>
              <a:rPr lang="en-US" dirty="0"/>
              <a:t> </a:t>
            </a:r>
            <a:r>
              <a:rPr lang="en-US" dirty="0" err="1"/>
              <a:t>auszuwerten</a:t>
            </a:r>
            <a:r>
              <a:rPr lang="en-US" dirty="0"/>
              <a:t>, </a:t>
            </a:r>
            <a:r>
              <a:rPr lang="en-US" dirty="0" err="1"/>
              <a:t>lassen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häufig</a:t>
            </a:r>
            <a:r>
              <a:rPr lang="en-US" dirty="0"/>
              <a:t> </a:t>
            </a:r>
            <a:r>
              <a:rPr lang="en-US" dirty="0" err="1"/>
              <a:t>statistisch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sinnvoll</a:t>
            </a:r>
            <a:r>
              <a:rPr lang="en-US" dirty="0"/>
              <a:t> </a:t>
            </a:r>
            <a:r>
              <a:rPr lang="en-US" dirty="0" err="1"/>
              <a:t>verwerten</a:t>
            </a:r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häufig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Formen</a:t>
            </a:r>
            <a:r>
              <a:rPr lang="en-US" dirty="0"/>
              <a:t> </a:t>
            </a:r>
            <a:r>
              <a:rPr lang="en-US" dirty="0" err="1"/>
              <a:t>besser</a:t>
            </a:r>
            <a:r>
              <a:rPr lang="en-US" dirty="0"/>
              <a:t> </a:t>
            </a:r>
            <a:r>
              <a:rPr lang="en-US" dirty="0" err="1"/>
              <a:t>geeignet</a:t>
            </a:r>
            <a:r>
              <a:rPr lang="en-US" dirty="0"/>
              <a:t> (Interview etc.)</a:t>
            </a:r>
          </a:p>
        </p:txBody>
      </p:sp>
    </p:spTree>
    <p:extLst>
      <p:ext uri="{BB962C8B-B14F-4D97-AF65-F5344CB8AC3E}">
        <p14:creationId xmlns:p14="http://schemas.microsoft.com/office/powerpoint/2010/main" val="265810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20238" y="1385010"/>
            <a:ext cx="6858000" cy="2387600"/>
          </a:xfrm>
        </p:spPr>
        <p:txBody>
          <a:bodyPr/>
          <a:lstStyle/>
          <a:p>
            <a:r>
              <a:rPr lang="de-CH" b="1" dirty="0"/>
              <a:t>soziale Erwünschtheit</a:t>
            </a:r>
            <a:r>
              <a:rPr lang="de-CH" dirty="0"/>
              <a:t>.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7553" y="3995839"/>
            <a:ext cx="6858000" cy="1655762"/>
          </a:xfrm>
        </p:spPr>
        <p:txBody>
          <a:bodyPr/>
          <a:lstStyle/>
          <a:p>
            <a:r>
              <a:rPr lang="de-CH" dirty="0"/>
              <a:t>Bestimmte Frageformulierungen, Themen und an den Befragten gestellte Aufgaben bergen in sich die Gefahr, dass Befragte sich bedroht fühlen und Widerstände, Ängste, Scham und Bedenken entwickeln und </a:t>
            </a:r>
            <a:r>
              <a:rPr lang="de-CH" b="1" dirty="0"/>
              <a:t>deshalb gar nicht respektive nicht ehrlich antworten</a:t>
            </a:r>
            <a:r>
              <a:rPr lang="de-CH" dirty="0"/>
              <a:t>. Wenn Menschen Fragen so beantworten wie sie denken, dass der Fragesteller die Frage gerne beantwortet hätte, nennt man dies </a:t>
            </a:r>
            <a:r>
              <a:rPr lang="de-CH" b="1" dirty="0"/>
              <a:t>soziale Erwünschtheit</a:t>
            </a:r>
            <a:r>
              <a:rPr lang="de-CH" dirty="0"/>
              <a:t>. 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170-EAAF-4F8A-81B6-CAFEEC6A1B52}" type="slidenum">
              <a:rPr lang="de-CH" smtClean="0"/>
              <a:t>16</a:t>
            </a:fld>
            <a:endParaRPr lang="de-CH"/>
          </a:p>
        </p:txBody>
      </p:sp>
      <p:pic>
        <p:nvPicPr>
          <p:cNvPr id="5" name="Grafik 4" descr="012 Soziale Erwünschtheit | Constructive Amusement | Flickr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1" y="103188"/>
            <a:ext cx="7771177" cy="2873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82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20822" y="1977519"/>
            <a:ext cx="6858000" cy="1655762"/>
          </a:xfrm>
        </p:spPr>
        <p:txBody>
          <a:bodyPr/>
          <a:lstStyle/>
          <a:p>
            <a:r>
              <a:rPr lang="de-CH" sz="2800" dirty="0"/>
              <a:t>Sind DAs sozialer als Lernende anderer Berufsgruppen?</a:t>
            </a:r>
          </a:p>
          <a:p>
            <a:endParaRPr lang="de-CH" sz="2800" dirty="0"/>
          </a:p>
          <a:p>
            <a:r>
              <a:rPr lang="de-CH" sz="2800" dirty="0"/>
              <a:t>Wie umweltfreundlich verhalten sich junge Menschen in ihrem Alltag?</a:t>
            </a:r>
          </a:p>
          <a:p>
            <a:r>
              <a:rPr lang="de-CH" sz="2800" dirty="0"/>
              <a:t>?</a:t>
            </a:r>
          </a:p>
          <a:p>
            <a:r>
              <a:rPr lang="de-CH" sz="2800" dirty="0"/>
              <a:t>Sind ältere Menschen weniger depressiv als jüngere Menschen?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170-EAAF-4F8A-81B6-CAFEEC6A1B5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71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Forschungsfrage</a:t>
            </a:r>
            <a:br>
              <a:rPr lang="de-CH" dirty="0"/>
            </a:br>
            <a:br>
              <a:rPr lang="de-CH" dirty="0"/>
            </a:br>
            <a:br>
              <a:rPr lang="de-CH" dirty="0"/>
            </a:br>
            <a:r>
              <a:rPr lang="de-CH" sz="9600" dirty="0"/>
              <a:t>?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Eine übergeordnete Fragestellung</a:t>
            </a:r>
          </a:p>
          <a:p>
            <a:r>
              <a:rPr lang="de-CH" dirty="0"/>
              <a:t>¨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170-EAAF-4F8A-81B6-CAFEEC6A1B5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033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818" y="632836"/>
            <a:ext cx="3696855" cy="1011237"/>
          </a:xfrm>
        </p:spPr>
        <p:txBody>
          <a:bodyPr/>
          <a:lstStyle/>
          <a:p>
            <a:r>
              <a:rPr lang="de-CH" dirty="0"/>
              <a:t>Fragebogen </a:t>
            </a:r>
            <a:br>
              <a:rPr lang="de-CH" dirty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170-EAAF-4F8A-81B6-CAFEEC6A1B52}" type="slidenum">
              <a:rPr lang="de-CH" smtClean="0"/>
              <a:t>4</a:t>
            </a:fld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" y="1436472"/>
            <a:ext cx="3970627" cy="485406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011" y="1976581"/>
            <a:ext cx="4791158" cy="3424215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 bwMode="auto">
          <a:xfrm>
            <a:off x="4913471" y="632835"/>
            <a:ext cx="3696855" cy="10112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ts val="3100"/>
              </a:lnSpc>
              <a:spcBef>
                <a:spcPct val="0"/>
              </a:spcBef>
              <a:buNone/>
              <a:defRPr sz="4500" kern="1200" spc="-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Umfrage</a:t>
            </a:r>
          </a:p>
        </p:txBody>
      </p:sp>
    </p:spTree>
    <p:extLst>
      <p:ext uri="{BB962C8B-B14F-4D97-AF65-F5344CB8AC3E}">
        <p14:creationId xmlns:p14="http://schemas.microsoft.com/office/powerpoint/2010/main" val="283459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Wie kreativ sind Sie?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170-EAAF-4F8A-81B6-CAFEEC6A1B5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070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170-EAAF-4F8A-81B6-CAFEEC6A1B52}" type="slidenum">
              <a:rPr lang="de-CH" smtClean="0"/>
              <a:t>6</a:t>
            </a:fld>
            <a:endParaRPr lang="de-CH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08" y="3403532"/>
            <a:ext cx="6515099" cy="1845477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91" y="-101668"/>
            <a:ext cx="5534025" cy="3276600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160585" y="5594058"/>
            <a:ext cx="71569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Torrance Test of Creative Thinking – </a:t>
            </a:r>
            <a:r>
              <a:rPr lang="en-US" dirty="0" err="1"/>
              <a:t>Untertest</a:t>
            </a:r>
            <a:r>
              <a:rPr lang="en-US" dirty="0"/>
              <a:t> „</a:t>
            </a:r>
            <a:r>
              <a:rPr lang="en-US" dirty="0" err="1"/>
              <a:t>Bildergänzen</a:t>
            </a:r>
            <a:r>
              <a:rPr lang="en-US" dirty="0"/>
              <a:t>"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852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BF170-EAAF-4F8A-81B6-CAFEEC6A1B52}" type="slidenum">
              <a:rPr lang="de-CH" smtClean="0"/>
              <a:t>7</a:t>
            </a:fld>
            <a:endParaRPr lang="de-CH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357" y="210616"/>
            <a:ext cx="3744379" cy="60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8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9492" y="852615"/>
            <a:ext cx="8106032" cy="704509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Was ist eine Umfrage?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40C2BC-FA6B-4D92-980F-1F7B7C3C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9" y="2083302"/>
            <a:ext cx="4010194" cy="365142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4698999" y="2045472"/>
            <a:ext cx="3717324" cy="2171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CH" dirty="0"/>
              <a:t>- anonym, häufig von Unternehmen durchgeführt</a:t>
            </a:r>
          </a:p>
        </p:txBody>
      </p:sp>
      <p:pic>
        <p:nvPicPr>
          <p:cNvPr id="6" name="Picture 2" descr="Kunden-Fragebogen: Weniger ist oft mehr | INtem®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145" y="2699621"/>
            <a:ext cx="4271033" cy="303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4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9492" y="852615"/>
            <a:ext cx="8106032" cy="704509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Was ist ein Fragebogen?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24" y="1743573"/>
            <a:ext cx="5561484" cy="4910422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6251331" y="2317231"/>
            <a:ext cx="2892669" cy="21717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de-CH" dirty="0"/>
              <a:t>Anonym oder nicht anonym </a:t>
            </a:r>
          </a:p>
          <a:p>
            <a:pPr marL="285750" indent="-285750">
              <a:buFontTx/>
              <a:buChar char="-"/>
            </a:pPr>
            <a:r>
              <a:rPr lang="de-CH" dirty="0"/>
              <a:t>Häufiger in der Wissenschaft verwendet, wissenschaftlich validiert</a:t>
            </a:r>
          </a:p>
          <a:p>
            <a:pPr marL="285750" indent="-285750">
              <a:buFontTx/>
              <a:buChar char="-"/>
            </a:pPr>
            <a:r>
              <a:rPr lang="de-CH" dirty="0"/>
              <a:t>Misst ein bestimmtes Konstrukt, Eigenschaft</a:t>
            </a:r>
          </a:p>
        </p:txBody>
      </p:sp>
    </p:spTree>
    <p:extLst>
      <p:ext uri="{BB962C8B-B14F-4D97-AF65-F5344CB8AC3E}">
        <p14:creationId xmlns:p14="http://schemas.microsoft.com/office/powerpoint/2010/main" val="2386847726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mit Titelseite">
  <a:themeElements>
    <a:clrScheme name="ZAG">
      <a:dk1>
        <a:srgbClr val="000000"/>
      </a:dk1>
      <a:lt1>
        <a:srgbClr val="FFFFFF"/>
      </a:lt1>
      <a:dk2>
        <a:srgbClr val="E30059"/>
      </a:dk2>
      <a:lt2>
        <a:srgbClr val="FFFFFF"/>
      </a:lt2>
      <a:accent1>
        <a:srgbClr val="009EE0"/>
      </a:accent1>
      <a:accent2>
        <a:srgbClr val="FFCC00"/>
      </a:accent2>
      <a:accent3>
        <a:srgbClr val="EB690B"/>
      </a:accent3>
      <a:accent4>
        <a:srgbClr val="E2001A"/>
      </a:accent4>
      <a:accent5>
        <a:srgbClr val="E30059"/>
      </a:accent5>
      <a:accent6>
        <a:srgbClr val="885EA0"/>
      </a:accent6>
      <a:hlink>
        <a:srgbClr val="000000"/>
      </a:hlink>
      <a:folHlink>
        <a:srgbClr val="000000"/>
      </a:folHlink>
    </a:clrScheme>
    <a:fontScheme name="Kanton Zuerich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mtClean="0"/>
        </a:defPPr>
      </a:lstStyle>
    </a:txDef>
  </a:objectDefaults>
  <a:extraClrSchemeLst>
    <a:extraClrScheme>
      <a:clrScheme name="ZAG">
        <a:dk1>
          <a:srgbClr val="000000"/>
        </a:dk1>
        <a:lt1>
          <a:srgbClr val="FFFFFF"/>
        </a:lt1>
        <a:dk2>
          <a:srgbClr val="E30059"/>
        </a:dk2>
        <a:lt2>
          <a:srgbClr val="FFFFFF"/>
        </a:lt2>
        <a:accent1>
          <a:srgbClr val="009EE0"/>
        </a:accent1>
        <a:accent2>
          <a:srgbClr val="FFCC00"/>
        </a:accent2>
        <a:accent3>
          <a:srgbClr val="EB690B"/>
        </a:accent3>
        <a:accent4>
          <a:srgbClr val="E2001A"/>
        </a:accent4>
        <a:accent5>
          <a:srgbClr val="E30059"/>
        </a:accent5>
        <a:accent6>
          <a:srgbClr val="885EA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ntonsschule Uster_negativ.potx" id="{056732CF-AC1E-4FE4-A94D-54C12254D2D1}" vid="{72F33D3D-CADE-41F5-9624-6610130F523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h_Settings xmlns="e7099fa1-9bcb-43f8-b929-d2a76e67a5c8" xsi:nil="true"/>
    <Templates xmlns="e7099fa1-9bcb-43f8-b929-d2a76e67a5c8" xsi:nil="true"/>
    <Self_Registration_Enabled xmlns="e7099fa1-9bcb-43f8-b929-d2a76e67a5c8" xsi:nil="true"/>
    <Distribution_Groups xmlns="e7099fa1-9bcb-43f8-b929-d2a76e67a5c8" xsi:nil="true"/>
    <TeamsChannelId xmlns="e7099fa1-9bcb-43f8-b929-d2a76e67a5c8" xsi:nil="true"/>
    <Invited_Teachers xmlns="e7099fa1-9bcb-43f8-b929-d2a76e67a5c8" xsi:nil="true"/>
    <IsNotebookLocked xmlns="e7099fa1-9bcb-43f8-b929-d2a76e67a5c8" xsi:nil="true"/>
    <DefaultSectionNames xmlns="e7099fa1-9bcb-43f8-b929-d2a76e67a5c8" xsi:nil="true"/>
    <NotebookType xmlns="e7099fa1-9bcb-43f8-b929-d2a76e67a5c8" xsi:nil="true"/>
    <Teachers xmlns="e7099fa1-9bcb-43f8-b929-d2a76e67a5c8">
      <UserInfo>
        <DisplayName/>
        <AccountId xsi:nil="true"/>
        <AccountType/>
      </UserInfo>
    </Teachers>
    <Students xmlns="e7099fa1-9bcb-43f8-b929-d2a76e67a5c8">
      <UserInfo>
        <DisplayName/>
        <AccountId xsi:nil="true"/>
        <AccountType/>
      </UserInfo>
    </Students>
    <Student_Groups xmlns="e7099fa1-9bcb-43f8-b929-d2a76e67a5c8">
      <UserInfo>
        <DisplayName/>
        <AccountId xsi:nil="true"/>
        <AccountType/>
      </UserInfo>
    </Student_Groups>
    <LMS_Mappings xmlns="e7099fa1-9bcb-43f8-b929-d2a76e67a5c8" xsi:nil="true"/>
    <Is_Collaboration_Space_Locked xmlns="e7099fa1-9bcb-43f8-b929-d2a76e67a5c8" xsi:nil="true"/>
    <Teams_Channel_Section_Location xmlns="e7099fa1-9bcb-43f8-b929-d2a76e67a5c8" xsi:nil="true"/>
    <Has_Teacher_Only_SectionGroup xmlns="e7099fa1-9bcb-43f8-b929-d2a76e67a5c8" xsi:nil="true"/>
    <Owner xmlns="e7099fa1-9bcb-43f8-b929-d2a76e67a5c8">
      <UserInfo>
        <DisplayName/>
        <AccountId xsi:nil="true"/>
        <AccountType/>
      </UserInfo>
    </Owner>
    <FolderType xmlns="e7099fa1-9bcb-43f8-b929-d2a76e67a5c8" xsi:nil="true"/>
    <CultureName xmlns="e7099fa1-9bcb-43f8-b929-d2a76e67a5c8" xsi:nil="true"/>
    <AppVersion xmlns="e7099fa1-9bcb-43f8-b929-d2a76e67a5c8" xsi:nil="true"/>
    <Invited_Students xmlns="e7099fa1-9bcb-43f8-b929-d2a76e67a5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366AD43A926C40B5C27401D0509D3E" ma:contentTypeVersion="35" ma:contentTypeDescription="Create a new document." ma:contentTypeScope="" ma:versionID="a12c6df5ad3e015b8e76335955d6c636">
  <xsd:schema xmlns:xsd="http://www.w3.org/2001/XMLSchema" xmlns:xs="http://www.w3.org/2001/XMLSchema" xmlns:p="http://schemas.microsoft.com/office/2006/metadata/properties" xmlns:ns3="e7099fa1-9bcb-43f8-b929-d2a76e67a5c8" xmlns:ns4="b41251f6-ea1a-4eb5-93d6-b6a7cf04bef3" targetNamespace="http://schemas.microsoft.com/office/2006/metadata/properties" ma:root="true" ma:fieldsID="d3252268e816aff4eb92e4c47860521e" ns3:_="" ns4:_="">
    <xsd:import namespace="e7099fa1-9bcb-43f8-b929-d2a76e67a5c8"/>
    <xsd:import namespace="b41251f6-ea1a-4eb5-93d6-b6a7cf04be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Teams_Channel_Section_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9fa1-9bcb-43f8-b929-d2a76e67a5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251f6-ea1a-4eb5-93d6-b6a7cf04bef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BEF21B-5BEB-414B-B321-23C8342B040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7099fa1-9bcb-43f8-b929-d2a76e67a5c8"/>
    <ds:schemaRef ds:uri="http://purl.org/dc/elements/1.1/"/>
    <ds:schemaRef ds:uri="http://schemas.microsoft.com/office/2006/metadata/properties"/>
    <ds:schemaRef ds:uri="http://schemas.microsoft.com/office/infopath/2007/PartnerControls"/>
    <ds:schemaRef ds:uri="b41251f6-ea1a-4eb5-93d6-b6a7cf04bef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1BF43A6-EA6B-4435-9167-5EC3367280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099fa1-9bcb-43f8-b929-d2a76e67a5c8"/>
    <ds:schemaRef ds:uri="b41251f6-ea1a-4eb5-93d6-b6a7cf04be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FDC8F4-CDB8-4FE2-A386-B293306D41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 Unterricht</Template>
  <TotalTime>0</TotalTime>
  <Words>281</Words>
  <Application>Microsoft Office PowerPoint</Application>
  <PresentationFormat>Bildschirmpräsentation (4:3)</PresentationFormat>
  <Paragraphs>50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Aller Light</vt:lpstr>
      <vt:lpstr>Arial</vt:lpstr>
      <vt:lpstr>Arial Black</vt:lpstr>
      <vt:lpstr>Calibri</vt:lpstr>
      <vt:lpstr>Vorlage mit Titelseite</vt:lpstr>
      <vt:lpstr>  Methode:   Umfrage / Fragebogen</vt:lpstr>
      <vt:lpstr>PowerPoint-Präsentation</vt:lpstr>
      <vt:lpstr>Forschungsfrage   ?</vt:lpstr>
      <vt:lpstr>Fragebogen  </vt:lpstr>
      <vt:lpstr>Wie kreativ sind Sie?</vt:lpstr>
      <vt:lpstr>PowerPoint-Präsentation</vt:lpstr>
      <vt:lpstr>PowerPoint-Präsentation</vt:lpstr>
      <vt:lpstr>Was ist eine Umfrage?</vt:lpstr>
      <vt:lpstr>Was ist ein Fragebogen?</vt:lpstr>
      <vt:lpstr>Eine eigenen   Fragebogen / Umfrage   entwickeln  </vt:lpstr>
      <vt:lpstr>Aufbau einer Umfrage</vt:lpstr>
      <vt:lpstr>Geschlossene Ja/Nein-Fragen</vt:lpstr>
      <vt:lpstr>Fragen entwickeln</vt:lpstr>
      <vt:lpstr>Likert-Skala</vt:lpstr>
      <vt:lpstr>Offene Fragen</vt:lpstr>
      <vt:lpstr>soziale Erwünschtheit. </vt:lpstr>
    </vt:vector>
  </TitlesOfParts>
  <Company>ZAG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Zitieren</dc:title>
  <dc:creator>Füglister Ramon</dc:creator>
  <cp:lastModifiedBy>Ramon Füglister (ZAG)</cp:lastModifiedBy>
  <cp:revision>40</cp:revision>
  <cp:lastPrinted>2017-07-05T09:12:09Z</cp:lastPrinted>
  <dcterms:created xsi:type="dcterms:W3CDTF">2020-11-19T12:00:00Z</dcterms:created>
  <dcterms:modified xsi:type="dcterms:W3CDTF">2024-04-16T11:48:21Z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0x01010062366AD43A926C40B5C27401D0509D3E</vt:lpwstr>
  </property>
  <property fmtid="{D5CDD505-2E9C-101B-9397-08002B2CF9AE}" pid="3" name="MetaInfo">
    <vt:lpwstr>UpgStatus:SW|Added pending-636459219355423371
UpgChangedValues:SW|ContentType=ZAG Dokument
UpgStatus:SW|Updated Pending-636459219381360705</vt:lpwstr>
  </property>
  <property fmtid="{D5CDD505-2E9C-101B-9397-08002B2CF9AE}" pid="4" name="UpgImpactPending">
    <vt:lpwstr>True</vt:lpwstr>
  </property>
  <property fmtid="{D5CDD505-2E9C-101B-9397-08002B2CF9AE}" pid="5" name="UpgStatus">
    <vt:lpwstr>Updated completed-636459219382766946</vt:lpwstr>
  </property>
  <property fmtid="{D5CDD505-2E9C-101B-9397-08002B2CF9AE}" pid="6" name="Jahrgang">
    <vt:lpwstr/>
  </property>
  <property fmtid="{D5CDD505-2E9C-101B-9397-08002B2CF9AE}" pid="7" name="Ausbildungsjahr">
    <vt:lpwstr/>
  </property>
  <property fmtid="{D5CDD505-2E9C-101B-9397-08002B2CF9AE}" pid="8" name="AusundWeiterbildung">
    <vt:lpwstr/>
  </property>
</Properties>
</file>