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6"/>
  </p:sldMasterIdLst>
  <p:notesMasterIdLst>
    <p:notesMasterId r:id="rId22"/>
  </p:notesMasterIdLst>
  <p:handoutMasterIdLst>
    <p:handoutMasterId r:id="rId23"/>
  </p:handoutMasterIdLst>
  <p:sldIdLst>
    <p:sldId id="256" r:id="rId7"/>
    <p:sldId id="257" r:id="rId8"/>
    <p:sldId id="281" r:id="rId9"/>
    <p:sldId id="258" r:id="rId10"/>
    <p:sldId id="259" r:id="rId11"/>
    <p:sldId id="260" r:id="rId12"/>
    <p:sldId id="261" r:id="rId13"/>
    <p:sldId id="263" r:id="rId14"/>
    <p:sldId id="266" r:id="rId15"/>
    <p:sldId id="265" r:id="rId16"/>
    <p:sldId id="269" r:id="rId17"/>
    <p:sldId id="270" r:id="rId18"/>
    <p:sldId id="273" r:id="rId19"/>
    <p:sldId id="271" r:id="rId20"/>
    <p:sldId id="268" r:id="rId21"/>
  </p:sldIdLst>
  <p:sldSz cx="9144000" cy="6858000" type="screen4x3"/>
  <p:notesSz cx="6888163" cy="10020300"/>
  <p:defaultTextStyle>
    <a:defPPr>
      <a:defRPr lang="de-DE"/>
    </a:defPPr>
    <a:lvl1pPr algn="l" rtl="0" fontAlgn="base">
      <a:spcBef>
        <a:spcPct val="50000"/>
      </a:spcBef>
      <a:spcAft>
        <a:spcPct val="0"/>
      </a:spcAft>
      <a:defRPr sz="2000" kern="1200">
        <a:solidFill>
          <a:schemeClr val="tx1"/>
        </a:solidFill>
        <a:latin typeface="Arial" panose="020B0604020202020204" pitchFamily="34" charset="0"/>
        <a:ea typeface="+mn-ea"/>
        <a:cs typeface="Arial" panose="020B0604020202020204" pitchFamily="34" charset="0"/>
        <a:sym typeface="Wingdings 3" panose="05040102010807070707" pitchFamily="18" charset="2"/>
      </a:defRPr>
    </a:lvl1pPr>
    <a:lvl2pPr marL="457200" algn="l" rtl="0" fontAlgn="base">
      <a:spcBef>
        <a:spcPct val="50000"/>
      </a:spcBef>
      <a:spcAft>
        <a:spcPct val="0"/>
      </a:spcAft>
      <a:defRPr sz="2000" kern="1200">
        <a:solidFill>
          <a:schemeClr val="tx1"/>
        </a:solidFill>
        <a:latin typeface="Arial" panose="020B0604020202020204" pitchFamily="34" charset="0"/>
        <a:ea typeface="+mn-ea"/>
        <a:cs typeface="Arial" panose="020B0604020202020204" pitchFamily="34" charset="0"/>
        <a:sym typeface="Wingdings 3" panose="05040102010807070707" pitchFamily="18" charset="2"/>
      </a:defRPr>
    </a:lvl2pPr>
    <a:lvl3pPr marL="914400" algn="l" rtl="0" fontAlgn="base">
      <a:spcBef>
        <a:spcPct val="50000"/>
      </a:spcBef>
      <a:spcAft>
        <a:spcPct val="0"/>
      </a:spcAft>
      <a:defRPr sz="2000" kern="1200">
        <a:solidFill>
          <a:schemeClr val="tx1"/>
        </a:solidFill>
        <a:latin typeface="Arial" panose="020B0604020202020204" pitchFamily="34" charset="0"/>
        <a:ea typeface="+mn-ea"/>
        <a:cs typeface="Arial" panose="020B0604020202020204" pitchFamily="34" charset="0"/>
        <a:sym typeface="Wingdings 3" panose="05040102010807070707" pitchFamily="18" charset="2"/>
      </a:defRPr>
    </a:lvl3pPr>
    <a:lvl4pPr marL="1371600" algn="l" rtl="0" fontAlgn="base">
      <a:spcBef>
        <a:spcPct val="50000"/>
      </a:spcBef>
      <a:spcAft>
        <a:spcPct val="0"/>
      </a:spcAft>
      <a:defRPr sz="2000" kern="1200">
        <a:solidFill>
          <a:schemeClr val="tx1"/>
        </a:solidFill>
        <a:latin typeface="Arial" panose="020B0604020202020204" pitchFamily="34" charset="0"/>
        <a:ea typeface="+mn-ea"/>
        <a:cs typeface="Arial" panose="020B0604020202020204" pitchFamily="34" charset="0"/>
        <a:sym typeface="Wingdings 3" panose="05040102010807070707" pitchFamily="18" charset="2"/>
      </a:defRPr>
    </a:lvl4pPr>
    <a:lvl5pPr marL="1828800" algn="l" rtl="0" fontAlgn="base">
      <a:spcBef>
        <a:spcPct val="50000"/>
      </a:spcBef>
      <a:spcAft>
        <a:spcPct val="0"/>
      </a:spcAft>
      <a:defRPr sz="2000" kern="1200">
        <a:solidFill>
          <a:schemeClr val="tx1"/>
        </a:solidFill>
        <a:latin typeface="Arial" panose="020B0604020202020204" pitchFamily="34" charset="0"/>
        <a:ea typeface="+mn-ea"/>
        <a:cs typeface="Arial" panose="020B0604020202020204" pitchFamily="34" charset="0"/>
        <a:sym typeface="Wingdings 3" panose="05040102010807070707" pitchFamily="18" charset="2"/>
      </a:defRPr>
    </a:lvl5pPr>
    <a:lvl6pPr marL="22860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sym typeface="Wingdings 3" panose="05040102010807070707" pitchFamily="18" charset="2"/>
      </a:defRPr>
    </a:lvl6pPr>
    <a:lvl7pPr marL="27432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sym typeface="Wingdings 3" panose="05040102010807070707" pitchFamily="18" charset="2"/>
      </a:defRPr>
    </a:lvl7pPr>
    <a:lvl8pPr marL="32004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sym typeface="Wingdings 3" panose="05040102010807070707" pitchFamily="18" charset="2"/>
      </a:defRPr>
    </a:lvl8pPr>
    <a:lvl9pPr marL="36576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sym typeface="Wingdings 3" panose="05040102010807070707" pitchFamily="18" charset="2"/>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DDDDDD"/>
    <a:srgbClr val="CCCCFF"/>
    <a:srgbClr val="3333CC"/>
    <a:srgbClr val="99CCFF"/>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1460" y="28"/>
      </p:cViewPr>
      <p:guideLst>
        <p:guide orient="horz" pos="1152"/>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slide" Target="slides/slide7.xml"/><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13CA90BC-BF64-F6F9-3C21-16B54A69CD6B}"/>
              </a:ext>
            </a:extLst>
          </p:cNvPr>
          <p:cNvSpPr>
            <a:spLocks noGrp="1" noChangeArrowheads="1"/>
          </p:cNvSpPr>
          <p:nvPr>
            <p:ph type="hdr" sz="quarter"/>
          </p:nvPr>
        </p:nvSpPr>
        <p:spPr bwMode="auto">
          <a:xfrm>
            <a:off x="0" y="0"/>
            <a:ext cx="29845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t" anchorCtr="0" compatLnSpc="1">
            <a:prstTxWarp prst="textNoShape">
              <a:avLst/>
            </a:prstTxWarp>
          </a:bodyPr>
          <a:lstStyle>
            <a:lvl1pPr defTabSz="966788">
              <a:defRPr sz="1300"/>
            </a:lvl1pPr>
          </a:lstStyle>
          <a:p>
            <a:endParaRPr lang="de-DE" altLang="de-DE"/>
          </a:p>
        </p:txBody>
      </p:sp>
      <p:sp>
        <p:nvSpPr>
          <p:cNvPr id="51203" name="Rectangle 3">
            <a:extLst>
              <a:ext uri="{FF2B5EF4-FFF2-40B4-BE49-F238E27FC236}">
                <a16:creationId xmlns:a16="http://schemas.microsoft.com/office/drawing/2014/main" id="{B4C2667A-B4FA-84CF-2406-D9CEF8D97D8B}"/>
              </a:ext>
            </a:extLst>
          </p:cNvPr>
          <p:cNvSpPr>
            <a:spLocks noGrp="1" noChangeArrowheads="1"/>
          </p:cNvSpPr>
          <p:nvPr>
            <p:ph type="dt" sz="quarter" idx="1"/>
          </p:nvPr>
        </p:nvSpPr>
        <p:spPr bwMode="auto">
          <a:xfrm>
            <a:off x="3903663" y="0"/>
            <a:ext cx="29845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t" anchorCtr="0" compatLnSpc="1">
            <a:prstTxWarp prst="textNoShape">
              <a:avLst/>
            </a:prstTxWarp>
          </a:bodyPr>
          <a:lstStyle>
            <a:lvl1pPr algn="r" defTabSz="966788">
              <a:defRPr sz="1300"/>
            </a:lvl1pPr>
          </a:lstStyle>
          <a:p>
            <a:endParaRPr lang="de-DE" altLang="de-DE"/>
          </a:p>
        </p:txBody>
      </p:sp>
      <p:sp>
        <p:nvSpPr>
          <p:cNvPr id="51204" name="Rectangle 4">
            <a:extLst>
              <a:ext uri="{FF2B5EF4-FFF2-40B4-BE49-F238E27FC236}">
                <a16:creationId xmlns:a16="http://schemas.microsoft.com/office/drawing/2014/main" id="{BC3C54DB-184D-1E2A-F0ED-D52075080DA2}"/>
              </a:ext>
            </a:extLst>
          </p:cNvPr>
          <p:cNvSpPr>
            <a:spLocks noGrp="1" noChangeArrowheads="1"/>
          </p:cNvSpPr>
          <p:nvPr>
            <p:ph type="ftr" sz="quarter" idx="2"/>
          </p:nvPr>
        </p:nvSpPr>
        <p:spPr bwMode="auto">
          <a:xfrm>
            <a:off x="0" y="9518650"/>
            <a:ext cx="29845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b" anchorCtr="0" compatLnSpc="1">
            <a:prstTxWarp prst="textNoShape">
              <a:avLst/>
            </a:prstTxWarp>
          </a:bodyPr>
          <a:lstStyle>
            <a:lvl1pPr defTabSz="966788">
              <a:defRPr sz="1300"/>
            </a:lvl1pPr>
          </a:lstStyle>
          <a:p>
            <a:endParaRPr lang="de-DE" altLang="de-DE"/>
          </a:p>
        </p:txBody>
      </p:sp>
      <p:sp>
        <p:nvSpPr>
          <p:cNvPr id="51205" name="Rectangle 5">
            <a:extLst>
              <a:ext uri="{FF2B5EF4-FFF2-40B4-BE49-F238E27FC236}">
                <a16:creationId xmlns:a16="http://schemas.microsoft.com/office/drawing/2014/main" id="{8FD21004-2BA4-B7C3-C8E5-C3EAA0B7B869}"/>
              </a:ext>
            </a:extLst>
          </p:cNvPr>
          <p:cNvSpPr>
            <a:spLocks noGrp="1" noChangeArrowheads="1"/>
          </p:cNvSpPr>
          <p:nvPr>
            <p:ph type="sldNum" sz="quarter" idx="3"/>
          </p:nvPr>
        </p:nvSpPr>
        <p:spPr bwMode="auto">
          <a:xfrm>
            <a:off x="3903663" y="9518650"/>
            <a:ext cx="29845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b" anchorCtr="0" compatLnSpc="1">
            <a:prstTxWarp prst="textNoShape">
              <a:avLst/>
            </a:prstTxWarp>
          </a:bodyPr>
          <a:lstStyle>
            <a:lvl1pPr algn="r" defTabSz="966788">
              <a:defRPr sz="1300"/>
            </a:lvl1pPr>
          </a:lstStyle>
          <a:p>
            <a:fld id="{160D0B06-1516-41E0-BBAD-13E727F92F74}" type="slidenum">
              <a:rPr lang="de-DE" altLang="de-DE"/>
              <a:pPr/>
              <a:t>‹Nr.›</a:t>
            </a:fld>
            <a:endParaRPr lang="de-DE" alt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6AC4B6C-6968-2BD4-70C3-7D25654C98D7}"/>
              </a:ext>
            </a:extLst>
          </p:cNvPr>
          <p:cNvSpPr>
            <a:spLocks noGrp="1" noChangeArrowheads="1"/>
          </p:cNvSpPr>
          <p:nvPr>
            <p:ph type="hdr" sz="quarter"/>
          </p:nvPr>
        </p:nvSpPr>
        <p:spPr bwMode="auto">
          <a:xfrm>
            <a:off x="0" y="0"/>
            <a:ext cx="29845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t" anchorCtr="0" compatLnSpc="1">
            <a:prstTxWarp prst="textNoShape">
              <a:avLst/>
            </a:prstTxWarp>
          </a:bodyPr>
          <a:lstStyle>
            <a:lvl1pPr defTabSz="966788">
              <a:spcBef>
                <a:spcPct val="0"/>
              </a:spcBef>
              <a:defRPr sz="1300"/>
            </a:lvl1pPr>
          </a:lstStyle>
          <a:p>
            <a:endParaRPr lang="de-DE" altLang="de-DE"/>
          </a:p>
        </p:txBody>
      </p:sp>
      <p:sp>
        <p:nvSpPr>
          <p:cNvPr id="26627" name="Rectangle 3">
            <a:extLst>
              <a:ext uri="{FF2B5EF4-FFF2-40B4-BE49-F238E27FC236}">
                <a16:creationId xmlns:a16="http://schemas.microsoft.com/office/drawing/2014/main" id="{1BA370BB-FB19-03FC-1B36-23DD13F334EE}"/>
              </a:ext>
            </a:extLst>
          </p:cNvPr>
          <p:cNvSpPr>
            <a:spLocks noGrp="1" noChangeArrowheads="1"/>
          </p:cNvSpPr>
          <p:nvPr>
            <p:ph type="dt" idx="1"/>
          </p:nvPr>
        </p:nvSpPr>
        <p:spPr bwMode="auto">
          <a:xfrm>
            <a:off x="3902075" y="0"/>
            <a:ext cx="29845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t" anchorCtr="0" compatLnSpc="1">
            <a:prstTxWarp prst="textNoShape">
              <a:avLst/>
            </a:prstTxWarp>
          </a:bodyPr>
          <a:lstStyle>
            <a:lvl1pPr algn="r" defTabSz="966788">
              <a:spcBef>
                <a:spcPct val="0"/>
              </a:spcBef>
              <a:defRPr sz="1300"/>
            </a:lvl1pPr>
          </a:lstStyle>
          <a:p>
            <a:endParaRPr lang="de-DE" altLang="de-DE"/>
          </a:p>
        </p:txBody>
      </p:sp>
      <p:sp>
        <p:nvSpPr>
          <p:cNvPr id="26628" name="Rectangle 4">
            <a:extLst>
              <a:ext uri="{FF2B5EF4-FFF2-40B4-BE49-F238E27FC236}">
                <a16:creationId xmlns:a16="http://schemas.microsoft.com/office/drawing/2014/main" id="{86256B1E-FA04-EC41-16A8-5278F349A5A4}"/>
              </a:ext>
            </a:extLst>
          </p:cNvPr>
          <p:cNvSpPr>
            <a:spLocks noRot="1" noChangeArrowheads="1" noTextEdit="1"/>
          </p:cNvSpPr>
          <p:nvPr>
            <p:ph type="sldImg" idx="2"/>
          </p:nvPr>
        </p:nvSpPr>
        <p:spPr bwMode="auto">
          <a:xfrm>
            <a:off x="939800" y="750888"/>
            <a:ext cx="5010150" cy="375761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a:extLst>
              <a:ext uri="{FF2B5EF4-FFF2-40B4-BE49-F238E27FC236}">
                <a16:creationId xmlns:a16="http://schemas.microsoft.com/office/drawing/2014/main" id="{ABDD8618-96F8-9FC9-52D9-50A99AA7E8E2}"/>
              </a:ext>
            </a:extLst>
          </p:cNvPr>
          <p:cNvSpPr>
            <a:spLocks noGrp="1" noChangeArrowheads="1"/>
          </p:cNvSpPr>
          <p:nvPr>
            <p:ph type="body" sz="quarter" idx="3"/>
          </p:nvPr>
        </p:nvSpPr>
        <p:spPr bwMode="auto">
          <a:xfrm>
            <a:off x="688975" y="4759325"/>
            <a:ext cx="5510213" cy="451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t" anchorCtr="0" compatLnSpc="1">
            <a:prstTxWarp prst="textNoShape">
              <a:avLst/>
            </a:prstTxWarp>
          </a:bodyPr>
          <a:lstStyle/>
          <a:p>
            <a:pPr lvl="0"/>
            <a:r>
              <a:rPr lang="de-DE" altLang="de-DE"/>
              <a:t>Textmasterformate durch Klicken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26630" name="Rectangle 6">
            <a:extLst>
              <a:ext uri="{FF2B5EF4-FFF2-40B4-BE49-F238E27FC236}">
                <a16:creationId xmlns:a16="http://schemas.microsoft.com/office/drawing/2014/main" id="{FA82834C-E55E-750D-2987-B1C3B2FD8531}"/>
              </a:ext>
            </a:extLst>
          </p:cNvPr>
          <p:cNvSpPr>
            <a:spLocks noGrp="1" noChangeArrowheads="1"/>
          </p:cNvSpPr>
          <p:nvPr>
            <p:ph type="ftr" sz="quarter" idx="4"/>
          </p:nvPr>
        </p:nvSpPr>
        <p:spPr bwMode="auto">
          <a:xfrm>
            <a:off x="0" y="9517063"/>
            <a:ext cx="29845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b" anchorCtr="0" compatLnSpc="1">
            <a:prstTxWarp prst="textNoShape">
              <a:avLst/>
            </a:prstTxWarp>
          </a:bodyPr>
          <a:lstStyle>
            <a:lvl1pPr defTabSz="966788">
              <a:spcBef>
                <a:spcPct val="0"/>
              </a:spcBef>
              <a:defRPr sz="1300"/>
            </a:lvl1pPr>
          </a:lstStyle>
          <a:p>
            <a:endParaRPr lang="de-DE" altLang="de-DE"/>
          </a:p>
        </p:txBody>
      </p:sp>
      <p:sp>
        <p:nvSpPr>
          <p:cNvPr id="26631" name="Rectangle 7">
            <a:extLst>
              <a:ext uri="{FF2B5EF4-FFF2-40B4-BE49-F238E27FC236}">
                <a16:creationId xmlns:a16="http://schemas.microsoft.com/office/drawing/2014/main" id="{085308F5-3B08-CF2B-B1B2-1B00D0474E83}"/>
              </a:ext>
            </a:extLst>
          </p:cNvPr>
          <p:cNvSpPr>
            <a:spLocks noGrp="1" noChangeArrowheads="1"/>
          </p:cNvSpPr>
          <p:nvPr>
            <p:ph type="sldNum" sz="quarter" idx="5"/>
          </p:nvPr>
        </p:nvSpPr>
        <p:spPr bwMode="auto">
          <a:xfrm>
            <a:off x="3902075" y="9517063"/>
            <a:ext cx="29845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16" tIns="48308" rIns="96616" bIns="48308" numCol="1" anchor="b" anchorCtr="0" compatLnSpc="1">
            <a:prstTxWarp prst="textNoShape">
              <a:avLst/>
            </a:prstTxWarp>
          </a:bodyPr>
          <a:lstStyle>
            <a:lvl1pPr algn="r" defTabSz="966788">
              <a:spcBef>
                <a:spcPct val="0"/>
              </a:spcBef>
              <a:defRPr sz="1300"/>
            </a:lvl1pPr>
          </a:lstStyle>
          <a:p>
            <a:fld id="{AACE8334-A26A-4FB5-8C4C-650BFCDD7AB5}" type="slidenum">
              <a:rPr lang="de-DE" altLang="de-DE"/>
              <a:pPr/>
              <a:t>‹Nr.›</a:t>
            </a:fld>
            <a:endParaRPr lang="de-DE" altLang="de-DE"/>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5DD70C-9C57-D166-D535-CCE2A4F30A00}"/>
              </a:ext>
            </a:extLst>
          </p:cNvPr>
          <p:cNvSpPr>
            <a:spLocks noGrp="1"/>
          </p:cNvSpPr>
          <p:nvPr>
            <p:ph type="ctrTitle"/>
          </p:nvPr>
        </p:nvSpPr>
        <p:spPr>
          <a:xfrm>
            <a:off x="1143000" y="1122363"/>
            <a:ext cx="6858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012E2180-8113-7DD2-32E5-D64AF17E564D}"/>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C05D39BF-CFA8-8CA4-58B9-41C3374222DD}"/>
              </a:ext>
            </a:extLst>
          </p:cNvPr>
          <p:cNvSpPr>
            <a:spLocks noGrp="1"/>
          </p:cNvSpPr>
          <p:nvPr>
            <p:ph type="dt" sz="half" idx="10"/>
          </p:nvPr>
        </p:nvSpPr>
        <p:spPr/>
        <p:txBody>
          <a:bodyPr/>
          <a:lstStyle>
            <a:lvl1pPr>
              <a:defRPr/>
            </a:lvl1pPr>
          </a:lstStyle>
          <a:p>
            <a:fld id="{69353B45-9D84-4D92-932E-B697C0EBDD29}" type="datetime1">
              <a:rPr lang="de-DE" altLang="de-DE"/>
              <a:pPr/>
              <a:t>02.04.2024</a:t>
            </a:fld>
            <a:endParaRPr lang="de-DE" altLang="de-DE"/>
          </a:p>
        </p:txBody>
      </p:sp>
      <p:sp>
        <p:nvSpPr>
          <p:cNvPr id="5" name="Fußzeilenplatzhalter 4">
            <a:extLst>
              <a:ext uri="{FF2B5EF4-FFF2-40B4-BE49-F238E27FC236}">
                <a16:creationId xmlns:a16="http://schemas.microsoft.com/office/drawing/2014/main" id="{3F8905DE-2DF9-45D3-2EB4-60E83E133936}"/>
              </a:ext>
            </a:extLst>
          </p:cNvPr>
          <p:cNvSpPr>
            <a:spLocks noGrp="1"/>
          </p:cNvSpPr>
          <p:nvPr>
            <p:ph type="ftr" sz="quarter" idx="11"/>
          </p:nvPr>
        </p:nvSpPr>
        <p:spPr/>
        <p:txBody>
          <a:bodyPr/>
          <a:lstStyle>
            <a:lvl1pPr>
              <a:defRPr/>
            </a:lvl1pPr>
          </a:lstStyle>
          <a:p>
            <a:r>
              <a:rPr lang="de-DE" altLang="de-DE"/>
              <a:t>HTML</a:t>
            </a:r>
          </a:p>
        </p:txBody>
      </p:sp>
      <p:sp>
        <p:nvSpPr>
          <p:cNvPr id="6" name="Foliennummernplatzhalter 5">
            <a:extLst>
              <a:ext uri="{FF2B5EF4-FFF2-40B4-BE49-F238E27FC236}">
                <a16:creationId xmlns:a16="http://schemas.microsoft.com/office/drawing/2014/main" id="{082F4FF3-3B90-8275-3C98-5D4936288AC2}"/>
              </a:ext>
            </a:extLst>
          </p:cNvPr>
          <p:cNvSpPr>
            <a:spLocks noGrp="1"/>
          </p:cNvSpPr>
          <p:nvPr>
            <p:ph type="sldNum" sz="quarter" idx="12"/>
          </p:nvPr>
        </p:nvSpPr>
        <p:spPr/>
        <p:txBody>
          <a:bodyPr/>
          <a:lstStyle>
            <a:lvl1pPr>
              <a:defRPr/>
            </a:lvl1pPr>
          </a:lstStyle>
          <a:p>
            <a:fld id="{FCBC7A54-D98C-4587-AD94-889B1895EFEF}" type="slidenum">
              <a:rPr lang="de-DE" altLang="de-DE"/>
              <a:pPr/>
              <a:t>‹Nr.›</a:t>
            </a:fld>
            <a:endParaRPr lang="de-DE" altLang="de-DE"/>
          </a:p>
        </p:txBody>
      </p:sp>
    </p:spTree>
    <p:extLst>
      <p:ext uri="{BB962C8B-B14F-4D97-AF65-F5344CB8AC3E}">
        <p14:creationId xmlns:p14="http://schemas.microsoft.com/office/powerpoint/2010/main" val="1913241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C73A76-E866-1463-F7A1-10698316F2B9}"/>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28F8B153-7FB5-C710-493F-1832F7B77A9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ADA5B821-A0B3-717E-E3F6-BF13E15E681B}"/>
              </a:ext>
            </a:extLst>
          </p:cNvPr>
          <p:cNvSpPr>
            <a:spLocks noGrp="1"/>
          </p:cNvSpPr>
          <p:nvPr>
            <p:ph type="dt" sz="half" idx="10"/>
          </p:nvPr>
        </p:nvSpPr>
        <p:spPr/>
        <p:txBody>
          <a:bodyPr/>
          <a:lstStyle>
            <a:lvl1pPr>
              <a:defRPr/>
            </a:lvl1pPr>
          </a:lstStyle>
          <a:p>
            <a:fld id="{77CC2AAA-2E55-44B7-9BD3-723B0A5A6E27}" type="datetime1">
              <a:rPr lang="de-DE" altLang="de-DE"/>
              <a:pPr/>
              <a:t>02.04.2024</a:t>
            </a:fld>
            <a:endParaRPr lang="de-DE" altLang="de-DE"/>
          </a:p>
        </p:txBody>
      </p:sp>
      <p:sp>
        <p:nvSpPr>
          <p:cNvPr id="5" name="Fußzeilenplatzhalter 4">
            <a:extLst>
              <a:ext uri="{FF2B5EF4-FFF2-40B4-BE49-F238E27FC236}">
                <a16:creationId xmlns:a16="http://schemas.microsoft.com/office/drawing/2014/main" id="{3DA51862-7D87-C262-E150-AFED53CD21F8}"/>
              </a:ext>
            </a:extLst>
          </p:cNvPr>
          <p:cNvSpPr>
            <a:spLocks noGrp="1"/>
          </p:cNvSpPr>
          <p:nvPr>
            <p:ph type="ftr" sz="quarter" idx="11"/>
          </p:nvPr>
        </p:nvSpPr>
        <p:spPr/>
        <p:txBody>
          <a:bodyPr/>
          <a:lstStyle>
            <a:lvl1pPr>
              <a:defRPr/>
            </a:lvl1pPr>
          </a:lstStyle>
          <a:p>
            <a:r>
              <a:rPr lang="de-DE" altLang="de-DE"/>
              <a:t>HTML</a:t>
            </a:r>
          </a:p>
        </p:txBody>
      </p:sp>
      <p:sp>
        <p:nvSpPr>
          <p:cNvPr id="6" name="Foliennummernplatzhalter 5">
            <a:extLst>
              <a:ext uri="{FF2B5EF4-FFF2-40B4-BE49-F238E27FC236}">
                <a16:creationId xmlns:a16="http://schemas.microsoft.com/office/drawing/2014/main" id="{6285C781-B9CE-D156-4FE3-2E1DD21BD1BA}"/>
              </a:ext>
            </a:extLst>
          </p:cNvPr>
          <p:cNvSpPr>
            <a:spLocks noGrp="1"/>
          </p:cNvSpPr>
          <p:nvPr>
            <p:ph type="sldNum" sz="quarter" idx="12"/>
          </p:nvPr>
        </p:nvSpPr>
        <p:spPr/>
        <p:txBody>
          <a:bodyPr/>
          <a:lstStyle>
            <a:lvl1pPr>
              <a:defRPr/>
            </a:lvl1pPr>
          </a:lstStyle>
          <a:p>
            <a:fld id="{33746B6C-4934-4D95-9A79-ADBAED943B2E}" type="slidenum">
              <a:rPr lang="de-DE" altLang="de-DE"/>
              <a:pPr/>
              <a:t>‹Nr.›</a:t>
            </a:fld>
            <a:endParaRPr lang="de-DE" altLang="de-DE"/>
          </a:p>
        </p:txBody>
      </p:sp>
    </p:spTree>
    <p:extLst>
      <p:ext uri="{BB962C8B-B14F-4D97-AF65-F5344CB8AC3E}">
        <p14:creationId xmlns:p14="http://schemas.microsoft.com/office/powerpoint/2010/main" val="2891895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153674C4-10D0-4410-7B4D-E81672442E93}"/>
              </a:ext>
            </a:extLst>
          </p:cNvPr>
          <p:cNvSpPr>
            <a:spLocks noGrp="1"/>
          </p:cNvSpPr>
          <p:nvPr>
            <p:ph type="title" orient="vert"/>
          </p:nvPr>
        </p:nvSpPr>
        <p:spPr>
          <a:xfrm>
            <a:off x="6858000" y="-9525"/>
            <a:ext cx="2286000" cy="6105525"/>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833703E0-1478-B352-9625-32B66469304C}"/>
              </a:ext>
            </a:extLst>
          </p:cNvPr>
          <p:cNvSpPr>
            <a:spLocks noGrp="1"/>
          </p:cNvSpPr>
          <p:nvPr>
            <p:ph type="body" orient="vert" idx="1"/>
          </p:nvPr>
        </p:nvSpPr>
        <p:spPr>
          <a:xfrm>
            <a:off x="0" y="-9525"/>
            <a:ext cx="6705600" cy="610552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8D2DD2DD-F351-C78A-AA19-B0D9078701C0}"/>
              </a:ext>
            </a:extLst>
          </p:cNvPr>
          <p:cNvSpPr>
            <a:spLocks noGrp="1"/>
          </p:cNvSpPr>
          <p:nvPr>
            <p:ph type="dt" sz="half" idx="10"/>
          </p:nvPr>
        </p:nvSpPr>
        <p:spPr/>
        <p:txBody>
          <a:bodyPr/>
          <a:lstStyle>
            <a:lvl1pPr>
              <a:defRPr/>
            </a:lvl1pPr>
          </a:lstStyle>
          <a:p>
            <a:fld id="{134BD6B8-B4C1-43EE-9E38-3788EC0BB4F4}" type="datetime1">
              <a:rPr lang="de-DE" altLang="de-DE"/>
              <a:pPr/>
              <a:t>02.04.2024</a:t>
            </a:fld>
            <a:endParaRPr lang="de-DE" altLang="de-DE"/>
          </a:p>
        </p:txBody>
      </p:sp>
      <p:sp>
        <p:nvSpPr>
          <p:cNvPr id="5" name="Fußzeilenplatzhalter 4">
            <a:extLst>
              <a:ext uri="{FF2B5EF4-FFF2-40B4-BE49-F238E27FC236}">
                <a16:creationId xmlns:a16="http://schemas.microsoft.com/office/drawing/2014/main" id="{CEFF7989-43BD-ED39-382F-0B1F7AA0AF3D}"/>
              </a:ext>
            </a:extLst>
          </p:cNvPr>
          <p:cNvSpPr>
            <a:spLocks noGrp="1"/>
          </p:cNvSpPr>
          <p:nvPr>
            <p:ph type="ftr" sz="quarter" idx="11"/>
          </p:nvPr>
        </p:nvSpPr>
        <p:spPr/>
        <p:txBody>
          <a:bodyPr/>
          <a:lstStyle>
            <a:lvl1pPr>
              <a:defRPr/>
            </a:lvl1pPr>
          </a:lstStyle>
          <a:p>
            <a:r>
              <a:rPr lang="de-DE" altLang="de-DE"/>
              <a:t>HTML</a:t>
            </a:r>
          </a:p>
        </p:txBody>
      </p:sp>
      <p:sp>
        <p:nvSpPr>
          <p:cNvPr id="6" name="Foliennummernplatzhalter 5">
            <a:extLst>
              <a:ext uri="{FF2B5EF4-FFF2-40B4-BE49-F238E27FC236}">
                <a16:creationId xmlns:a16="http://schemas.microsoft.com/office/drawing/2014/main" id="{616E68BF-8E52-9B03-A4A0-DE71D09CC09B}"/>
              </a:ext>
            </a:extLst>
          </p:cNvPr>
          <p:cNvSpPr>
            <a:spLocks noGrp="1"/>
          </p:cNvSpPr>
          <p:nvPr>
            <p:ph type="sldNum" sz="quarter" idx="12"/>
          </p:nvPr>
        </p:nvSpPr>
        <p:spPr/>
        <p:txBody>
          <a:bodyPr/>
          <a:lstStyle>
            <a:lvl1pPr>
              <a:defRPr/>
            </a:lvl1pPr>
          </a:lstStyle>
          <a:p>
            <a:fld id="{0B815146-39E0-4723-9764-27CD29E12184}" type="slidenum">
              <a:rPr lang="de-DE" altLang="de-DE"/>
              <a:pPr/>
              <a:t>‹Nr.›</a:t>
            </a:fld>
            <a:endParaRPr lang="de-DE" altLang="de-DE"/>
          </a:p>
        </p:txBody>
      </p:sp>
    </p:spTree>
    <p:extLst>
      <p:ext uri="{BB962C8B-B14F-4D97-AF65-F5344CB8AC3E}">
        <p14:creationId xmlns:p14="http://schemas.microsoft.com/office/powerpoint/2010/main" val="751718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57D466-1976-3A58-896C-2EB05C1A15AB}"/>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037E3B65-280B-625F-ED7C-DB7811E3E31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7AAE5D62-A22D-6A7D-B1D2-BAB989263A48}"/>
              </a:ext>
            </a:extLst>
          </p:cNvPr>
          <p:cNvSpPr>
            <a:spLocks noGrp="1"/>
          </p:cNvSpPr>
          <p:nvPr>
            <p:ph type="dt" sz="half" idx="10"/>
          </p:nvPr>
        </p:nvSpPr>
        <p:spPr/>
        <p:txBody>
          <a:bodyPr/>
          <a:lstStyle>
            <a:lvl1pPr>
              <a:defRPr/>
            </a:lvl1pPr>
          </a:lstStyle>
          <a:p>
            <a:fld id="{C46F891C-53D9-4BA2-B7EB-380CFE5A2D9A}" type="datetime1">
              <a:rPr lang="de-DE" altLang="de-DE"/>
              <a:pPr/>
              <a:t>02.04.2024</a:t>
            </a:fld>
            <a:endParaRPr lang="de-DE" altLang="de-DE"/>
          </a:p>
        </p:txBody>
      </p:sp>
      <p:sp>
        <p:nvSpPr>
          <p:cNvPr id="5" name="Fußzeilenplatzhalter 4">
            <a:extLst>
              <a:ext uri="{FF2B5EF4-FFF2-40B4-BE49-F238E27FC236}">
                <a16:creationId xmlns:a16="http://schemas.microsoft.com/office/drawing/2014/main" id="{AA0DA882-5FFF-58EB-CEA6-6CF7A7EB7F50}"/>
              </a:ext>
            </a:extLst>
          </p:cNvPr>
          <p:cNvSpPr>
            <a:spLocks noGrp="1"/>
          </p:cNvSpPr>
          <p:nvPr>
            <p:ph type="ftr" sz="quarter" idx="11"/>
          </p:nvPr>
        </p:nvSpPr>
        <p:spPr/>
        <p:txBody>
          <a:bodyPr/>
          <a:lstStyle>
            <a:lvl1pPr>
              <a:defRPr/>
            </a:lvl1pPr>
          </a:lstStyle>
          <a:p>
            <a:r>
              <a:rPr lang="de-DE" altLang="de-DE"/>
              <a:t>HTML</a:t>
            </a:r>
          </a:p>
        </p:txBody>
      </p:sp>
      <p:sp>
        <p:nvSpPr>
          <p:cNvPr id="6" name="Foliennummernplatzhalter 5">
            <a:extLst>
              <a:ext uri="{FF2B5EF4-FFF2-40B4-BE49-F238E27FC236}">
                <a16:creationId xmlns:a16="http://schemas.microsoft.com/office/drawing/2014/main" id="{7C71BCF6-BFB5-794A-16C4-4EE75D443D7A}"/>
              </a:ext>
            </a:extLst>
          </p:cNvPr>
          <p:cNvSpPr>
            <a:spLocks noGrp="1"/>
          </p:cNvSpPr>
          <p:nvPr>
            <p:ph type="sldNum" sz="quarter" idx="12"/>
          </p:nvPr>
        </p:nvSpPr>
        <p:spPr/>
        <p:txBody>
          <a:bodyPr/>
          <a:lstStyle>
            <a:lvl1pPr>
              <a:defRPr/>
            </a:lvl1pPr>
          </a:lstStyle>
          <a:p>
            <a:fld id="{523D6043-74DC-4967-A606-5CD1406E8351}" type="slidenum">
              <a:rPr lang="de-DE" altLang="de-DE"/>
              <a:pPr/>
              <a:t>‹Nr.›</a:t>
            </a:fld>
            <a:endParaRPr lang="de-DE" altLang="de-DE"/>
          </a:p>
        </p:txBody>
      </p:sp>
    </p:spTree>
    <p:extLst>
      <p:ext uri="{BB962C8B-B14F-4D97-AF65-F5344CB8AC3E}">
        <p14:creationId xmlns:p14="http://schemas.microsoft.com/office/powerpoint/2010/main" val="2172096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A9ACAF-6554-54D0-B810-AD22B1260747}"/>
              </a:ext>
            </a:extLst>
          </p:cNvPr>
          <p:cNvSpPr>
            <a:spLocks noGrp="1"/>
          </p:cNvSpPr>
          <p:nvPr>
            <p:ph type="title"/>
          </p:nvPr>
        </p:nvSpPr>
        <p:spPr>
          <a:xfrm>
            <a:off x="623888" y="1709738"/>
            <a:ext cx="78867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15877C21-FC19-A986-71EE-E651CE0CD4C8}"/>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de-DE"/>
              <a:t>Mastertextformat bearbeiten</a:t>
            </a:r>
          </a:p>
        </p:txBody>
      </p:sp>
      <p:sp>
        <p:nvSpPr>
          <p:cNvPr id="4" name="Datumsplatzhalter 3">
            <a:extLst>
              <a:ext uri="{FF2B5EF4-FFF2-40B4-BE49-F238E27FC236}">
                <a16:creationId xmlns:a16="http://schemas.microsoft.com/office/drawing/2014/main" id="{702984D6-973A-6E50-4368-312C5E0E295F}"/>
              </a:ext>
            </a:extLst>
          </p:cNvPr>
          <p:cNvSpPr>
            <a:spLocks noGrp="1"/>
          </p:cNvSpPr>
          <p:nvPr>
            <p:ph type="dt" sz="half" idx="10"/>
          </p:nvPr>
        </p:nvSpPr>
        <p:spPr/>
        <p:txBody>
          <a:bodyPr/>
          <a:lstStyle>
            <a:lvl1pPr>
              <a:defRPr/>
            </a:lvl1pPr>
          </a:lstStyle>
          <a:p>
            <a:fld id="{84288A20-A1D6-477C-B270-72B8C9FA60FE}" type="datetime1">
              <a:rPr lang="de-DE" altLang="de-DE"/>
              <a:pPr/>
              <a:t>02.04.2024</a:t>
            </a:fld>
            <a:endParaRPr lang="de-DE" altLang="de-DE"/>
          </a:p>
        </p:txBody>
      </p:sp>
      <p:sp>
        <p:nvSpPr>
          <p:cNvPr id="5" name="Fußzeilenplatzhalter 4">
            <a:extLst>
              <a:ext uri="{FF2B5EF4-FFF2-40B4-BE49-F238E27FC236}">
                <a16:creationId xmlns:a16="http://schemas.microsoft.com/office/drawing/2014/main" id="{3D6B2A84-D8B8-224C-B325-817637E6A485}"/>
              </a:ext>
            </a:extLst>
          </p:cNvPr>
          <p:cNvSpPr>
            <a:spLocks noGrp="1"/>
          </p:cNvSpPr>
          <p:nvPr>
            <p:ph type="ftr" sz="quarter" idx="11"/>
          </p:nvPr>
        </p:nvSpPr>
        <p:spPr/>
        <p:txBody>
          <a:bodyPr/>
          <a:lstStyle>
            <a:lvl1pPr>
              <a:defRPr/>
            </a:lvl1pPr>
          </a:lstStyle>
          <a:p>
            <a:r>
              <a:rPr lang="de-DE" altLang="de-DE"/>
              <a:t>HTML</a:t>
            </a:r>
          </a:p>
        </p:txBody>
      </p:sp>
      <p:sp>
        <p:nvSpPr>
          <p:cNvPr id="6" name="Foliennummernplatzhalter 5">
            <a:extLst>
              <a:ext uri="{FF2B5EF4-FFF2-40B4-BE49-F238E27FC236}">
                <a16:creationId xmlns:a16="http://schemas.microsoft.com/office/drawing/2014/main" id="{7AD25AA3-8654-C29A-9933-9C8ABC47391A}"/>
              </a:ext>
            </a:extLst>
          </p:cNvPr>
          <p:cNvSpPr>
            <a:spLocks noGrp="1"/>
          </p:cNvSpPr>
          <p:nvPr>
            <p:ph type="sldNum" sz="quarter" idx="12"/>
          </p:nvPr>
        </p:nvSpPr>
        <p:spPr/>
        <p:txBody>
          <a:bodyPr/>
          <a:lstStyle>
            <a:lvl1pPr>
              <a:defRPr/>
            </a:lvl1pPr>
          </a:lstStyle>
          <a:p>
            <a:fld id="{FC6260FD-90AC-4D00-A3AC-A79A66A8F243}" type="slidenum">
              <a:rPr lang="de-DE" altLang="de-DE"/>
              <a:pPr/>
              <a:t>‹Nr.›</a:t>
            </a:fld>
            <a:endParaRPr lang="de-DE" altLang="de-DE"/>
          </a:p>
        </p:txBody>
      </p:sp>
    </p:spTree>
    <p:extLst>
      <p:ext uri="{BB962C8B-B14F-4D97-AF65-F5344CB8AC3E}">
        <p14:creationId xmlns:p14="http://schemas.microsoft.com/office/powerpoint/2010/main" val="2735696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57FDCD-DEF2-13EB-62A7-0350E4B650B5}"/>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D1F96B3E-C9FC-DD18-66E6-E0F6878A2CA2}"/>
              </a:ext>
            </a:extLst>
          </p:cNvPr>
          <p:cNvSpPr>
            <a:spLocks noGrp="1"/>
          </p:cNvSpPr>
          <p:nvPr>
            <p:ph sz="half" idx="1"/>
          </p:nvPr>
        </p:nvSpPr>
        <p:spPr>
          <a:xfrm>
            <a:off x="685800" y="1371600"/>
            <a:ext cx="3810000" cy="47244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102902E8-CE39-FA10-583D-8885C44FFCCC}"/>
              </a:ext>
            </a:extLst>
          </p:cNvPr>
          <p:cNvSpPr>
            <a:spLocks noGrp="1"/>
          </p:cNvSpPr>
          <p:nvPr>
            <p:ph sz="half" idx="2"/>
          </p:nvPr>
        </p:nvSpPr>
        <p:spPr>
          <a:xfrm>
            <a:off x="4648200" y="1371600"/>
            <a:ext cx="3810000" cy="47244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A358BC13-9C31-5DF4-92BD-40578EACC113}"/>
              </a:ext>
            </a:extLst>
          </p:cNvPr>
          <p:cNvSpPr>
            <a:spLocks noGrp="1"/>
          </p:cNvSpPr>
          <p:nvPr>
            <p:ph type="dt" sz="half" idx="10"/>
          </p:nvPr>
        </p:nvSpPr>
        <p:spPr/>
        <p:txBody>
          <a:bodyPr/>
          <a:lstStyle>
            <a:lvl1pPr>
              <a:defRPr/>
            </a:lvl1pPr>
          </a:lstStyle>
          <a:p>
            <a:fld id="{5D81C1D7-A12A-4E7C-9A38-28F1E9CCAF13}" type="datetime1">
              <a:rPr lang="de-DE" altLang="de-DE"/>
              <a:pPr/>
              <a:t>02.04.2024</a:t>
            </a:fld>
            <a:endParaRPr lang="de-DE" altLang="de-DE"/>
          </a:p>
        </p:txBody>
      </p:sp>
      <p:sp>
        <p:nvSpPr>
          <p:cNvPr id="6" name="Fußzeilenplatzhalter 5">
            <a:extLst>
              <a:ext uri="{FF2B5EF4-FFF2-40B4-BE49-F238E27FC236}">
                <a16:creationId xmlns:a16="http://schemas.microsoft.com/office/drawing/2014/main" id="{0B461E01-89F3-2593-FBDA-B19D67416F98}"/>
              </a:ext>
            </a:extLst>
          </p:cNvPr>
          <p:cNvSpPr>
            <a:spLocks noGrp="1"/>
          </p:cNvSpPr>
          <p:nvPr>
            <p:ph type="ftr" sz="quarter" idx="11"/>
          </p:nvPr>
        </p:nvSpPr>
        <p:spPr/>
        <p:txBody>
          <a:bodyPr/>
          <a:lstStyle>
            <a:lvl1pPr>
              <a:defRPr/>
            </a:lvl1pPr>
          </a:lstStyle>
          <a:p>
            <a:r>
              <a:rPr lang="de-DE" altLang="de-DE"/>
              <a:t>HTML</a:t>
            </a:r>
          </a:p>
        </p:txBody>
      </p:sp>
      <p:sp>
        <p:nvSpPr>
          <p:cNvPr id="7" name="Foliennummernplatzhalter 6">
            <a:extLst>
              <a:ext uri="{FF2B5EF4-FFF2-40B4-BE49-F238E27FC236}">
                <a16:creationId xmlns:a16="http://schemas.microsoft.com/office/drawing/2014/main" id="{11EE72FC-306E-8FCA-799F-3781B6FCB1DE}"/>
              </a:ext>
            </a:extLst>
          </p:cNvPr>
          <p:cNvSpPr>
            <a:spLocks noGrp="1"/>
          </p:cNvSpPr>
          <p:nvPr>
            <p:ph type="sldNum" sz="quarter" idx="12"/>
          </p:nvPr>
        </p:nvSpPr>
        <p:spPr/>
        <p:txBody>
          <a:bodyPr/>
          <a:lstStyle>
            <a:lvl1pPr>
              <a:defRPr/>
            </a:lvl1pPr>
          </a:lstStyle>
          <a:p>
            <a:fld id="{39CD2E42-DB28-42C9-9875-5F54DA9440D7}" type="slidenum">
              <a:rPr lang="de-DE" altLang="de-DE"/>
              <a:pPr/>
              <a:t>‹Nr.›</a:t>
            </a:fld>
            <a:endParaRPr lang="de-DE" altLang="de-DE"/>
          </a:p>
        </p:txBody>
      </p:sp>
    </p:spTree>
    <p:extLst>
      <p:ext uri="{BB962C8B-B14F-4D97-AF65-F5344CB8AC3E}">
        <p14:creationId xmlns:p14="http://schemas.microsoft.com/office/powerpoint/2010/main" val="1559746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2A718B-E28A-AD8A-5D39-82A0580EC225}"/>
              </a:ext>
            </a:extLst>
          </p:cNvPr>
          <p:cNvSpPr>
            <a:spLocks noGrp="1"/>
          </p:cNvSpPr>
          <p:nvPr>
            <p:ph type="title"/>
          </p:nvPr>
        </p:nvSpPr>
        <p:spPr>
          <a:xfrm>
            <a:off x="630238" y="365125"/>
            <a:ext cx="78867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6FA51243-B3C6-8A22-8749-D1AAF2E7D617}"/>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66FB97A-3FF6-5BB5-CF3A-31FC40FB7C2F}"/>
              </a:ext>
            </a:extLst>
          </p:cNvPr>
          <p:cNvSpPr>
            <a:spLocks noGrp="1"/>
          </p:cNvSpPr>
          <p:nvPr>
            <p:ph sz="half" idx="2"/>
          </p:nvPr>
        </p:nvSpPr>
        <p:spPr>
          <a:xfrm>
            <a:off x="630238" y="2505075"/>
            <a:ext cx="386873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04BF313E-CE95-3AB2-2DBA-5900346D321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9C6CF729-48C6-DE58-3260-5B4FE0293F9B}"/>
              </a:ext>
            </a:extLst>
          </p:cNvPr>
          <p:cNvSpPr>
            <a:spLocks noGrp="1"/>
          </p:cNvSpPr>
          <p:nvPr>
            <p:ph sz="quarter" idx="4"/>
          </p:nvPr>
        </p:nvSpPr>
        <p:spPr>
          <a:xfrm>
            <a:off x="4629150" y="2505075"/>
            <a:ext cx="38877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46E3DBE1-7FD7-DAC0-C5B7-71BE078EE235}"/>
              </a:ext>
            </a:extLst>
          </p:cNvPr>
          <p:cNvSpPr>
            <a:spLocks noGrp="1"/>
          </p:cNvSpPr>
          <p:nvPr>
            <p:ph type="dt" sz="half" idx="10"/>
          </p:nvPr>
        </p:nvSpPr>
        <p:spPr/>
        <p:txBody>
          <a:bodyPr/>
          <a:lstStyle>
            <a:lvl1pPr>
              <a:defRPr/>
            </a:lvl1pPr>
          </a:lstStyle>
          <a:p>
            <a:fld id="{CA72BC50-F865-4401-9900-7048DAA78788}" type="datetime1">
              <a:rPr lang="de-DE" altLang="de-DE"/>
              <a:pPr/>
              <a:t>02.04.2024</a:t>
            </a:fld>
            <a:endParaRPr lang="de-DE" altLang="de-DE"/>
          </a:p>
        </p:txBody>
      </p:sp>
      <p:sp>
        <p:nvSpPr>
          <p:cNvPr id="8" name="Fußzeilenplatzhalter 7">
            <a:extLst>
              <a:ext uri="{FF2B5EF4-FFF2-40B4-BE49-F238E27FC236}">
                <a16:creationId xmlns:a16="http://schemas.microsoft.com/office/drawing/2014/main" id="{2EAAC657-8702-B690-09F7-9123DCA88D10}"/>
              </a:ext>
            </a:extLst>
          </p:cNvPr>
          <p:cNvSpPr>
            <a:spLocks noGrp="1"/>
          </p:cNvSpPr>
          <p:nvPr>
            <p:ph type="ftr" sz="quarter" idx="11"/>
          </p:nvPr>
        </p:nvSpPr>
        <p:spPr/>
        <p:txBody>
          <a:bodyPr/>
          <a:lstStyle>
            <a:lvl1pPr>
              <a:defRPr/>
            </a:lvl1pPr>
          </a:lstStyle>
          <a:p>
            <a:r>
              <a:rPr lang="de-DE" altLang="de-DE"/>
              <a:t>HTML</a:t>
            </a:r>
          </a:p>
        </p:txBody>
      </p:sp>
      <p:sp>
        <p:nvSpPr>
          <p:cNvPr id="9" name="Foliennummernplatzhalter 8">
            <a:extLst>
              <a:ext uri="{FF2B5EF4-FFF2-40B4-BE49-F238E27FC236}">
                <a16:creationId xmlns:a16="http://schemas.microsoft.com/office/drawing/2014/main" id="{206AAAC9-6E5D-9062-8F8B-86B478CABE32}"/>
              </a:ext>
            </a:extLst>
          </p:cNvPr>
          <p:cNvSpPr>
            <a:spLocks noGrp="1"/>
          </p:cNvSpPr>
          <p:nvPr>
            <p:ph type="sldNum" sz="quarter" idx="12"/>
          </p:nvPr>
        </p:nvSpPr>
        <p:spPr/>
        <p:txBody>
          <a:bodyPr/>
          <a:lstStyle>
            <a:lvl1pPr>
              <a:defRPr/>
            </a:lvl1pPr>
          </a:lstStyle>
          <a:p>
            <a:fld id="{1C1FF69D-7705-4A1D-9109-4CA0046EE8A9}" type="slidenum">
              <a:rPr lang="de-DE" altLang="de-DE"/>
              <a:pPr/>
              <a:t>‹Nr.›</a:t>
            </a:fld>
            <a:endParaRPr lang="de-DE" altLang="de-DE"/>
          </a:p>
        </p:txBody>
      </p:sp>
    </p:spTree>
    <p:extLst>
      <p:ext uri="{BB962C8B-B14F-4D97-AF65-F5344CB8AC3E}">
        <p14:creationId xmlns:p14="http://schemas.microsoft.com/office/powerpoint/2010/main" val="1661134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0F39EF-686D-13A0-54F1-34E9DA51E5EA}"/>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7B300BF5-9C89-C8CE-A21D-052A0B322EA2}"/>
              </a:ext>
            </a:extLst>
          </p:cNvPr>
          <p:cNvSpPr>
            <a:spLocks noGrp="1"/>
          </p:cNvSpPr>
          <p:nvPr>
            <p:ph type="dt" sz="half" idx="10"/>
          </p:nvPr>
        </p:nvSpPr>
        <p:spPr/>
        <p:txBody>
          <a:bodyPr/>
          <a:lstStyle>
            <a:lvl1pPr>
              <a:defRPr/>
            </a:lvl1pPr>
          </a:lstStyle>
          <a:p>
            <a:fld id="{43241146-C09E-4D0A-B69B-D2792ED3361F}" type="datetime1">
              <a:rPr lang="de-DE" altLang="de-DE"/>
              <a:pPr/>
              <a:t>02.04.2024</a:t>
            </a:fld>
            <a:endParaRPr lang="de-DE" altLang="de-DE"/>
          </a:p>
        </p:txBody>
      </p:sp>
      <p:sp>
        <p:nvSpPr>
          <p:cNvPr id="4" name="Fußzeilenplatzhalter 3">
            <a:extLst>
              <a:ext uri="{FF2B5EF4-FFF2-40B4-BE49-F238E27FC236}">
                <a16:creationId xmlns:a16="http://schemas.microsoft.com/office/drawing/2014/main" id="{D59A1C65-298F-BE40-C078-69035C941698}"/>
              </a:ext>
            </a:extLst>
          </p:cNvPr>
          <p:cNvSpPr>
            <a:spLocks noGrp="1"/>
          </p:cNvSpPr>
          <p:nvPr>
            <p:ph type="ftr" sz="quarter" idx="11"/>
          </p:nvPr>
        </p:nvSpPr>
        <p:spPr/>
        <p:txBody>
          <a:bodyPr/>
          <a:lstStyle>
            <a:lvl1pPr>
              <a:defRPr/>
            </a:lvl1pPr>
          </a:lstStyle>
          <a:p>
            <a:r>
              <a:rPr lang="de-DE" altLang="de-DE"/>
              <a:t>HTML</a:t>
            </a:r>
          </a:p>
        </p:txBody>
      </p:sp>
      <p:sp>
        <p:nvSpPr>
          <p:cNvPr id="5" name="Foliennummernplatzhalter 4">
            <a:extLst>
              <a:ext uri="{FF2B5EF4-FFF2-40B4-BE49-F238E27FC236}">
                <a16:creationId xmlns:a16="http://schemas.microsoft.com/office/drawing/2014/main" id="{319C0F37-E270-316B-2CA0-B36697370AE0}"/>
              </a:ext>
            </a:extLst>
          </p:cNvPr>
          <p:cNvSpPr>
            <a:spLocks noGrp="1"/>
          </p:cNvSpPr>
          <p:nvPr>
            <p:ph type="sldNum" sz="quarter" idx="12"/>
          </p:nvPr>
        </p:nvSpPr>
        <p:spPr/>
        <p:txBody>
          <a:bodyPr/>
          <a:lstStyle>
            <a:lvl1pPr>
              <a:defRPr/>
            </a:lvl1pPr>
          </a:lstStyle>
          <a:p>
            <a:fld id="{D1A43B00-581E-4585-8C06-34B66693171C}" type="slidenum">
              <a:rPr lang="de-DE" altLang="de-DE"/>
              <a:pPr/>
              <a:t>‹Nr.›</a:t>
            </a:fld>
            <a:endParaRPr lang="de-DE" altLang="de-DE"/>
          </a:p>
        </p:txBody>
      </p:sp>
    </p:spTree>
    <p:extLst>
      <p:ext uri="{BB962C8B-B14F-4D97-AF65-F5344CB8AC3E}">
        <p14:creationId xmlns:p14="http://schemas.microsoft.com/office/powerpoint/2010/main" val="2065352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DE4FEAA-DC66-3D18-108A-761DFD2C4A43}"/>
              </a:ext>
            </a:extLst>
          </p:cNvPr>
          <p:cNvSpPr>
            <a:spLocks noGrp="1"/>
          </p:cNvSpPr>
          <p:nvPr>
            <p:ph type="dt" sz="half" idx="10"/>
          </p:nvPr>
        </p:nvSpPr>
        <p:spPr/>
        <p:txBody>
          <a:bodyPr/>
          <a:lstStyle>
            <a:lvl1pPr>
              <a:defRPr/>
            </a:lvl1pPr>
          </a:lstStyle>
          <a:p>
            <a:fld id="{4954E80E-D80D-4688-8F5F-1AD87DC24E7E}" type="datetime1">
              <a:rPr lang="de-DE" altLang="de-DE"/>
              <a:pPr/>
              <a:t>02.04.2024</a:t>
            </a:fld>
            <a:endParaRPr lang="de-DE" altLang="de-DE"/>
          </a:p>
        </p:txBody>
      </p:sp>
      <p:sp>
        <p:nvSpPr>
          <p:cNvPr id="3" name="Fußzeilenplatzhalter 2">
            <a:extLst>
              <a:ext uri="{FF2B5EF4-FFF2-40B4-BE49-F238E27FC236}">
                <a16:creationId xmlns:a16="http://schemas.microsoft.com/office/drawing/2014/main" id="{9381BA9D-099D-8429-297D-4ED2E034ABFD}"/>
              </a:ext>
            </a:extLst>
          </p:cNvPr>
          <p:cNvSpPr>
            <a:spLocks noGrp="1"/>
          </p:cNvSpPr>
          <p:nvPr>
            <p:ph type="ftr" sz="quarter" idx="11"/>
          </p:nvPr>
        </p:nvSpPr>
        <p:spPr/>
        <p:txBody>
          <a:bodyPr/>
          <a:lstStyle>
            <a:lvl1pPr>
              <a:defRPr/>
            </a:lvl1pPr>
          </a:lstStyle>
          <a:p>
            <a:r>
              <a:rPr lang="de-DE" altLang="de-DE"/>
              <a:t>HTML</a:t>
            </a:r>
          </a:p>
        </p:txBody>
      </p:sp>
      <p:sp>
        <p:nvSpPr>
          <p:cNvPr id="4" name="Foliennummernplatzhalter 3">
            <a:extLst>
              <a:ext uri="{FF2B5EF4-FFF2-40B4-BE49-F238E27FC236}">
                <a16:creationId xmlns:a16="http://schemas.microsoft.com/office/drawing/2014/main" id="{F9181016-ADB0-47FD-D0FC-7B5F869F35D9}"/>
              </a:ext>
            </a:extLst>
          </p:cNvPr>
          <p:cNvSpPr>
            <a:spLocks noGrp="1"/>
          </p:cNvSpPr>
          <p:nvPr>
            <p:ph type="sldNum" sz="quarter" idx="12"/>
          </p:nvPr>
        </p:nvSpPr>
        <p:spPr/>
        <p:txBody>
          <a:bodyPr/>
          <a:lstStyle>
            <a:lvl1pPr>
              <a:defRPr/>
            </a:lvl1pPr>
          </a:lstStyle>
          <a:p>
            <a:fld id="{E5BA49DD-E3DF-48B7-985A-D9E48850AC7C}" type="slidenum">
              <a:rPr lang="de-DE" altLang="de-DE"/>
              <a:pPr/>
              <a:t>‹Nr.›</a:t>
            </a:fld>
            <a:endParaRPr lang="de-DE" altLang="de-DE"/>
          </a:p>
        </p:txBody>
      </p:sp>
    </p:spTree>
    <p:extLst>
      <p:ext uri="{BB962C8B-B14F-4D97-AF65-F5344CB8AC3E}">
        <p14:creationId xmlns:p14="http://schemas.microsoft.com/office/powerpoint/2010/main" val="1527848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F7D90C-5444-7AEA-5BF3-92AF3A3B4D11}"/>
              </a:ext>
            </a:extLst>
          </p:cNvPr>
          <p:cNvSpPr>
            <a:spLocks noGrp="1"/>
          </p:cNvSpPr>
          <p:nvPr>
            <p:ph type="title"/>
          </p:nvPr>
        </p:nvSpPr>
        <p:spPr>
          <a:xfrm>
            <a:off x="630238" y="457200"/>
            <a:ext cx="2949575"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B2214FB1-FD76-BDAE-40BF-D821B4965523}"/>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39F3B9B4-7393-4C42-EC4A-A040007993E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8DE4F3B-B600-E359-2EF6-764F946CA8BB}"/>
              </a:ext>
            </a:extLst>
          </p:cNvPr>
          <p:cNvSpPr>
            <a:spLocks noGrp="1"/>
          </p:cNvSpPr>
          <p:nvPr>
            <p:ph type="dt" sz="half" idx="10"/>
          </p:nvPr>
        </p:nvSpPr>
        <p:spPr/>
        <p:txBody>
          <a:bodyPr/>
          <a:lstStyle>
            <a:lvl1pPr>
              <a:defRPr/>
            </a:lvl1pPr>
          </a:lstStyle>
          <a:p>
            <a:fld id="{E3562B84-B5CA-4891-BCAB-72F1091F957F}" type="datetime1">
              <a:rPr lang="de-DE" altLang="de-DE"/>
              <a:pPr/>
              <a:t>02.04.2024</a:t>
            </a:fld>
            <a:endParaRPr lang="de-DE" altLang="de-DE"/>
          </a:p>
        </p:txBody>
      </p:sp>
      <p:sp>
        <p:nvSpPr>
          <p:cNvPr id="6" name="Fußzeilenplatzhalter 5">
            <a:extLst>
              <a:ext uri="{FF2B5EF4-FFF2-40B4-BE49-F238E27FC236}">
                <a16:creationId xmlns:a16="http://schemas.microsoft.com/office/drawing/2014/main" id="{5E30ED67-ADE5-C450-E1F8-0C8F51603940}"/>
              </a:ext>
            </a:extLst>
          </p:cNvPr>
          <p:cNvSpPr>
            <a:spLocks noGrp="1"/>
          </p:cNvSpPr>
          <p:nvPr>
            <p:ph type="ftr" sz="quarter" idx="11"/>
          </p:nvPr>
        </p:nvSpPr>
        <p:spPr/>
        <p:txBody>
          <a:bodyPr/>
          <a:lstStyle>
            <a:lvl1pPr>
              <a:defRPr/>
            </a:lvl1pPr>
          </a:lstStyle>
          <a:p>
            <a:r>
              <a:rPr lang="de-DE" altLang="de-DE"/>
              <a:t>HTML</a:t>
            </a:r>
          </a:p>
        </p:txBody>
      </p:sp>
      <p:sp>
        <p:nvSpPr>
          <p:cNvPr id="7" name="Foliennummernplatzhalter 6">
            <a:extLst>
              <a:ext uri="{FF2B5EF4-FFF2-40B4-BE49-F238E27FC236}">
                <a16:creationId xmlns:a16="http://schemas.microsoft.com/office/drawing/2014/main" id="{39E73E87-4A3C-F13D-1F54-7033B5EDE3F3}"/>
              </a:ext>
            </a:extLst>
          </p:cNvPr>
          <p:cNvSpPr>
            <a:spLocks noGrp="1"/>
          </p:cNvSpPr>
          <p:nvPr>
            <p:ph type="sldNum" sz="quarter" idx="12"/>
          </p:nvPr>
        </p:nvSpPr>
        <p:spPr/>
        <p:txBody>
          <a:bodyPr/>
          <a:lstStyle>
            <a:lvl1pPr>
              <a:defRPr/>
            </a:lvl1pPr>
          </a:lstStyle>
          <a:p>
            <a:fld id="{7A7F1756-B799-43E1-AB73-00E0022DB055}" type="slidenum">
              <a:rPr lang="de-DE" altLang="de-DE"/>
              <a:pPr/>
              <a:t>‹Nr.›</a:t>
            </a:fld>
            <a:endParaRPr lang="de-DE" altLang="de-DE"/>
          </a:p>
        </p:txBody>
      </p:sp>
    </p:spTree>
    <p:extLst>
      <p:ext uri="{BB962C8B-B14F-4D97-AF65-F5344CB8AC3E}">
        <p14:creationId xmlns:p14="http://schemas.microsoft.com/office/powerpoint/2010/main" val="3411856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F11A0D-D133-9C72-E824-4DCB35BAE765}"/>
              </a:ext>
            </a:extLst>
          </p:cNvPr>
          <p:cNvSpPr>
            <a:spLocks noGrp="1"/>
          </p:cNvSpPr>
          <p:nvPr>
            <p:ph type="title"/>
          </p:nvPr>
        </p:nvSpPr>
        <p:spPr>
          <a:xfrm>
            <a:off x="630238" y="457200"/>
            <a:ext cx="2949575"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66D281AA-6424-5FD2-7C15-55073AEA59C8}"/>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B6654DD6-1952-FAC0-EF26-39E23E7BB28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72B3C76-46D1-C808-782A-846049509854}"/>
              </a:ext>
            </a:extLst>
          </p:cNvPr>
          <p:cNvSpPr>
            <a:spLocks noGrp="1"/>
          </p:cNvSpPr>
          <p:nvPr>
            <p:ph type="dt" sz="half" idx="10"/>
          </p:nvPr>
        </p:nvSpPr>
        <p:spPr/>
        <p:txBody>
          <a:bodyPr/>
          <a:lstStyle>
            <a:lvl1pPr>
              <a:defRPr/>
            </a:lvl1pPr>
          </a:lstStyle>
          <a:p>
            <a:fld id="{1458988D-8F83-418D-A4C7-9A1F0C4819DF}" type="datetime1">
              <a:rPr lang="de-DE" altLang="de-DE"/>
              <a:pPr/>
              <a:t>02.04.2024</a:t>
            </a:fld>
            <a:endParaRPr lang="de-DE" altLang="de-DE"/>
          </a:p>
        </p:txBody>
      </p:sp>
      <p:sp>
        <p:nvSpPr>
          <p:cNvPr id="6" name="Fußzeilenplatzhalter 5">
            <a:extLst>
              <a:ext uri="{FF2B5EF4-FFF2-40B4-BE49-F238E27FC236}">
                <a16:creationId xmlns:a16="http://schemas.microsoft.com/office/drawing/2014/main" id="{1F110152-DE19-D88A-9735-B567264E0819}"/>
              </a:ext>
            </a:extLst>
          </p:cNvPr>
          <p:cNvSpPr>
            <a:spLocks noGrp="1"/>
          </p:cNvSpPr>
          <p:nvPr>
            <p:ph type="ftr" sz="quarter" idx="11"/>
          </p:nvPr>
        </p:nvSpPr>
        <p:spPr/>
        <p:txBody>
          <a:bodyPr/>
          <a:lstStyle>
            <a:lvl1pPr>
              <a:defRPr/>
            </a:lvl1pPr>
          </a:lstStyle>
          <a:p>
            <a:r>
              <a:rPr lang="de-DE" altLang="de-DE"/>
              <a:t>HTML</a:t>
            </a:r>
          </a:p>
        </p:txBody>
      </p:sp>
      <p:sp>
        <p:nvSpPr>
          <p:cNvPr id="7" name="Foliennummernplatzhalter 6">
            <a:extLst>
              <a:ext uri="{FF2B5EF4-FFF2-40B4-BE49-F238E27FC236}">
                <a16:creationId xmlns:a16="http://schemas.microsoft.com/office/drawing/2014/main" id="{9227B920-7FED-8462-27AF-847144655B78}"/>
              </a:ext>
            </a:extLst>
          </p:cNvPr>
          <p:cNvSpPr>
            <a:spLocks noGrp="1"/>
          </p:cNvSpPr>
          <p:nvPr>
            <p:ph type="sldNum" sz="quarter" idx="12"/>
          </p:nvPr>
        </p:nvSpPr>
        <p:spPr/>
        <p:txBody>
          <a:bodyPr/>
          <a:lstStyle>
            <a:lvl1pPr>
              <a:defRPr/>
            </a:lvl1pPr>
          </a:lstStyle>
          <a:p>
            <a:fld id="{7AB72B30-1BF4-4F13-B2D7-70851E0580C4}" type="slidenum">
              <a:rPr lang="de-DE" altLang="de-DE"/>
              <a:pPr/>
              <a:t>‹Nr.›</a:t>
            </a:fld>
            <a:endParaRPr lang="de-DE" altLang="de-DE"/>
          </a:p>
        </p:txBody>
      </p:sp>
    </p:spTree>
    <p:extLst>
      <p:ext uri="{BB962C8B-B14F-4D97-AF65-F5344CB8AC3E}">
        <p14:creationId xmlns:p14="http://schemas.microsoft.com/office/powerpoint/2010/main" val="1319172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6C6BA72-FA8E-C257-F6A0-F85FFAB890EB}"/>
              </a:ext>
            </a:extLst>
          </p:cNvPr>
          <p:cNvSpPr>
            <a:spLocks noGrp="1" noChangeArrowheads="1"/>
          </p:cNvSpPr>
          <p:nvPr>
            <p:ph type="title"/>
          </p:nvPr>
        </p:nvSpPr>
        <p:spPr bwMode="auto">
          <a:xfrm>
            <a:off x="0" y="-9525"/>
            <a:ext cx="9144000" cy="838200"/>
          </a:xfrm>
          <a:prstGeom prst="rect">
            <a:avLst/>
          </a:prstGeom>
          <a:gradFill rotWithShape="0">
            <a:gsLst>
              <a:gs pos="0">
                <a:schemeClr val="accent2"/>
              </a:gs>
              <a:gs pos="100000">
                <a:srgbClr val="CCCC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de-DE" altLang="de-DE"/>
              <a:t>Klicken Sie, um das Titelformat zu bearbeiten</a:t>
            </a:r>
          </a:p>
        </p:txBody>
      </p:sp>
      <p:sp>
        <p:nvSpPr>
          <p:cNvPr id="15363" name="Rectangle 3">
            <a:extLst>
              <a:ext uri="{FF2B5EF4-FFF2-40B4-BE49-F238E27FC236}">
                <a16:creationId xmlns:a16="http://schemas.microsoft.com/office/drawing/2014/main" id="{F16D2653-A6D8-F2F4-98D9-A020B0EAF506}"/>
              </a:ext>
            </a:extLst>
          </p:cNvPr>
          <p:cNvSpPr>
            <a:spLocks noGrp="1" noChangeArrowheads="1"/>
          </p:cNvSpPr>
          <p:nvPr>
            <p:ph type="body" idx="1"/>
          </p:nvPr>
        </p:nvSpPr>
        <p:spPr bwMode="auto">
          <a:xfrm>
            <a:off x="685800" y="1371600"/>
            <a:ext cx="7772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5364" name="Rectangle 4">
            <a:extLst>
              <a:ext uri="{FF2B5EF4-FFF2-40B4-BE49-F238E27FC236}">
                <a16:creationId xmlns:a16="http://schemas.microsoft.com/office/drawing/2014/main" id="{58F580DB-7363-2614-4706-8D7F15A45939}"/>
              </a:ext>
            </a:extLst>
          </p:cNvPr>
          <p:cNvSpPr>
            <a:spLocks noGrp="1" noChangeArrowheads="1"/>
          </p:cNvSpPr>
          <p:nvPr>
            <p:ph type="dt" sz="half" idx="2"/>
          </p:nvPr>
        </p:nvSpPr>
        <p:spPr bwMode="auto">
          <a:xfrm>
            <a:off x="90488" y="6553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fld id="{21C9A873-C61B-491F-BCA4-906D7137BB79}" type="datetime1">
              <a:rPr lang="de-DE" altLang="de-DE"/>
              <a:pPr/>
              <a:t>02.04.2024</a:t>
            </a:fld>
            <a:endParaRPr lang="de-DE" altLang="de-DE"/>
          </a:p>
        </p:txBody>
      </p:sp>
      <p:sp>
        <p:nvSpPr>
          <p:cNvPr id="15365" name="Rectangle 5">
            <a:extLst>
              <a:ext uri="{FF2B5EF4-FFF2-40B4-BE49-F238E27FC236}">
                <a16:creationId xmlns:a16="http://schemas.microsoft.com/office/drawing/2014/main" id="{52828778-2656-D250-B21C-11A6E5C9461E}"/>
              </a:ext>
            </a:extLst>
          </p:cNvPr>
          <p:cNvSpPr>
            <a:spLocks noGrp="1" noChangeArrowheads="1"/>
          </p:cNvSpPr>
          <p:nvPr>
            <p:ph type="ftr" sz="quarter" idx="3"/>
          </p:nvPr>
        </p:nvSpPr>
        <p:spPr bwMode="auto">
          <a:xfrm>
            <a:off x="3124200" y="65532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defRPr sz="1000"/>
            </a:lvl1pPr>
          </a:lstStyle>
          <a:p>
            <a:r>
              <a:rPr lang="de-DE" altLang="de-DE"/>
              <a:t>HTML</a:t>
            </a:r>
          </a:p>
        </p:txBody>
      </p:sp>
      <p:sp>
        <p:nvSpPr>
          <p:cNvPr id="15366" name="Rectangle 6">
            <a:extLst>
              <a:ext uri="{FF2B5EF4-FFF2-40B4-BE49-F238E27FC236}">
                <a16:creationId xmlns:a16="http://schemas.microsoft.com/office/drawing/2014/main" id="{8535B4FF-4FEF-AD09-0135-638EAA7D227C}"/>
              </a:ext>
            </a:extLst>
          </p:cNvPr>
          <p:cNvSpPr>
            <a:spLocks noGrp="1" noChangeArrowheads="1"/>
          </p:cNvSpPr>
          <p:nvPr>
            <p:ph type="sldNum" sz="quarter" idx="4"/>
          </p:nvPr>
        </p:nvSpPr>
        <p:spPr bwMode="auto">
          <a:xfrm>
            <a:off x="7138988" y="6553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000"/>
            </a:lvl1pPr>
          </a:lstStyle>
          <a:p>
            <a:fld id="{280D134A-9B08-423D-A51A-1A7CBB4ADA47}" type="slidenum">
              <a:rPr lang="de-DE" altLang="de-DE"/>
              <a:pPr/>
              <a:t>‹Nr.›</a:t>
            </a:fld>
            <a:endParaRPr lang="de-DE" altLang="de-DE"/>
          </a:p>
        </p:txBody>
      </p:sp>
      <p:sp>
        <p:nvSpPr>
          <p:cNvPr id="15367" name="Line 7">
            <a:extLst>
              <a:ext uri="{FF2B5EF4-FFF2-40B4-BE49-F238E27FC236}">
                <a16:creationId xmlns:a16="http://schemas.microsoft.com/office/drawing/2014/main" id="{1C86DAA9-74B6-A693-19A7-F2F995901C5C}"/>
              </a:ext>
            </a:extLst>
          </p:cNvPr>
          <p:cNvSpPr>
            <a:spLocks noChangeShapeType="1"/>
          </p:cNvSpPr>
          <p:nvPr userDrawn="1"/>
        </p:nvSpPr>
        <p:spPr bwMode="auto">
          <a:xfrm>
            <a:off x="0" y="64770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de-CH"/>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p:txStyles>
    <p:titleStyle>
      <a:lvl1pPr algn="ctr" rtl="0" fontAlgn="base">
        <a:spcBef>
          <a:spcPct val="0"/>
        </a:spcBef>
        <a:spcAft>
          <a:spcPct val="0"/>
        </a:spcAft>
        <a:defRPr sz="3200" kern="1200">
          <a:solidFill>
            <a:schemeClr val="bg1"/>
          </a:solidFill>
          <a:latin typeface="+mj-lt"/>
          <a:ea typeface="+mj-ea"/>
          <a:cs typeface="+mj-cs"/>
        </a:defRPr>
      </a:lvl1pPr>
      <a:lvl2pPr algn="ctr" rtl="0" fontAlgn="base">
        <a:spcBef>
          <a:spcPct val="0"/>
        </a:spcBef>
        <a:spcAft>
          <a:spcPct val="0"/>
        </a:spcAft>
        <a:defRPr sz="3200">
          <a:solidFill>
            <a:schemeClr val="bg1"/>
          </a:solidFill>
          <a:latin typeface="Arial" panose="020B0604020202020204" pitchFamily="34" charset="0"/>
        </a:defRPr>
      </a:lvl2pPr>
      <a:lvl3pPr algn="ctr" rtl="0" fontAlgn="base">
        <a:spcBef>
          <a:spcPct val="0"/>
        </a:spcBef>
        <a:spcAft>
          <a:spcPct val="0"/>
        </a:spcAft>
        <a:defRPr sz="3200">
          <a:solidFill>
            <a:schemeClr val="bg1"/>
          </a:solidFill>
          <a:latin typeface="Arial" panose="020B0604020202020204" pitchFamily="34" charset="0"/>
        </a:defRPr>
      </a:lvl3pPr>
      <a:lvl4pPr algn="ctr" rtl="0" fontAlgn="base">
        <a:spcBef>
          <a:spcPct val="0"/>
        </a:spcBef>
        <a:spcAft>
          <a:spcPct val="0"/>
        </a:spcAft>
        <a:defRPr sz="3200">
          <a:solidFill>
            <a:schemeClr val="bg1"/>
          </a:solidFill>
          <a:latin typeface="Arial" panose="020B0604020202020204" pitchFamily="34" charset="0"/>
        </a:defRPr>
      </a:lvl4pPr>
      <a:lvl5pPr algn="ctr" rtl="0" fontAlgn="base">
        <a:spcBef>
          <a:spcPct val="0"/>
        </a:spcBef>
        <a:spcAft>
          <a:spcPct val="0"/>
        </a:spcAft>
        <a:defRPr sz="3200">
          <a:solidFill>
            <a:schemeClr val="bg1"/>
          </a:solidFill>
          <a:latin typeface="Arial" panose="020B0604020202020204" pitchFamily="34" charset="0"/>
        </a:defRPr>
      </a:lvl5pPr>
      <a:lvl6pPr marL="457200" algn="ctr" rtl="0" fontAlgn="base">
        <a:spcBef>
          <a:spcPct val="0"/>
        </a:spcBef>
        <a:spcAft>
          <a:spcPct val="0"/>
        </a:spcAft>
        <a:defRPr sz="3200">
          <a:solidFill>
            <a:schemeClr val="bg1"/>
          </a:solidFill>
          <a:latin typeface="Arial" panose="020B0604020202020204" pitchFamily="34" charset="0"/>
        </a:defRPr>
      </a:lvl6pPr>
      <a:lvl7pPr marL="914400" algn="ctr" rtl="0" fontAlgn="base">
        <a:spcBef>
          <a:spcPct val="0"/>
        </a:spcBef>
        <a:spcAft>
          <a:spcPct val="0"/>
        </a:spcAft>
        <a:defRPr sz="3200">
          <a:solidFill>
            <a:schemeClr val="bg1"/>
          </a:solidFill>
          <a:latin typeface="Arial" panose="020B0604020202020204" pitchFamily="34" charset="0"/>
        </a:defRPr>
      </a:lvl7pPr>
      <a:lvl8pPr marL="1371600" algn="ctr" rtl="0" fontAlgn="base">
        <a:spcBef>
          <a:spcPct val="0"/>
        </a:spcBef>
        <a:spcAft>
          <a:spcPct val="0"/>
        </a:spcAft>
        <a:defRPr sz="3200">
          <a:solidFill>
            <a:schemeClr val="bg1"/>
          </a:solidFill>
          <a:latin typeface="Arial" panose="020B0604020202020204" pitchFamily="34" charset="0"/>
        </a:defRPr>
      </a:lvl8pPr>
      <a:lvl9pPr marL="1828800" algn="ctr" rtl="0" fontAlgn="base">
        <a:spcBef>
          <a:spcPct val="0"/>
        </a:spcBef>
        <a:spcAft>
          <a:spcPct val="0"/>
        </a:spcAft>
        <a:defRPr sz="3200">
          <a:solidFill>
            <a:schemeClr val="bg1"/>
          </a:solidFill>
          <a:latin typeface="Arial" panose="020B0604020202020204" pitchFamily="34" charset="0"/>
        </a:defRPr>
      </a:lvl9pPr>
    </p:titleStyle>
    <p:bodyStyle>
      <a:lvl1pPr marL="342900" indent="-342900" algn="l" rtl="0" fontAlgn="base">
        <a:spcBef>
          <a:spcPct val="20000"/>
        </a:spcBef>
        <a:spcAft>
          <a:spcPct val="0"/>
        </a:spcAft>
        <a:buChar char="•"/>
        <a:defRPr sz="26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farben.exe" TargetMode="Externa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de.selfhtml.org/"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bmw.de/"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www.bmw.d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3">
            <a:extLst>
              <a:ext uri="{FF2B5EF4-FFF2-40B4-BE49-F238E27FC236}">
                <a16:creationId xmlns:a16="http://schemas.microsoft.com/office/drawing/2014/main" id="{B9BF58C9-CE27-DAB2-CEDE-7CA4AA8C1A9C}"/>
              </a:ext>
            </a:extLst>
          </p:cNvPr>
          <p:cNvSpPr>
            <a:spLocks noGrp="1"/>
          </p:cNvSpPr>
          <p:nvPr>
            <p:ph type="dt" sz="half" idx="10"/>
          </p:nvPr>
        </p:nvSpPr>
        <p:spPr/>
        <p:txBody>
          <a:bodyPr/>
          <a:lstStyle/>
          <a:p>
            <a:fld id="{99B9681B-2236-41F6-A5C6-242976D6E5DB}" type="datetime1">
              <a:rPr lang="de-DE" altLang="de-DE"/>
              <a:pPr/>
              <a:t>02.04.2024</a:t>
            </a:fld>
            <a:endParaRPr lang="de-DE" altLang="de-DE"/>
          </a:p>
        </p:txBody>
      </p:sp>
      <p:sp>
        <p:nvSpPr>
          <p:cNvPr id="3" name="Fußzeilenplatzhalter 4">
            <a:extLst>
              <a:ext uri="{FF2B5EF4-FFF2-40B4-BE49-F238E27FC236}">
                <a16:creationId xmlns:a16="http://schemas.microsoft.com/office/drawing/2014/main" id="{90A0BA08-3A16-C352-9769-B4EF04F9E21C}"/>
              </a:ext>
            </a:extLst>
          </p:cNvPr>
          <p:cNvSpPr>
            <a:spLocks noGrp="1"/>
          </p:cNvSpPr>
          <p:nvPr>
            <p:ph type="ftr" sz="quarter" idx="11"/>
          </p:nvPr>
        </p:nvSpPr>
        <p:spPr/>
        <p:txBody>
          <a:bodyPr/>
          <a:lstStyle/>
          <a:p>
            <a:r>
              <a:rPr lang="de-DE" altLang="de-DE"/>
              <a:t>HTML</a:t>
            </a:r>
          </a:p>
        </p:txBody>
      </p:sp>
      <p:sp>
        <p:nvSpPr>
          <p:cNvPr id="4" name="Foliennummernplatzhalter 5">
            <a:extLst>
              <a:ext uri="{FF2B5EF4-FFF2-40B4-BE49-F238E27FC236}">
                <a16:creationId xmlns:a16="http://schemas.microsoft.com/office/drawing/2014/main" id="{008C33B5-09D6-0AC9-7F90-CF76F29352DA}"/>
              </a:ext>
            </a:extLst>
          </p:cNvPr>
          <p:cNvSpPr>
            <a:spLocks noGrp="1"/>
          </p:cNvSpPr>
          <p:nvPr>
            <p:ph type="sldNum" sz="quarter" idx="12"/>
          </p:nvPr>
        </p:nvSpPr>
        <p:spPr/>
        <p:txBody>
          <a:bodyPr/>
          <a:lstStyle/>
          <a:p>
            <a:fld id="{C0464A10-A6E9-4EA7-BBEE-655802404DC0}" type="slidenum">
              <a:rPr lang="de-DE" altLang="de-DE"/>
              <a:pPr/>
              <a:t>1</a:t>
            </a:fld>
            <a:endParaRPr lang="de-DE" altLang="de-DE"/>
          </a:p>
        </p:txBody>
      </p:sp>
      <p:sp>
        <p:nvSpPr>
          <p:cNvPr id="2050" name="Rectangle 2">
            <a:extLst>
              <a:ext uri="{FF2B5EF4-FFF2-40B4-BE49-F238E27FC236}">
                <a16:creationId xmlns:a16="http://schemas.microsoft.com/office/drawing/2014/main" id="{2BDED685-370D-C5DB-B13E-1324458CF3CC}"/>
              </a:ext>
            </a:extLst>
          </p:cNvPr>
          <p:cNvSpPr>
            <a:spLocks noGrp="1" noChangeArrowheads="1"/>
          </p:cNvSpPr>
          <p:nvPr>
            <p:ph type="ctrTitle"/>
          </p:nvPr>
        </p:nvSpPr>
        <p:spPr>
          <a:xfrm>
            <a:off x="685800" y="2130425"/>
            <a:ext cx="7772400" cy="1470025"/>
          </a:xfrm>
        </p:spPr>
        <p:txBody>
          <a:bodyPr anchor="ctr"/>
          <a:lstStyle/>
          <a:p>
            <a:r>
              <a:rPr lang="de-DE" altLang="de-DE" sz="4000"/>
              <a:t>HTML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2">
            <a:extLst>
              <a:ext uri="{FF2B5EF4-FFF2-40B4-BE49-F238E27FC236}">
                <a16:creationId xmlns:a16="http://schemas.microsoft.com/office/drawing/2014/main" id="{F3D61D09-D4F5-F228-BCE6-44203413E57C}"/>
              </a:ext>
            </a:extLst>
          </p:cNvPr>
          <p:cNvSpPr>
            <a:spLocks noGrp="1"/>
          </p:cNvSpPr>
          <p:nvPr>
            <p:ph type="dt" sz="half" idx="10"/>
          </p:nvPr>
        </p:nvSpPr>
        <p:spPr/>
        <p:txBody>
          <a:bodyPr/>
          <a:lstStyle/>
          <a:p>
            <a:fld id="{5B4CE194-11B5-4F39-98F4-C93898F39174}" type="datetime1">
              <a:rPr lang="de-DE" altLang="de-DE"/>
              <a:pPr/>
              <a:t>02.04.2024</a:t>
            </a:fld>
            <a:endParaRPr lang="de-DE" altLang="de-DE"/>
          </a:p>
        </p:txBody>
      </p:sp>
      <p:sp>
        <p:nvSpPr>
          <p:cNvPr id="3" name="Fußzeilenplatzhalter 3">
            <a:extLst>
              <a:ext uri="{FF2B5EF4-FFF2-40B4-BE49-F238E27FC236}">
                <a16:creationId xmlns:a16="http://schemas.microsoft.com/office/drawing/2014/main" id="{E7098811-F2AE-AFF4-FA98-0CBCF01337C6}"/>
              </a:ext>
            </a:extLst>
          </p:cNvPr>
          <p:cNvSpPr>
            <a:spLocks noGrp="1"/>
          </p:cNvSpPr>
          <p:nvPr>
            <p:ph type="ftr" sz="quarter" idx="11"/>
          </p:nvPr>
        </p:nvSpPr>
        <p:spPr/>
        <p:txBody>
          <a:bodyPr/>
          <a:lstStyle/>
          <a:p>
            <a:r>
              <a:rPr lang="de-DE" altLang="de-DE"/>
              <a:t>HTML</a:t>
            </a:r>
          </a:p>
        </p:txBody>
      </p:sp>
      <p:sp>
        <p:nvSpPr>
          <p:cNvPr id="4" name="Foliennummernplatzhalter 4">
            <a:extLst>
              <a:ext uri="{FF2B5EF4-FFF2-40B4-BE49-F238E27FC236}">
                <a16:creationId xmlns:a16="http://schemas.microsoft.com/office/drawing/2014/main" id="{27ABA23D-EBB2-3A94-769C-09110E7A2268}"/>
              </a:ext>
            </a:extLst>
          </p:cNvPr>
          <p:cNvSpPr>
            <a:spLocks noGrp="1"/>
          </p:cNvSpPr>
          <p:nvPr>
            <p:ph type="sldNum" sz="quarter" idx="12"/>
          </p:nvPr>
        </p:nvSpPr>
        <p:spPr/>
        <p:txBody>
          <a:bodyPr/>
          <a:lstStyle/>
          <a:p>
            <a:fld id="{6106F8DA-1502-423E-BD3E-ED3BF1906EBE}" type="slidenum">
              <a:rPr lang="de-DE" altLang="de-DE"/>
              <a:pPr/>
              <a:t>10</a:t>
            </a:fld>
            <a:endParaRPr lang="de-DE" altLang="de-DE"/>
          </a:p>
        </p:txBody>
      </p:sp>
      <p:sp>
        <p:nvSpPr>
          <p:cNvPr id="27652" name="Rectangle 4">
            <a:extLst>
              <a:ext uri="{FF2B5EF4-FFF2-40B4-BE49-F238E27FC236}">
                <a16:creationId xmlns:a16="http://schemas.microsoft.com/office/drawing/2014/main" id="{90B00809-397B-D2A9-4AA9-169455572668}"/>
              </a:ext>
            </a:extLst>
          </p:cNvPr>
          <p:cNvSpPr>
            <a:spLocks noGrp="1" noChangeArrowheads="1"/>
          </p:cNvSpPr>
          <p:nvPr>
            <p:ph type="title"/>
          </p:nvPr>
        </p:nvSpPr>
        <p:spPr/>
        <p:txBody>
          <a:bodyPr/>
          <a:lstStyle/>
          <a:p>
            <a:r>
              <a:rPr lang="de-DE" altLang="de-DE"/>
              <a:t>Grafiken einbinden   </a:t>
            </a:r>
            <a:r>
              <a:rPr lang="de-DE" altLang="de-DE">
                <a:solidFill>
                  <a:schemeClr val="hlink"/>
                </a:solidFill>
              </a:rPr>
              <a:t>(Achtung Copyright)</a:t>
            </a:r>
          </a:p>
        </p:txBody>
      </p:sp>
      <p:grpSp>
        <p:nvGrpSpPr>
          <p:cNvPr id="27662" name="Group 14">
            <a:extLst>
              <a:ext uri="{FF2B5EF4-FFF2-40B4-BE49-F238E27FC236}">
                <a16:creationId xmlns:a16="http://schemas.microsoft.com/office/drawing/2014/main" id="{568EF688-CDBA-358E-6062-7D9E49270FBA}"/>
              </a:ext>
            </a:extLst>
          </p:cNvPr>
          <p:cNvGrpSpPr>
            <a:grpSpLocks/>
          </p:cNvGrpSpPr>
          <p:nvPr/>
        </p:nvGrpSpPr>
        <p:grpSpPr bwMode="auto">
          <a:xfrm>
            <a:off x="323850" y="1143000"/>
            <a:ext cx="8337550" cy="2225675"/>
            <a:chOff x="204" y="845"/>
            <a:chExt cx="5252" cy="1402"/>
          </a:xfrm>
        </p:grpSpPr>
        <p:sp>
          <p:nvSpPr>
            <p:cNvPr id="27654" name="Rectangle 6">
              <a:extLst>
                <a:ext uri="{FF2B5EF4-FFF2-40B4-BE49-F238E27FC236}">
                  <a16:creationId xmlns:a16="http://schemas.microsoft.com/office/drawing/2014/main" id="{70545AF9-DD61-609A-7B68-EA0C61BF1656}"/>
                </a:ext>
              </a:extLst>
            </p:cNvPr>
            <p:cNvSpPr>
              <a:spLocks noChangeArrowheads="1"/>
            </p:cNvSpPr>
            <p:nvPr/>
          </p:nvSpPr>
          <p:spPr bwMode="auto">
            <a:xfrm>
              <a:off x="204" y="1117"/>
              <a:ext cx="2964" cy="272"/>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de-CH"/>
            </a:p>
          </p:txBody>
        </p:sp>
        <p:sp>
          <p:nvSpPr>
            <p:cNvPr id="27653" name="Text Box 5">
              <a:extLst>
                <a:ext uri="{FF2B5EF4-FFF2-40B4-BE49-F238E27FC236}">
                  <a16:creationId xmlns:a16="http://schemas.microsoft.com/office/drawing/2014/main" id="{00035488-7B7D-200B-A083-D51B3B67F357}"/>
                </a:ext>
              </a:extLst>
            </p:cNvPr>
            <p:cNvSpPr txBox="1">
              <a:spLocks noChangeArrowheads="1"/>
            </p:cNvSpPr>
            <p:nvPr/>
          </p:nvSpPr>
          <p:spPr bwMode="auto">
            <a:xfrm>
              <a:off x="240" y="845"/>
              <a:ext cx="5216" cy="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de-DE" altLang="de-DE"/>
                <a:t>Grafiken werden mit dem img-Tag eingebunden</a:t>
              </a:r>
            </a:p>
            <a:p>
              <a:r>
                <a:rPr lang="de-DE" altLang="de-DE" b="1">
                  <a:solidFill>
                    <a:srgbClr val="0000FF"/>
                  </a:solidFill>
                </a:rPr>
                <a:t>&lt;img src ="</a:t>
              </a:r>
              <a:r>
                <a:rPr lang="de-DE" altLang="de-DE" b="1">
                  <a:solidFill>
                    <a:schemeClr val="hlink"/>
                  </a:solidFill>
                </a:rPr>
                <a:t>ballon.jpg</a:t>
              </a:r>
              <a:r>
                <a:rPr lang="de-DE" altLang="de-DE" b="1">
                  <a:solidFill>
                    <a:srgbClr val="0000FF"/>
                  </a:solidFill>
                </a:rPr>
                <a:t>" width="</a:t>
              </a:r>
              <a:r>
                <a:rPr lang="de-DE" altLang="de-DE" b="1"/>
                <a:t>300</a:t>
              </a:r>
              <a:r>
                <a:rPr lang="de-DE" altLang="de-DE" b="1">
                  <a:solidFill>
                    <a:srgbClr val="0000FF"/>
                  </a:solidFill>
                </a:rPr>
                <a:t>" /&gt;</a:t>
              </a:r>
              <a:br>
                <a:rPr lang="de-DE" altLang="de-DE" b="1">
                  <a:solidFill>
                    <a:srgbClr val="0000FF"/>
                  </a:solidFill>
                </a:rPr>
              </a:br>
              <a:r>
                <a:rPr lang="de-DE" altLang="de-DE"/>
                <a:t>                                               </a:t>
              </a:r>
              <a:br>
                <a:rPr lang="de-DE" altLang="de-DE"/>
              </a:br>
              <a:r>
                <a:rPr lang="de-DE" altLang="de-DE"/>
                <a:t>Im Internet werden hauptsächlich </a:t>
              </a:r>
              <a:r>
                <a:rPr lang="de-DE" altLang="de-DE" b="1">
                  <a:solidFill>
                    <a:srgbClr val="0000FF"/>
                  </a:solidFill>
                </a:rPr>
                <a:t>.jpg</a:t>
              </a:r>
              <a:r>
                <a:rPr lang="de-DE" altLang="de-DE"/>
                <a:t> und </a:t>
              </a:r>
              <a:r>
                <a:rPr lang="de-DE" altLang="de-DE" b="1">
                  <a:solidFill>
                    <a:srgbClr val="0000FF"/>
                  </a:solidFill>
                </a:rPr>
                <a:t>.gif</a:t>
              </a:r>
              <a:r>
                <a:rPr lang="de-DE" altLang="de-DE"/>
                <a:t> Grafiken verwendet.</a:t>
              </a:r>
            </a:p>
            <a:p>
              <a:r>
                <a:rPr lang="de-DE" altLang="de-DE"/>
                <a:t>Um Bild und Text nebeneinander anzuzeigen, sollte man diese in eine </a:t>
              </a:r>
              <a:r>
                <a:rPr lang="de-DE" altLang="de-DE" b="1"/>
                <a:t>Tabelle</a:t>
              </a:r>
              <a:r>
                <a:rPr lang="de-DE" altLang="de-DE"/>
                <a:t> einbinden.</a:t>
              </a:r>
            </a:p>
          </p:txBody>
        </p:sp>
      </p:grpSp>
      <p:grpSp>
        <p:nvGrpSpPr>
          <p:cNvPr id="27660" name="Group 12">
            <a:extLst>
              <a:ext uri="{FF2B5EF4-FFF2-40B4-BE49-F238E27FC236}">
                <a16:creationId xmlns:a16="http://schemas.microsoft.com/office/drawing/2014/main" id="{B815FB31-0CC9-863F-DB6D-1283B6974E04}"/>
              </a:ext>
            </a:extLst>
          </p:cNvPr>
          <p:cNvGrpSpPr>
            <a:grpSpLocks/>
          </p:cNvGrpSpPr>
          <p:nvPr/>
        </p:nvGrpSpPr>
        <p:grpSpPr bwMode="auto">
          <a:xfrm>
            <a:off x="381000" y="3505200"/>
            <a:ext cx="8305800" cy="1463675"/>
            <a:chOff x="240" y="2688"/>
            <a:chExt cx="5232" cy="922"/>
          </a:xfrm>
        </p:grpSpPr>
        <p:sp>
          <p:nvSpPr>
            <p:cNvPr id="27655" name="Rectangle 7">
              <a:extLst>
                <a:ext uri="{FF2B5EF4-FFF2-40B4-BE49-F238E27FC236}">
                  <a16:creationId xmlns:a16="http://schemas.microsoft.com/office/drawing/2014/main" id="{152F61D5-1512-0A76-55FD-071ABEB3E9EA}"/>
                </a:ext>
              </a:extLst>
            </p:cNvPr>
            <p:cNvSpPr>
              <a:spLocks noChangeArrowheads="1"/>
            </p:cNvSpPr>
            <p:nvPr/>
          </p:nvSpPr>
          <p:spPr bwMode="auto">
            <a:xfrm>
              <a:off x="240" y="3168"/>
              <a:ext cx="5040" cy="432"/>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de-CH"/>
            </a:p>
          </p:txBody>
        </p:sp>
        <p:sp>
          <p:nvSpPr>
            <p:cNvPr id="27659" name="Text Box 11">
              <a:extLst>
                <a:ext uri="{FF2B5EF4-FFF2-40B4-BE49-F238E27FC236}">
                  <a16:creationId xmlns:a16="http://schemas.microsoft.com/office/drawing/2014/main" id="{D076BF39-3F05-778E-5008-F02DCA8AE608}"/>
                </a:ext>
              </a:extLst>
            </p:cNvPr>
            <p:cNvSpPr txBox="1">
              <a:spLocks noChangeArrowheads="1"/>
            </p:cNvSpPr>
            <p:nvPr/>
          </p:nvSpPr>
          <p:spPr bwMode="auto">
            <a:xfrm>
              <a:off x="240" y="2688"/>
              <a:ext cx="5232" cy="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de-DE" altLang="de-DE"/>
                <a:t>Grafiken können auch als Verweis (anstatt Verweistext) in einem Hyperlink verwendet werden.</a:t>
              </a:r>
            </a:p>
            <a:p>
              <a:r>
                <a:rPr lang="de-DE" altLang="de-DE" b="1">
                  <a:solidFill>
                    <a:srgbClr val="0000FF"/>
                  </a:solidFill>
                </a:rPr>
                <a:t>&lt;a href="</a:t>
              </a:r>
              <a:r>
                <a:rPr lang="de-DE" altLang="de-DE" b="1">
                  <a:solidFill>
                    <a:schemeClr val="hlink"/>
                  </a:solidFill>
                </a:rPr>
                <a:t>http://www.nasa.gov/missions/highlights/index.html</a:t>
              </a:r>
              <a:r>
                <a:rPr lang="de-DE" altLang="de-DE" b="1">
                  <a:solidFill>
                    <a:srgbClr val="0000FF"/>
                  </a:solidFill>
                </a:rPr>
                <a:t>"&gt;</a:t>
              </a:r>
              <a:br>
                <a:rPr lang="de-DE" altLang="de-DE" b="1">
                  <a:solidFill>
                    <a:schemeClr val="accent1"/>
                  </a:solidFill>
                </a:rPr>
              </a:br>
              <a:r>
                <a:rPr lang="de-DE" altLang="de-DE" b="1">
                  <a:solidFill>
                    <a:srgbClr val="0000FF"/>
                  </a:solidFill>
                </a:rPr>
                <a:t>&lt;img src="</a:t>
              </a:r>
              <a:r>
                <a:rPr lang="de-DE" altLang="de-DE" b="1">
                  <a:solidFill>
                    <a:schemeClr val="hlink"/>
                  </a:solidFill>
                </a:rPr>
                <a:t>mond.jpg</a:t>
              </a:r>
              <a:r>
                <a:rPr lang="de-DE" altLang="de-DE" b="1">
                  <a:solidFill>
                    <a:srgbClr val="0000FF"/>
                  </a:solidFill>
                </a:rPr>
                <a:t>" width="</a:t>
              </a:r>
              <a:r>
                <a:rPr lang="de-DE" altLang="de-DE" b="1"/>
                <a:t>350</a:t>
              </a:r>
              <a:r>
                <a:rPr lang="de-DE" altLang="de-DE" b="1">
                  <a:solidFill>
                    <a:srgbClr val="0000FF"/>
                  </a:solidFill>
                </a:rPr>
                <a:t>"&gt;&lt;/a&gt;</a:t>
              </a:r>
            </a:p>
          </p:txBody>
        </p:sp>
      </p:grpSp>
      <p:sp>
        <p:nvSpPr>
          <p:cNvPr id="27663" name="Text Box 15">
            <a:extLst>
              <a:ext uri="{FF2B5EF4-FFF2-40B4-BE49-F238E27FC236}">
                <a16:creationId xmlns:a16="http://schemas.microsoft.com/office/drawing/2014/main" id="{285A4F14-ACD3-1B8A-722F-990D9603D90B}"/>
              </a:ext>
            </a:extLst>
          </p:cNvPr>
          <p:cNvSpPr txBox="1">
            <a:spLocks noChangeArrowheads="1"/>
          </p:cNvSpPr>
          <p:nvPr/>
        </p:nvSpPr>
        <p:spPr bwMode="auto">
          <a:xfrm>
            <a:off x="381000" y="5241925"/>
            <a:ext cx="701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de-DE" altLang="de-DE">
                <a:solidFill>
                  <a:srgbClr val="009900"/>
                </a:solidFill>
              </a:rPr>
              <a:t>Die Bilder in die Datei beispiel.htm einfügen und testen.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76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766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76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2">
            <a:extLst>
              <a:ext uri="{FF2B5EF4-FFF2-40B4-BE49-F238E27FC236}">
                <a16:creationId xmlns:a16="http://schemas.microsoft.com/office/drawing/2014/main" id="{402B7C17-E2D8-7163-6952-A485F7E6A009}"/>
              </a:ext>
            </a:extLst>
          </p:cNvPr>
          <p:cNvSpPr>
            <a:spLocks noGrp="1"/>
          </p:cNvSpPr>
          <p:nvPr>
            <p:ph type="dt" sz="half" idx="10"/>
          </p:nvPr>
        </p:nvSpPr>
        <p:spPr/>
        <p:txBody>
          <a:bodyPr/>
          <a:lstStyle/>
          <a:p>
            <a:fld id="{ECB283AE-1F6C-4030-A992-6818D2C3F042}" type="datetime1">
              <a:rPr lang="de-DE" altLang="de-DE"/>
              <a:pPr/>
              <a:t>02.04.2024</a:t>
            </a:fld>
            <a:endParaRPr lang="de-DE" altLang="de-DE"/>
          </a:p>
        </p:txBody>
      </p:sp>
      <p:sp>
        <p:nvSpPr>
          <p:cNvPr id="3" name="Fußzeilenplatzhalter 3">
            <a:extLst>
              <a:ext uri="{FF2B5EF4-FFF2-40B4-BE49-F238E27FC236}">
                <a16:creationId xmlns:a16="http://schemas.microsoft.com/office/drawing/2014/main" id="{32CDCE72-2B2B-C2F7-5EC2-D7DF96A77A50}"/>
              </a:ext>
            </a:extLst>
          </p:cNvPr>
          <p:cNvSpPr>
            <a:spLocks noGrp="1"/>
          </p:cNvSpPr>
          <p:nvPr>
            <p:ph type="ftr" sz="quarter" idx="11"/>
          </p:nvPr>
        </p:nvSpPr>
        <p:spPr/>
        <p:txBody>
          <a:bodyPr/>
          <a:lstStyle/>
          <a:p>
            <a:r>
              <a:rPr lang="de-DE" altLang="de-DE"/>
              <a:t>HTML</a:t>
            </a:r>
          </a:p>
        </p:txBody>
      </p:sp>
      <p:sp>
        <p:nvSpPr>
          <p:cNvPr id="4" name="Foliennummernplatzhalter 4">
            <a:extLst>
              <a:ext uri="{FF2B5EF4-FFF2-40B4-BE49-F238E27FC236}">
                <a16:creationId xmlns:a16="http://schemas.microsoft.com/office/drawing/2014/main" id="{8006E5A1-8B29-0C6C-4A75-F03EB5ED3096}"/>
              </a:ext>
            </a:extLst>
          </p:cNvPr>
          <p:cNvSpPr>
            <a:spLocks noGrp="1"/>
          </p:cNvSpPr>
          <p:nvPr>
            <p:ph type="sldNum" sz="quarter" idx="12"/>
          </p:nvPr>
        </p:nvSpPr>
        <p:spPr/>
        <p:txBody>
          <a:bodyPr/>
          <a:lstStyle/>
          <a:p>
            <a:fld id="{F41DC2C6-3D6F-493C-AA5A-01CE6A8DBA7F}" type="slidenum">
              <a:rPr lang="de-DE" altLang="de-DE"/>
              <a:pPr/>
              <a:t>11</a:t>
            </a:fld>
            <a:endParaRPr lang="de-DE" altLang="de-DE"/>
          </a:p>
        </p:txBody>
      </p:sp>
      <p:sp>
        <p:nvSpPr>
          <p:cNvPr id="33796" name="Rectangle 4">
            <a:extLst>
              <a:ext uri="{FF2B5EF4-FFF2-40B4-BE49-F238E27FC236}">
                <a16:creationId xmlns:a16="http://schemas.microsoft.com/office/drawing/2014/main" id="{1D14AFD3-956D-556E-9DBF-B061BDA4F1DA}"/>
              </a:ext>
            </a:extLst>
          </p:cNvPr>
          <p:cNvSpPr>
            <a:spLocks noGrp="1" noChangeArrowheads="1"/>
          </p:cNvSpPr>
          <p:nvPr>
            <p:ph type="title"/>
          </p:nvPr>
        </p:nvSpPr>
        <p:spPr/>
        <p:txBody>
          <a:bodyPr/>
          <a:lstStyle/>
          <a:p>
            <a:r>
              <a:rPr lang="de-DE" altLang="de-DE"/>
              <a:t>Farben verwenden</a:t>
            </a:r>
          </a:p>
        </p:txBody>
      </p:sp>
      <p:sp>
        <p:nvSpPr>
          <p:cNvPr id="33797" name="Text Box 5">
            <a:extLst>
              <a:ext uri="{FF2B5EF4-FFF2-40B4-BE49-F238E27FC236}">
                <a16:creationId xmlns:a16="http://schemas.microsoft.com/office/drawing/2014/main" id="{1A112257-4084-F8B1-BE53-AE0870127804}"/>
              </a:ext>
            </a:extLst>
          </p:cNvPr>
          <p:cNvSpPr txBox="1">
            <a:spLocks noChangeArrowheads="1"/>
          </p:cNvSpPr>
          <p:nvPr/>
        </p:nvSpPr>
        <p:spPr bwMode="auto">
          <a:xfrm>
            <a:off x="250825" y="990600"/>
            <a:ext cx="8424863"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de-DE" altLang="de-DE"/>
              <a:t>Farben können in HTML in vielen Zusammenhängen definiert werden, zum Beispiel bei Hintergrundfarben, Schriftfarben, …</a:t>
            </a:r>
          </a:p>
          <a:p>
            <a:r>
              <a:rPr lang="de-DE" altLang="de-DE"/>
              <a:t>Farben werden durch Angabe der RGB-Werte (Rot, Grün, Blau) der gewünschten Farbe in Hexadezimalform definiert (jeweils von 00 bis FF).</a:t>
            </a:r>
          </a:p>
          <a:p>
            <a:r>
              <a:rPr lang="de-DE" altLang="de-DE"/>
              <a:t>Du hast die volle Freiheit zwischen 16,7 Millionen Farben.</a:t>
            </a:r>
          </a:p>
          <a:p>
            <a:r>
              <a:rPr lang="de-DE" altLang="de-DE"/>
              <a:t>Jede hexadezimale Farbdefinition ist 6stellig und hat das Schema:</a:t>
            </a:r>
            <a:br>
              <a:rPr lang="de-DE" altLang="de-DE"/>
            </a:br>
            <a:r>
              <a:rPr lang="de-DE" altLang="de-DE"/>
              <a:t>           #XXYYZZ</a:t>
            </a:r>
          </a:p>
        </p:txBody>
      </p:sp>
      <p:pic>
        <p:nvPicPr>
          <p:cNvPr id="33798" name="Picture 6" descr="Hexadezimale Angabe von Farben">
            <a:extLst>
              <a:ext uri="{FF2B5EF4-FFF2-40B4-BE49-F238E27FC236}">
                <a16:creationId xmlns:a16="http://schemas.microsoft.com/office/drawing/2014/main" id="{B2ACF561-635D-47B5-A97E-04FD333245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3798888"/>
            <a:ext cx="2952750"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3805" name="Group 13">
            <a:extLst>
              <a:ext uri="{FF2B5EF4-FFF2-40B4-BE49-F238E27FC236}">
                <a16:creationId xmlns:a16="http://schemas.microsoft.com/office/drawing/2014/main" id="{1EB319EF-5E72-D924-E250-AB2A2E86D74D}"/>
              </a:ext>
            </a:extLst>
          </p:cNvPr>
          <p:cNvGrpSpPr>
            <a:grpSpLocks/>
          </p:cNvGrpSpPr>
          <p:nvPr/>
        </p:nvGrpSpPr>
        <p:grpSpPr bwMode="auto">
          <a:xfrm>
            <a:off x="323850" y="5165725"/>
            <a:ext cx="7632700" cy="795338"/>
            <a:chOff x="204" y="3339"/>
            <a:chExt cx="4808" cy="501"/>
          </a:xfrm>
        </p:grpSpPr>
        <p:sp>
          <p:nvSpPr>
            <p:cNvPr id="33801" name="Rectangle 9">
              <a:extLst>
                <a:ext uri="{FF2B5EF4-FFF2-40B4-BE49-F238E27FC236}">
                  <a16:creationId xmlns:a16="http://schemas.microsoft.com/office/drawing/2014/main" id="{A3C9D93E-3BFA-93A8-6F1C-3F01375EEDF4}"/>
                </a:ext>
              </a:extLst>
            </p:cNvPr>
            <p:cNvSpPr>
              <a:spLocks noChangeArrowheads="1"/>
            </p:cNvSpPr>
            <p:nvPr/>
          </p:nvSpPr>
          <p:spPr bwMode="auto">
            <a:xfrm>
              <a:off x="204" y="3339"/>
              <a:ext cx="4808" cy="501"/>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de-CH"/>
            </a:p>
          </p:txBody>
        </p:sp>
        <p:sp>
          <p:nvSpPr>
            <p:cNvPr id="33800" name="Text Box 8">
              <a:extLst>
                <a:ext uri="{FF2B5EF4-FFF2-40B4-BE49-F238E27FC236}">
                  <a16:creationId xmlns:a16="http://schemas.microsoft.com/office/drawing/2014/main" id="{3EF34C75-3D53-A501-2754-BD2F05AD7C83}"/>
                </a:ext>
              </a:extLst>
            </p:cNvPr>
            <p:cNvSpPr txBox="1">
              <a:spLocks noChangeArrowheads="1"/>
            </p:cNvSpPr>
            <p:nvPr/>
          </p:nvSpPr>
          <p:spPr bwMode="auto">
            <a:xfrm>
              <a:off x="204" y="3370"/>
              <a:ext cx="459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de-DE" altLang="de-DE"/>
                <a:t>&lt;body bgcolor="#808080"&gt; &lt;!-- grauer Dateihintergrund --&gt;</a:t>
              </a:r>
              <a:br>
                <a:rPr lang="de-DE" altLang="de-DE"/>
              </a:br>
              <a:r>
                <a:rPr lang="de-DE" altLang="de-DE"/>
                <a:t>&lt;font color="#0000FF"&gt;blauer Text&lt;/font&gt; </a:t>
              </a:r>
            </a:p>
          </p:txBody>
        </p:sp>
      </p:grpSp>
      <p:sp>
        <p:nvSpPr>
          <p:cNvPr id="33803" name="Text Box 11">
            <a:extLst>
              <a:ext uri="{FF2B5EF4-FFF2-40B4-BE49-F238E27FC236}">
                <a16:creationId xmlns:a16="http://schemas.microsoft.com/office/drawing/2014/main" id="{FDB76FC0-58E8-0EAD-48FB-F4DB8543CBFF}"/>
              </a:ext>
            </a:extLst>
          </p:cNvPr>
          <p:cNvSpPr txBox="1">
            <a:spLocks noChangeArrowheads="1"/>
          </p:cNvSpPr>
          <p:nvPr/>
        </p:nvSpPr>
        <p:spPr bwMode="auto">
          <a:xfrm>
            <a:off x="4038600" y="4056063"/>
            <a:ext cx="838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de-DE" altLang="de-DE" sz="1600">
                <a:hlinkClick r:id="rId3"/>
              </a:rPr>
              <a:t>Farben</a:t>
            </a:r>
            <a:endParaRPr lang="de-DE" altLang="de-DE" sz="1600"/>
          </a:p>
        </p:txBody>
      </p:sp>
      <p:sp>
        <p:nvSpPr>
          <p:cNvPr id="33806" name="Text Box 14">
            <a:extLst>
              <a:ext uri="{FF2B5EF4-FFF2-40B4-BE49-F238E27FC236}">
                <a16:creationId xmlns:a16="http://schemas.microsoft.com/office/drawing/2014/main" id="{641538DF-1A32-55A2-C57B-218174A5B972}"/>
              </a:ext>
            </a:extLst>
          </p:cNvPr>
          <p:cNvSpPr txBox="1">
            <a:spLocks noChangeArrowheads="1"/>
          </p:cNvSpPr>
          <p:nvPr/>
        </p:nvSpPr>
        <p:spPr bwMode="auto">
          <a:xfrm>
            <a:off x="265113" y="6003925"/>
            <a:ext cx="701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de-DE" altLang="de-DE">
                <a:solidFill>
                  <a:srgbClr val="009900"/>
                </a:solidFill>
              </a:rPr>
              <a:t>Teste die Farben in der Datei beispiel.htm.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37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379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380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380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38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2">
            <a:extLst>
              <a:ext uri="{FF2B5EF4-FFF2-40B4-BE49-F238E27FC236}">
                <a16:creationId xmlns:a16="http://schemas.microsoft.com/office/drawing/2014/main" id="{0CB726C3-990B-2FBD-3315-21CEF65A3431}"/>
              </a:ext>
            </a:extLst>
          </p:cNvPr>
          <p:cNvSpPr>
            <a:spLocks noGrp="1"/>
          </p:cNvSpPr>
          <p:nvPr>
            <p:ph type="dt" sz="half" idx="10"/>
          </p:nvPr>
        </p:nvSpPr>
        <p:spPr/>
        <p:txBody>
          <a:bodyPr/>
          <a:lstStyle/>
          <a:p>
            <a:fld id="{1C117B3E-39B5-4692-A690-6D9D9881F5D8}" type="datetime1">
              <a:rPr lang="de-DE" altLang="de-DE"/>
              <a:pPr/>
              <a:t>02.04.2024</a:t>
            </a:fld>
            <a:endParaRPr lang="de-DE" altLang="de-DE"/>
          </a:p>
        </p:txBody>
      </p:sp>
      <p:sp>
        <p:nvSpPr>
          <p:cNvPr id="3" name="Fußzeilenplatzhalter 3">
            <a:extLst>
              <a:ext uri="{FF2B5EF4-FFF2-40B4-BE49-F238E27FC236}">
                <a16:creationId xmlns:a16="http://schemas.microsoft.com/office/drawing/2014/main" id="{02354420-67F2-0E01-3110-EFF32003CEA6}"/>
              </a:ext>
            </a:extLst>
          </p:cNvPr>
          <p:cNvSpPr>
            <a:spLocks noGrp="1"/>
          </p:cNvSpPr>
          <p:nvPr>
            <p:ph type="ftr" sz="quarter" idx="11"/>
          </p:nvPr>
        </p:nvSpPr>
        <p:spPr/>
        <p:txBody>
          <a:bodyPr/>
          <a:lstStyle/>
          <a:p>
            <a:r>
              <a:rPr lang="de-DE" altLang="de-DE"/>
              <a:t>HTML</a:t>
            </a:r>
          </a:p>
        </p:txBody>
      </p:sp>
      <p:sp>
        <p:nvSpPr>
          <p:cNvPr id="4" name="Foliennummernplatzhalter 4">
            <a:extLst>
              <a:ext uri="{FF2B5EF4-FFF2-40B4-BE49-F238E27FC236}">
                <a16:creationId xmlns:a16="http://schemas.microsoft.com/office/drawing/2014/main" id="{96724508-0396-69FF-230B-C625FD8DD53C}"/>
              </a:ext>
            </a:extLst>
          </p:cNvPr>
          <p:cNvSpPr>
            <a:spLocks noGrp="1"/>
          </p:cNvSpPr>
          <p:nvPr>
            <p:ph type="sldNum" sz="quarter" idx="12"/>
          </p:nvPr>
        </p:nvSpPr>
        <p:spPr/>
        <p:txBody>
          <a:bodyPr/>
          <a:lstStyle/>
          <a:p>
            <a:fld id="{94996D67-75C6-4D48-B074-0A8CE0E16470}" type="slidenum">
              <a:rPr lang="de-DE" altLang="de-DE"/>
              <a:pPr/>
              <a:t>12</a:t>
            </a:fld>
            <a:endParaRPr lang="de-DE" altLang="de-DE"/>
          </a:p>
        </p:txBody>
      </p:sp>
      <p:sp>
        <p:nvSpPr>
          <p:cNvPr id="35844" name="Rectangle 4">
            <a:extLst>
              <a:ext uri="{FF2B5EF4-FFF2-40B4-BE49-F238E27FC236}">
                <a16:creationId xmlns:a16="http://schemas.microsoft.com/office/drawing/2014/main" id="{95BB8FD8-6682-2B01-FFF4-CF0E9CBDA949}"/>
              </a:ext>
            </a:extLst>
          </p:cNvPr>
          <p:cNvSpPr>
            <a:spLocks noGrp="1" noChangeArrowheads="1"/>
          </p:cNvSpPr>
          <p:nvPr>
            <p:ph type="title"/>
          </p:nvPr>
        </p:nvSpPr>
        <p:spPr/>
        <p:txBody>
          <a:bodyPr/>
          <a:lstStyle/>
          <a:p>
            <a:r>
              <a:rPr lang="de-DE" altLang="de-DE"/>
              <a:t>Ausrichtung</a:t>
            </a:r>
          </a:p>
        </p:txBody>
      </p:sp>
      <p:sp>
        <p:nvSpPr>
          <p:cNvPr id="35845" name="Text Box 5">
            <a:extLst>
              <a:ext uri="{FF2B5EF4-FFF2-40B4-BE49-F238E27FC236}">
                <a16:creationId xmlns:a16="http://schemas.microsoft.com/office/drawing/2014/main" id="{BE691BBE-B5D7-5C1E-277A-6D2F273FE5EA}"/>
              </a:ext>
            </a:extLst>
          </p:cNvPr>
          <p:cNvSpPr txBox="1">
            <a:spLocks noChangeArrowheads="1"/>
          </p:cNvSpPr>
          <p:nvPr/>
        </p:nvSpPr>
        <p:spPr bwMode="auto">
          <a:xfrm>
            <a:off x="409575" y="1341438"/>
            <a:ext cx="8281988"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de-DE" altLang="de-DE"/>
              <a:t>Durch die Angabe </a:t>
            </a:r>
            <a:r>
              <a:rPr lang="de-DE" altLang="de-DE" b="1">
                <a:solidFill>
                  <a:srgbClr val="0000FF"/>
                </a:solidFill>
              </a:rPr>
              <a:t>align="center"</a:t>
            </a:r>
            <a:r>
              <a:rPr lang="de-DE" altLang="de-DE"/>
              <a:t> im Überschrifts- oder Absatz-Tag kannst du erreichen, dass das Element zentriert ausgerichtet wird (</a:t>
            </a:r>
            <a:r>
              <a:rPr lang="de-DE" altLang="de-DE" i="1"/>
              <a:t>align = Ausrichtung, center = zentriert</a:t>
            </a:r>
            <a:r>
              <a:rPr lang="de-DE" altLang="de-DE"/>
              <a:t>). </a:t>
            </a:r>
            <a:br>
              <a:rPr lang="de-DE" altLang="de-DE"/>
            </a:br>
            <a:r>
              <a:rPr lang="de-DE" altLang="de-DE"/>
              <a:t>Mit der Angabe </a:t>
            </a:r>
            <a:r>
              <a:rPr lang="de-DE" altLang="de-DE" b="1">
                <a:solidFill>
                  <a:srgbClr val="0000FF"/>
                </a:solidFill>
              </a:rPr>
              <a:t>align="right"</a:t>
            </a:r>
            <a:r>
              <a:rPr lang="de-DE" altLang="de-DE"/>
              <a:t> wird die Überschrift rechtsbündig ausgerichtet (</a:t>
            </a:r>
            <a:r>
              <a:rPr lang="de-DE" altLang="de-DE" i="1"/>
              <a:t>right = rechts</a:t>
            </a:r>
            <a:r>
              <a:rPr lang="de-DE" altLang="de-DE"/>
              <a:t>). </a:t>
            </a:r>
            <a:br>
              <a:rPr lang="de-DE" altLang="de-DE"/>
            </a:br>
            <a:r>
              <a:rPr lang="de-DE" altLang="de-DE"/>
              <a:t>Mit der Angabe </a:t>
            </a:r>
            <a:r>
              <a:rPr lang="de-DE" altLang="de-DE" b="1">
                <a:solidFill>
                  <a:srgbClr val="0000FF"/>
                </a:solidFill>
              </a:rPr>
              <a:t>align="left"</a:t>
            </a:r>
            <a:r>
              <a:rPr lang="de-DE" altLang="de-DE"/>
              <a:t> kannst du die Normaleinstellung (linksbündige Ausrichtung) angeben.</a:t>
            </a:r>
          </a:p>
        </p:txBody>
      </p:sp>
      <p:grpSp>
        <p:nvGrpSpPr>
          <p:cNvPr id="35850" name="Group 10">
            <a:extLst>
              <a:ext uri="{FF2B5EF4-FFF2-40B4-BE49-F238E27FC236}">
                <a16:creationId xmlns:a16="http://schemas.microsoft.com/office/drawing/2014/main" id="{08CCCCFD-30F7-4D39-4615-82D8AF475572}"/>
              </a:ext>
            </a:extLst>
          </p:cNvPr>
          <p:cNvGrpSpPr>
            <a:grpSpLocks/>
          </p:cNvGrpSpPr>
          <p:nvPr/>
        </p:nvGrpSpPr>
        <p:grpSpPr bwMode="auto">
          <a:xfrm>
            <a:off x="395288" y="3862388"/>
            <a:ext cx="7148512" cy="1439862"/>
            <a:chOff x="249" y="2069"/>
            <a:chExt cx="4219" cy="907"/>
          </a:xfrm>
        </p:grpSpPr>
        <p:sp>
          <p:nvSpPr>
            <p:cNvPr id="35847" name="Rectangle 7">
              <a:extLst>
                <a:ext uri="{FF2B5EF4-FFF2-40B4-BE49-F238E27FC236}">
                  <a16:creationId xmlns:a16="http://schemas.microsoft.com/office/drawing/2014/main" id="{9128FD88-31EF-8350-B7B6-207157E0D433}"/>
                </a:ext>
              </a:extLst>
            </p:cNvPr>
            <p:cNvSpPr>
              <a:spLocks noChangeArrowheads="1"/>
            </p:cNvSpPr>
            <p:nvPr/>
          </p:nvSpPr>
          <p:spPr bwMode="auto">
            <a:xfrm>
              <a:off x="249" y="2069"/>
              <a:ext cx="4219" cy="907"/>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de-CH"/>
            </a:p>
          </p:txBody>
        </p:sp>
        <p:sp>
          <p:nvSpPr>
            <p:cNvPr id="35849" name="Text Box 9">
              <a:extLst>
                <a:ext uri="{FF2B5EF4-FFF2-40B4-BE49-F238E27FC236}">
                  <a16:creationId xmlns:a16="http://schemas.microsoft.com/office/drawing/2014/main" id="{7CE83B80-432D-EB2D-9497-F7B9388FA03C}"/>
                </a:ext>
              </a:extLst>
            </p:cNvPr>
            <p:cNvSpPr txBox="1">
              <a:spLocks noChangeArrowheads="1"/>
            </p:cNvSpPr>
            <p:nvPr/>
          </p:nvSpPr>
          <p:spPr bwMode="auto">
            <a:xfrm>
              <a:off x="288" y="2102"/>
              <a:ext cx="4176"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de-DE"/>
                <a:t>&lt;h1 align="center"&gt;Ueberschrift 1</a:t>
              </a:r>
              <a:r>
                <a:rPr lang="de-DE" altLang="de-DE"/>
                <a:t>&lt;/h1&gt; </a:t>
              </a:r>
            </a:p>
            <a:p>
              <a:r>
                <a:rPr lang="de-DE" altLang="de-DE"/>
                <a:t>&lt;p align="center"&gt;Dieser Absatz ist zentriert&lt;/p&gt;</a:t>
              </a:r>
            </a:p>
            <a:p>
              <a:r>
                <a:rPr lang="de-DE" altLang="de-DE"/>
                <a:t>&lt;p align="center"&gt;&lt;img src="ballon.jpg" width="300"&gt;&lt;/p&gt;</a:t>
              </a:r>
            </a:p>
          </p:txBody>
        </p:sp>
      </p:grpSp>
      <p:sp>
        <p:nvSpPr>
          <p:cNvPr id="35851" name="Text Box 11">
            <a:extLst>
              <a:ext uri="{FF2B5EF4-FFF2-40B4-BE49-F238E27FC236}">
                <a16:creationId xmlns:a16="http://schemas.microsoft.com/office/drawing/2014/main" id="{E0D5AC1D-E98E-2E10-2EEF-036F767812A1}"/>
              </a:ext>
            </a:extLst>
          </p:cNvPr>
          <p:cNvSpPr txBox="1">
            <a:spLocks noChangeArrowheads="1"/>
          </p:cNvSpPr>
          <p:nvPr/>
        </p:nvSpPr>
        <p:spPr bwMode="auto">
          <a:xfrm>
            <a:off x="457200" y="5546725"/>
            <a:ext cx="701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de-DE" altLang="de-DE">
                <a:solidFill>
                  <a:srgbClr val="009900"/>
                </a:solidFill>
              </a:rPr>
              <a:t>Teste verschiedene Ausrichtungen in der Datei beispiel.htm.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58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58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2">
            <a:extLst>
              <a:ext uri="{FF2B5EF4-FFF2-40B4-BE49-F238E27FC236}">
                <a16:creationId xmlns:a16="http://schemas.microsoft.com/office/drawing/2014/main" id="{4D24D2F2-FDA3-C483-6630-C99709BDE1BE}"/>
              </a:ext>
            </a:extLst>
          </p:cNvPr>
          <p:cNvSpPr>
            <a:spLocks noGrp="1"/>
          </p:cNvSpPr>
          <p:nvPr>
            <p:ph type="dt" sz="half" idx="10"/>
          </p:nvPr>
        </p:nvSpPr>
        <p:spPr/>
        <p:txBody>
          <a:bodyPr/>
          <a:lstStyle/>
          <a:p>
            <a:fld id="{0CE7AE69-D4E4-4BF1-89AE-5D5883D3B75C}" type="datetime1">
              <a:rPr lang="de-DE" altLang="de-DE"/>
              <a:pPr/>
              <a:t>02.04.2024</a:t>
            </a:fld>
            <a:endParaRPr lang="de-DE" altLang="de-DE"/>
          </a:p>
        </p:txBody>
      </p:sp>
      <p:sp>
        <p:nvSpPr>
          <p:cNvPr id="3" name="Fußzeilenplatzhalter 3">
            <a:extLst>
              <a:ext uri="{FF2B5EF4-FFF2-40B4-BE49-F238E27FC236}">
                <a16:creationId xmlns:a16="http://schemas.microsoft.com/office/drawing/2014/main" id="{53D118C2-054E-3208-7665-53EA15DB9707}"/>
              </a:ext>
            </a:extLst>
          </p:cNvPr>
          <p:cNvSpPr>
            <a:spLocks noGrp="1"/>
          </p:cNvSpPr>
          <p:nvPr>
            <p:ph type="ftr" sz="quarter" idx="11"/>
          </p:nvPr>
        </p:nvSpPr>
        <p:spPr/>
        <p:txBody>
          <a:bodyPr/>
          <a:lstStyle/>
          <a:p>
            <a:r>
              <a:rPr lang="de-DE" altLang="de-DE"/>
              <a:t>HTML</a:t>
            </a:r>
          </a:p>
        </p:txBody>
      </p:sp>
      <p:sp>
        <p:nvSpPr>
          <p:cNvPr id="4" name="Foliennummernplatzhalter 4">
            <a:extLst>
              <a:ext uri="{FF2B5EF4-FFF2-40B4-BE49-F238E27FC236}">
                <a16:creationId xmlns:a16="http://schemas.microsoft.com/office/drawing/2014/main" id="{26BEE227-DE18-144A-868C-0C0DC57B9C43}"/>
              </a:ext>
            </a:extLst>
          </p:cNvPr>
          <p:cNvSpPr>
            <a:spLocks noGrp="1"/>
          </p:cNvSpPr>
          <p:nvPr>
            <p:ph type="sldNum" sz="quarter" idx="12"/>
          </p:nvPr>
        </p:nvSpPr>
        <p:spPr/>
        <p:txBody>
          <a:bodyPr/>
          <a:lstStyle/>
          <a:p>
            <a:fld id="{98E95CFE-7A89-4D2B-9407-07AFF079707B}" type="slidenum">
              <a:rPr lang="de-DE" altLang="de-DE"/>
              <a:pPr/>
              <a:t>13</a:t>
            </a:fld>
            <a:endParaRPr lang="de-DE" altLang="de-DE"/>
          </a:p>
        </p:txBody>
      </p:sp>
      <p:sp>
        <p:nvSpPr>
          <p:cNvPr id="41988" name="Rectangle 4">
            <a:extLst>
              <a:ext uri="{FF2B5EF4-FFF2-40B4-BE49-F238E27FC236}">
                <a16:creationId xmlns:a16="http://schemas.microsoft.com/office/drawing/2014/main" id="{32AC0B4E-3F90-E467-9555-88FEAB68E1FC}"/>
              </a:ext>
            </a:extLst>
          </p:cNvPr>
          <p:cNvSpPr>
            <a:spLocks noGrp="1" noChangeArrowheads="1"/>
          </p:cNvSpPr>
          <p:nvPr>
            <p:ph type="title"/>
          </p:nvPr>
        </p:nvSpPr>
        <p:spPr/>
        <p:txBody>
          <a:bodyPr/>
          <a:lstStyle/>
          <a:p>
            <a:r>
              <a:rPr lang="de-DE" altLang="de-DE"/>
              <a:t>Tabelle</a:t>
            </a:r>
          </a:p>
        </p:txBody>
      </p:sp>
      <p:sp>
        <p:nvSpPr>
          <p:cNvPr id="41989" name="Text Box 5">
            <a:extLst>
              <a:ext uri="{FF2B5EF4-FFF2-40B4-BE49-F238E27FC236}">
                <a16:creationId xmlns:a16="http://schemas.microsoft.com/office/drawing/2014/main" id="{0D82A391-CBBE-D69F-EAF0-5E0A3ADA0E4E}"/>
              </a:ext>
            </a:extLst>
          </p:cNvPr>
          <p:cNvSpPr txBox="1">
            <a:spLocks noChangeArrowheads="1"/>
          </p:cNvSpPr>
          <p:nvPr/>
        </p:nvSpPr>
        <p:spPr bwMode="auto">
          <a:xfrm>
            <a:off x="276225" y="981075"/>
            <a:ext cx="8569325"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de-DE" altLang="de-DE"/>
              <a:t>Eine Tabelle entsteht durch Kombination der folgenden Tags:</a:t>
            </a:r>
          </a:p>
          <a:p>
            <a:pPr>
              <a:buFontTx/>
              <a:buChar char="•"/>
            </a:pPr>
            <a:r>
              <a:rPr lang="de-DE" altLang="de-DE"/>
              <a:t> Tabelle	</a:t>
            </a:r>
            <a:r>
              <a:rPr lang="de-DE" altLang="de-DE" b="1">
                <a:solidFill>
                  <a:srgbClr val="0000FF"/>
                </a:solidFill>
              </a:rPr>
              <a:t>&lt;table border = 1&gt;   &lt;/table&gt;</a:t>
            </a:r>
          </a:p>
          <a:p>
            <a:pPr>
              <a:buFontTx/>
              <a:buChar char="•"/>
            </a:pPr>
            <a:r>
              <a:rPr lang="de-DE" altLang="de-DE"/>
              <a:t> Zeile		</a:t>
            </a:r>
            <a:r>
              <a:rPr lang="de-DE" altLang="de-DE" b="1">
                <a:solidFill>
                  <a:srgbClr val="0000FF"/>
                </a:solidFill>
              </a:rPr>
              <a:t>&lt;tr&gt;   &lt;/tr&gt;</a:t>
            </a:r>
            <a:r>
              <a:rPr lang="de-DE" altLang="de-DE"/>
              <a:t>	(table row)		</a:t>
            </a:r>
          </a:p>
          <a:p>
            <a:pPr>
              <a:buFontTx/>
              <a:buChar char="•"/>
            </a:pPr>
            <a:r>
              <a:rPr lang="de-DE" altLang="de-DE"/>
              <a:t> Zelle		</a:t>
            </a:r>
            <a:r>
              <a:rPr lang="de-DE" altLang="de-DE" b="1">
                <a:solidFill>
                  <a:srgbClr val="0000FF"/>
                </a:solidFill>
              </a:rPr>
              <a:t>&lt;td&gt;   &lt;/td&gt;</a:t>
            </a:r>
            <a:r>
              <a:rPr lang="de-DE" altLang="de-DE"/>
              <a:t>    	(table data)	</a:t>
            </a:r>
          </a:p>
        </p:txBody>
      </p:sp>
      <p:grpSp>
        <p:nvGrpSpPr>
          <p:cNvPr id="41995" name="Group 11">
            <a:extLst>
              <a:ext uri="{FF2B5EF4-FFF2-40B4-BE49-F238E27FC236}">
                <a16:creationId xmlns:a16="http://schemas.microsoft.com/office/drawing/2014/main" id="{BA6CC12E-CE00-8568-DD6B-CB43130C19E2}"/>
              </a:ext>
            </a:extLst>
          </p:cNvPr>
          <p:cNvGrpSpPr>
            <a:grpSpLocks/>
          </p:cNvGrpSpPr>
          <p:nvPr/>
        </p:nvGrpSpPr>
        <p:grpSpPr bwMode="auto">
          <a:xfrm>
            <a:off x="250825" y="2921000"/>
            <a:ext cx="3889375" cy="3460750"/>
            <a:chOff x="158" y="1840"/>
            <a:chExt cx="2450" cy="2180"/>
          </a:xfrm>
        </p:grpSpPr>
        <p:sp>
          <p:nvSpPr>
            <p:cNvPr id="41991" name="Rectangle 7">
              <a:extLst>
                <a:ext uri="{FF2B5EF4-FFF2-40B4-BE49-F238E27FC236}">
                  <a16:creationId xmlns:a16="http://schemas.microsoft.com/office/drawing/2014/main" id="{45A5DB82-6D23-6C61-F496-CD055AD021AA}"/>
                </a:ext>
              </a:extLst>
            </p:cNvPr>
            <p:cNvSpPr>
              <a:spLocks noChangeArrowheads="1"/>
            </p:cNvSpPr>
            <p:nvPr/>
          </p:nvSpPr>
          <p:spPr bwMode="auto">
            <a:xfrm>
              <a:off x="158" y="1842"/>
              <a:ext cx="2087" cy="2178"/>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de-CH"/>
            </a:p>
          </p:txBody>
        </p:sp>
        <p:sp>
          <p:nvSpPr>
            <p:cNvPr id="41990" name="Text Box 6">
              <a:extLst>
                <a:ext uri="{FF2B5EF4-FFF2-40B4-BE49-F238E27FC236}">
                  <a16:creationId xmlns:a16="http://schemas.microsoft.com/office/drawing/2014/main" id="{BD25BD9F-F64B-2F86-3B40-7A1AE4B9B1D4}"/>
                </a:ext>
              </a:extLst>
            </p:cNvPr>
            <p:cNvSpPr txBox="1">
              <a:spLocks noChangeArrowheads="1"/>
            </p:cNvSpPr>
            <p:nvPr/>
          </p:nvSpPr>
          <p:spPr bwMode="auto">
            <a:xfrm>
              <a:off x="158" y="1840"/>
              <a:ext cx="2450" cy="2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de-DE" altLang="de-DE" sz="1800"/>
                <a:t>&lt;table border = 1&gt;</a:t>
              </a:r>
              <a:br>
                <a:rPr lang="de-DE" altLang="de-DE" sz="1800"/>
              </a:br>
              <a:r>
                <a:rPr lang="de-DE" altLang="de-DE" sz="1800"/>
                <a:t>   &lt;tr&gt;</a:t>
              </a:r>
              <a:br>
                <a:rPr lang="de-DE" altLang="de-DE" sz="1800"/>
              </a:br>
              <a:r>
                <a:rPr lang="de-DE" altLang="de-DE" sz="1800"/>
                <a:t>      &lt;td&gt; Zeile 1, Spalte1 &lt;/td&gt;</a:t>
              </a:r>
              <a:br>
                <a:rPr lang="de-DE" altLang="de-DE" sz="1800"/>
              </a:br>
              <a:r>
                <a:rPr lang="de-DE" altLang="de-DE" sz="1800"/>
                <a:t>      &lt;td&gt; Zeile 1, Spalte2 &lt;/td&gt;</a:t>
              </a:r>
              <a:br>
                <a:rPr lang="de-DE" altLang="de-DE" sz="1800"/>
              </a:br>
              <a:r>
                <a:rPr lang="de-DE" altLang="de-DE" sz="1800"/>
                <a:t>      &lt;td&gt; Zeile 1, Spalte3 &lt;/td&gt;</a:t>
              </a:r>
              <a:br>
                <a:rPr lang="de-DE" altLang="de-DE" sz="1800"/>
              </a:br>
              <a:r>
                <a:rPr lang="de-DE" altLang="de-DE" sz="1800"/>
                <a:t>   &lt;/tr&gt;</a:t>
              </a:r>
              <a:br>
                <a:rPr lang="de-DE" altLang="de-DE" sz="1800"/>
              </a:br>
              <a:r>
                <a:rPr lang="de-DE" altLang="de-DE" sz="1800"/>
                <a:t>   &lt;tr&gt;</a:t>
              </a:r>
              <a:br>
                <a:rPr lang="de-DE" altLang="de-DE" sz="1800"/>
              </a:br>
              <a:r>
                <a:rPr lang="de-DE" altLang="de-DE" sz="1800"/>
                <a:t>      &lt;td&gt; Zeile 2, Spalte1 &lt;/td&gt;</a:t>
              </a:r>
              <a:br>
                <a:rPr lang="de-DE" altLang="de-DE" sz="1800"/>
              </a:br>
              <a:r>
                <a:rPr lang="de-DE" altLang="de-DE" sz="1800"/>
                <a:t>      &lt;td&gt; Zeile 2, Spalte2 &lt;/td&gt;</a:t>
              </a:r>
              <a:br>
                <a:rPr lang="de-DE" altLang="de-DE" sz="1800"/>
              </a:br>
              <a:r>
                <a:rPr lang="de-DE" altLang="de-DE" sz="1800"/>
                <a:t>      &lt;td&gt; Zeile 2, Spalte3 &lt;/td&gt;</a:t>
              </a:r>
              <a:br>
                <a:rPr lang="de-DE" altLang="de-DE" sz="1800"/>
              </a:br>
              <a:r>
                <a:rPr lang="de-DE" altLang="de-DE" sz="1800"/>
                <a:t>   &lt;/tr&gt;</a:t>
              </a:r>
              <a:br>
                <a:rPr lang="de-DE" altLang="de-DE" sz="1800"/>
              </a:br>
              <a:r>
                <a:rPr lang="de-DE" altLang="de-DE" sz="1800"/>
                <a:t>&lt;/table&gt;</a:t>
              </a:r>
            </a:p>
          </p:txBody>
        </p:sp>
      </p:grpSp>
      <p:grpSp>
        <p:nvGrpSpPr>
          <p:cNvPr id="41996" name="Group 12">
            <a:extLst>
              <a:ext uri="{FF2B5EF4-FFF2-40B4-BE49-F238E27FC236}">
                <a16:creationId xmlns:a16="http://schemas.microsoft.com/office/drawing/2014/main" id="{D42148DE-6336-B660-BCE3-DBCE68C7768D}"/>
              </a:ext>
            </a:extLst>
          </p:cNvPr>
          <p:cNvGrpSpPr>
            <a:grpSpLocks/>
          </p:cNvGrpSpPr>
          <p:nvPr/>
        </p:nvGrpSpPr>
        <p:grpSpPr bwMode="auto">
          <a:xfrm>
            <a:off x="3810000" y="3962400"/>
            <a:ext cx="4078288" cy="819150"/>
            <a:chOff x="2400" y="2496"/>
            <a:chExt cx="2569" cy="516"/>
          </a:xfrm>
        </p:grpSpPr>
        <p:pic>
          <p:nvPicPr>
            <p:cNvPr id="41993" name="Picture 9">
              <a:extLst>
                <a:ext uri="{FF2B5EF4-FFF2-40B4-BE49-F238E27FC236}">
                  <a16:creationId xmlns:a16="http://schemas.microsoft.com/office/drawing/2014/main" id="{1436CAE3-7FE0-09EA-5D01-28578D843C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 y="2496"/>
              <a:ext cx="2089"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94" name="AutoShape 10">
              <a:extLst>
                <a:ext uri="{FF2B5EF4-FFF2-40B4-BE49-F238E27FC236}">
                  <a16:creationId xmlns:a16="http://schemas.microsoft.com/office/drawing/2014/main" id="{DED44874-50E2-0796-03C0-4796D80E2725}"/>
                </a:ext>
              </a:extLst>
            </p:cNvPr>
            <p:cNvSpPr>
              <a:spLocks noChangeArrowheads="1"/>
            </p:cNvSpPr>
            <p:nvPr/>
          </p:nvSpPr>
          <p:spPr bwMode="auto">
            <a:xfrm>
              <a:off x="2400" y="2640"/>
              <a:ext cx="384" cy="288"/>
            </a:xfrm>
            <a:prstGeom prst="rightArrow">
              <a:avLst>
                <a:gd name="adj1" fmla="val 50000"/>
                <a:gd name="adj2" fmla="val 3333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de-CH"/>
            </a:p>
          </p:txBody>
        </p:sp>
      </p:grpSp>
      <p:sp>
        <p:nvSpPr>
          <p:cNvPr id="41997" name="Text Box 13">
            <a:extLst>
              <a:ext uri="{FF2B5EF4-FFF2-40B4-BE49-F238E27FC236}">
                <a16:creationId xmlns:a16="http://schemas.microsoft.com/office/drawing/2014/main" id="{46F35B69-7B79-71E3-E124-3C87B305D573}"/>
              </a:ext>
            </a:extLst>
          </p:cNvPr>
          <p:cNvSpPr txBox="1">
            <a:spLocks noChangeArrowheads="1"/>
          </p:cNvSpPr>
          <p:nvPr/>
        </p:nvSpPr>
        <p:spPr bwMode="auto">
          <a:xfrm>
            <a:off x="3810000" y="5410200"/>
            <a:ext cx="4876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de-DE" altLang="de-DE">
                <a:solidFill>
                  <a:srgbClr val="009900"/>
                </a:solidFill>
              </a:rPr>
              <a:t>Erzeuge in der Datei beispiel.htm eine Tabelle mit 4 Zeilen und 3 Spalten. Füge auch Bilder in die Tabelle ein.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19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19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19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2">
            <a:extLst>
              <a:ext uri="{FF2B5EF4-FFF2-40B4-BE49-F238E27FC236}">
                <a16:creationId xmlns:a16="http://schemas.microsoft.com/office/drawing/2014/main" id="{81549720-408A-DC53-CBB4-F6F92FD6AAB0}"/>
              </a:ext>
            </a:extLst>
          </p:cNvPr>
          <p:cNvSpPr>
            <a:spLocks noGrp="1"/>
          </p:cNvSpPr>
          <p:nvPr>
            <p:ph type="dt" sz="half" idx="10"/>
          </p:nvPr>
        </p:nvSpPr>
        <p:spPr/>
        <p:txBody>
          <a:bodyPr/>
          <a:lstStyle/>
          <a:p>
            <a:fld id="{CFD23570-180C-4C85-8398-3D0350D1921D}" type="datetime1">
              <a:rPr lang="de-DE" altLang="de-DE"/>
              <a:pPr/>
              <a:t>02.04.2024</a:t>
            </a:fld>
            <a:endParaRPr lang="de-DE" altLang="de-DE"/>
          </a:p>
        </p:txBody>
      </p:sp>
      <p:sp>
        <p:nvSpPr>
          <p:cNvPr id="3" name="Fußzeilenplatzhalter 3">
            <a:extLst>
              <a:ext uri="{FF2B5EF4-FFF2-40B4-BE49-F238E27FC236}">
                <a16:creationId xmlns:a16="http://schemas.microsoft.com/office/drawing/2014/main" id="{5DB8BD22-0577-2C42-F66B-8E731DFB7971}"/>
              </a:ext>
            </a:extLst>
          </p:cNvPr>
          <p:cNvSpPr>
            <a:spLocks noGrp="1"/>
          </p:cNvSpPr>
          <p:nvPr>
            <p:ph type="ftr" sz="quarter" idx="11"/>
          </p:nvPr>
        </p:nvSpPr>
        <p:spPr/>
        <p:txBody>
          <a:bodyPr/>
          <a:lstStyle/>
          <a:p>
            <a:r>
              <a:rPr lang="de-DE" altLang="de-DE"/>
              <a:t>HTML</a:t>
            </a:r>
          </a:p>
        </p:txBody>
      </p:sp>
      <p:sp>
        <p:nvSpPr>
          <p:cNvPr id="4" name="Foliennummernplatzhalter 4">
            <a:extLst>
              <a:ext uri="{FF2B5EF4-FFF2-40B4-BE49-F238E27FC236}">
                <a16:creationId xmlns:a16="http://schemas.microsoft.com/office/drawing/2014/main" id="{7DA9C0A4-BB01-D6D0-72B9-F7D212BEA57C}"/>
              </a:ext>
            </a:extLst>
          </p:cNvPr>
          <p:cNvSpPr>
            <a:spLocks noGrp="1"/>
          </p:cNvSpPr>
          <p:nvPr>
            <p:ph type="sldNum" sz="quarter" idx="12"/>
          </p:nvPr>
        </p:nvSpPr>
        <p:spPr/>
        <p:txBody>
          <a:bodyPr/>
          <a:lstStyle/>
          <a:p>
            <a:fld id="{618CACD6-D35A-4B77-9560-1A2ED7B3D2A5}" type="slidenum">
              <a:rPr lang="de-DE" altLang="de-DE"/>
              <a:pPr/>
              <a:t>14</a:t>
            </a:fld>
            <a:endParaRPr lang="de-DE" altLang="de-DE"/>
          </a:p>
        </p:txBody>
      </p:sp>
      <p:sp>
        <p:nvSpPr>
          <p:cNvPr id="37894" name="Rectangle 6">
            <a:extLst>
              <a:ext uri="{FF2B5EF4-FFF2-40B4-BE49-F238E27FC236}">
                <a16:creationId xmlns:a16="http://schemas.microsoft.com/office/drawing/2014/main" id="{B6EBAC5F-EC5F-FEF0-DE2A-6A6B0C0F0997}"/>
              </a:ext>
            </a:extLst>
          </p:cNvPr>
          <p:cNvSpPr>
            <a:spLocks noChangeArrowheads="1"/>
          </p:cNvSpPr>
          <p:nvPr/>
        </p:nvSpPr>
        <p:spPr bwMode="auto">
          <a:xfrm>
            <a:off x="179388" y="2060575"/>
            <a:ext cx="8713787" cy="576263"/>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de-CH"/>
          </a:p>
        </p:txBody>
      </p:sp>
      <p:sp>
        <p:nvSpPr>
          <p:cNvPr id="37892" name="Rectangle 4">
            <a:extLst>
              <a:ext uri="{FF2B5EF4-FFF2-40B4-BE49-F238E27FC236}">
                <a16:creationId xmlns:a16="http://schemas.microsoft.com/office/drawing/2014/main" id="{B24CE5A3-6EE4-FEC7-46EA-901D003C530D}"/>
              </a:ext>
            </a:extLst>
          </p:cNvPr>
          <p:cNvSpPr>
            <a:spLocks noGrp="1" noChangeArrowheads="1"/>
          </p:cNvSpPr>
          <p:nvPr>
            <p:ph type="title"/>
          </p:nvPr>
        </p:nvSpPr>
        <p:spPr/>
        <p:txBody>
          <a:bodyPr/>
          <a:lstStyle/>
          <a:p>
            <a:r>
              <a:rPr lang="de-DE" altLang="de-DE"/>
              <a:t>Schriftart, Schriftgröße</a:t>
            </a:r>
          </a:p>
        </p:txBody>
      </p:sp>
      <p:sp>
        <p:nvSpPr>
          <p:cNvPr id="37893" name="Text Box 5">
            <a:extLst>
              <a:ext uri="{FF2B5EF4-FFF2-40B4-BE49-F238E27FC236}">
                <a16:creationId xmlns:a16="http://schemas.microsoft.com/office/drawing/2014/main" id="{AD5A0CF4-ED78-6068-B26E-B7FEDC0837EF}"/>
              </a:ext>
            </a:extLst>
          </p:cNvPr>
          <p:cNvSpPr txBox="1">
            <a:spLocks noChangeArrowheads="1"/>
          </p:cNvSpPr>
          <p:nvPr/>
        </p:nvSpPr>
        <p:spPr bwMode="auto">
          <a:xfrm>
            <a:off x="179388" y="1341438"/>
            <a:ext cx="8785225"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de-DE"/>
              <a:t>Schriftart, Schriftgröße und Schriftfarbe können in einem Tag festgelegt werden.</a:t>
            </a:r>
          </a:p>
          <a:p>
            <a:r>
              <a:rPr lang="fr-FR" altLang="de-DE" b="1">
                <a:solidFill>
                  <a:srgbClr val="0000FF"/>
                </a:solidFill>
              </a:rPr>
              <a:t>&lt;font face="</a:t>
            </a:r>
            <a:r>
              <a:rPr lang="fr-FR" altLang="de-DE"/>
              <a:t>Arial</a:t>
            </a:r>
            <a:r>
              <a:rPr lang="fr-FR" altLang="de-DE" b="1">
                <a:solidFill>
                  <a:srgbClr val="0000FF"/>
                </a:solidFill>
              </a:rPr>
              <a:t>" size="</a:t>
            </a:r>
            <a:r>
              <a:rPr lang="fr-FR" altLang="de-DE"/>
              <a:t>5</a:t>
            </a:r>
            <a:r>
              <a:rPr lang="fr-FR" altLang="de-DE" b="1">
                <a:solidFill>
                  <a:srgbClr val="0000FF"/>
                </a:solidFill>
              </a:rPr>
              <a:t>" color="</a:t>
            </a:r>
            <a:r>
              <a:rPr lang="fr-FR" altLang="de-DE"/>
              <a:t>#FF0000</a:t>
            </a:r>
            <a:r>
              <a:rPr lang="fr-FR" altLang="de-DE" b="1">
                <a:solidFill>
                  <a:srgbClr val="0000FF"/>
                </a:solidFill>
              </a:rPr>
              <a:t>"&gt;</a:t>
            </a:r>
            <a:r>
              <a:rPr lang="fr-FR" altLang="de-DE"/>
              <a:t>blablabla</a:t>
            </a:r>
            <a:r>
              <a:rPr lang="fr-FR" altLang="de-DE" b="1">
                <a:solidFill>
                  <a:srgbClr val="0000FF"/>
                </a:solidFill>
              </a:rPr>
              <a:t>&lt;/font&gt;</a:t>
            </a:r>
            <a:endParaRPr lang="de-DE" altLang="de-DE" b="1">
              <a:solidFill>
                <a:srgbClr val="0000FF"/>
              </a:solidFill>
            </a:endParaRPr>
          </a:p>
        </p:txBody>
      </p:sp>
      <p:sp>
        <p:nvSpPr>
          <p:cNvPr id="37896" name="Text Box 8">
            <a:extLst>
              <a:ext uri="{FF2B5EF4-FFF2-40B4-BE49-F238E27FC236}">
                <a16:creationId xmlns:a16="http://schemas.microsoft.com/office/drawing/2014/main" id="{303D1B30-E490-7F40-3F6A-968316375E9B}"/>
              </a:ext>
            </a:extLst>
          </p:cNvPr>
          <p:cNvSpPr txBox="1">
            <a:spLocks noChangeArrowheads="1"/>
          </p:cNvSpPr>
          <p:nvPr/>
        </p:nvSpPr>
        <p:spPr bwMode="auto">
          <a:xfrm>
            <a:off x="265113" y="3048000"/>
            <a:ext cx="7010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de-DE" altLang="de-DE">
                <a:solidFill>
                  <a:srgbClr val="009900"/>
                </a:solidFill>
              </a:rPr>
              <a:t>Teste verschiedene Schriftarten und Schriftgrößen in der Datei beispiel.htm.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78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2">
            <a:extLst>
              <a:ext uri="{FF2B5EF4-FFF2-40B4-BE49-F238E27FC236}">
                <a16:creationId xmlns:a16="http://schemas.microsoft.com/office/drawing/2014/main" id="{71673481-9A1C-AFFC-BE86-FF82769E74D3}"/>
              </a:ext>
            </a:extLst>
          </p:cNvPr>
          <p:cNvSpPr>
            <a:spLocks noGrp="1"/>
          </p:cNvSpPr>
          <p:nvPr>
            <p:ph type="dt" sz="half" idx="10"/>
          </p:nvPr>
        </p:nvSpPr>
        <p:spPr/>
        <p:txBody>
          <a:bodyPr/>
          <a:lstStyle/>
          <a:p>
            <a:fld id="{D1CFE11A-24F8-4580-ADAF-0C6BF1A60322}" type="datetime1">
              <a:rPr lang="de-DE" altLang="de-DE"/>
              <a:pPr/>
              <a:t>02.04.2024</a:t>
            </a:fld>
            <a:endParaRPr lang="de-DE" altLang="de-DE"/>
          </a:p>
        </p:txBody>
      </p:sp>
      <p:sp>
        <p:nvSpPr>
          <p:cNvPr id="3" name="Fußzeilenplatzhalter 3">
            <a:extLst>
              <a:ext uri="{FF2B5EF4-FFF2-40B4-BE49-F238E27FC236}">
                <a16:creationId xmlns:a16="http://schemas.microsoft.com/office/drawing/2014/main" id="{DF531EB5-884E-581A-8133-E62A4AA32FCF}"/>
              </a:ext>
            </a:extLst>
          </p:cNvPr>
          <p:cNvSpPr>
            <a:spLocks noGrp="1"/>
          </p:cNvSpPr>
          <p:nvPr>
            <p:ph type="ftr" sz="quarter" idx="11"/>
          </p:nvPr>
        </p:nvSpPr>
        <p:spPr/>
        <p:txBody>
          <a:bodyPr/>
          <a:lstStyle/>
          <a:p>
            <a:r>
              <a:rPr lang="de-DE" altLang="de-DE"/>
              <a:t>HTML</a:t>
            </a:r>
          </a:p>
        </p:txBody>
      </p:sp>
      <p:sp>
        <p:nvSpPr>
          <p:cNvPr id="4" name="Foliennummernplatzhalter 4">
            <a:extLst>
              <a:ext uri="{FF2B5EF4-FFF2-40B4-BE49-F238E27FC236}">
                <a16:creationId xmlns:a16="http://schemas.microsoft.com/office/drawing/2014/main" id="{84740A41-656C-963E-FAD5-03C97B8577B5}"/>
              </a:ext>
            </a:extLst>
          </p:cNvPr>
          <p:cNvSpPr>
            <a:spLocks noGrp="1"/>
          </p:cNvSpPr>
          <p:nvPr>
            <p:ph type="sldNum" sz="quarter" idx="12"/>
          </p:nvPr>
        </p:nvSpPr>
        <p:spPr/>
        <p:txBody>
          <a:bodyPr/>
          <a:lstStyle/>
          <a:p>
            <a:fld id="{244D5441-4449-4BB7-9E35-DCEE931922B6}" type="slidenum">
              <a:rPr lang="de-DE" altLang="de-DE"/>
              <a:pPr/>
              <a:t>15</a:t>
            </a:fld>
            <a:endParaRPr lang="de-DE" altLang="de-DE"/>
          </a:p>
        </p:txBody>
      </p:sp>
      <p:sp>
        <p:nvSpPr>
          <p:cNvPr id="31751" name="Rectangle 7">
            <a:extLst>
              <a:ext uri="{FF2B5EF4-FFF2-40B4-BE49-F238E27FC236}">
                <a16:creationId xmlns:a16="http://schemas.microsoft.com/office/drawing/2014/main" id="{0809F0E0-6F6D-3976-8ACE-478E6951F500}"/>
              </a:ext>
            </a:extLst>
          </p:cNvPr>
          <p:cNvSpPr>
            <a:spLocks noChangeArrowheads="1"/>
          </p:cNvSpPr>
          <p:nvPr/>
        </p:nvSpPr>
        <p:spPr bwMode="auto">
          <a:xfrm>
            <a:off x="395288" y="5300663"/>
            <a:ext cx="5689600" cy="792162"/>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de-CH"/>
          </a:p>
        </p:txBody>
      </p:sp>
      <p:sp>
        <p:nvSpPr>
          <p:cNvPr id="31748" name="Rectangle 4">
            <a:extLst>
              <a:ext uri="{FF2B5EF4-FFF2-40B4-BE49-F238E27FC236}">
                <a16:creationId xmlns:a16="http://schemas.microsoft.com/office/drawing/2014/main" id="{1B073143-F2F5-D181-756F-61F0E1EFA835}"/>
              </a:ext>
            </a:extLst>
          </p:cNvPr>
          <p:cNvSpPr>
            <a:spLocks noGrp="1" noChangeArrowheads="1"/>
          </p:cNvSpPr>
          <p:nvPr>
            <p:ph type="title"/>
          </p:nvPr>
        </p:nvSpPr>
        <p:spPr/>
        <p:txBody>
          <a:bodyPr/>
          <a:lstStyle/>
          <a:p>
            <a:r>
              <a:rPr lang="de-DE" altLang="de-DE"/>
              <a:t>Umlaute, Sonderzeichen</a:t>
            </a:r>
          </a:p>
        </p:txBody>
      </p:sp>
      <p:sp>
        <p:nvSpPr>
          <p:cNvPr id="31749" name="Text Box 5">
            <a:extLst>
              <a:ext uri="{FF2B5EF4-FFF2-40B4-BE49-F238E27FC236}">
                <a16:creationId xmlns:a16="http://schemas.microsoft.com/office/drawing/2014/main" id="{3CF3774A-AD27-2174-4B4B-98FDC524D668}"/>
              </a:ext>
            </a:extLst>
          </p:cNvPr>
          <p:cNvSpPr txBox="1">
            <a:spLocks noChangeArrowheads="1"/>
          </p:cNvSpPr>
          <p:nvPr/>
        </p:nvSpPr>
        <p:spPr bwMode="auto">
          <a:xfrm>
            <a:off x="309563" y="1196975"/>
            <a:ext cx="8497887" cy="481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de-DE" altLang="de-DE"/>
              <a:t>Im Hinblick auf das Internet und die internationale Verwendung sollten  deutsche Umlaute, scharfes S und einige Sonderzeichen durch spezielle, dafür vorgesehene </a:t>
            </a:r>
            <a:r>
              <a:rPr lang="de-DE" altLang="de-DE" b="1"/>
              <a:t>Zeichenfolgen</a:t>
            </a:r>
            <a:r>
              <a:rPr lang="de-DE" altLang="de-DE"/>
              <a:t> ersetzen. </a:t>
            </a:r>
          </a:p>
          <a:p>
            <a:r>
              <a:rPr lang="de-DE" altLang="de-DE"/>
              <a:t>Ä	&amp;Auml;			ä	&amp;auml;</a:t>
            </a:r>
          </a:p>
          <a:p>
            <a:r>
              <a:rPr lang="de-DE" altLang="de-DE"/>
              <a:t>Ö	&amp;Ouml;			ö	&amp;ouml;</a:t>
            </a:r>
          </a:p>
          <a:p>
            <a:r>
              <a:rPr lang="de-DE" altLang="de-DE"/>
              <a:t>Ü	&amp;Uuml;			ü	&amp;uuml;</a:t>
            </a:r>
          </a:p>
          <a:p>
            <a:r>
              <a:rPr lang="de-DE" altLang="de-DE"/>
              <a:t>ß	&amp;szlig;			blank	&amp;nbsp;</a:t>
            </a:r>
          </a:p>
          <a:p>
            <a:r>
              <a:rPr lang="de-DE" altLang="de-DE"/>
              <a:t>€	&amp;euro; </a:t>
            </a:r>
            <a:br>
              <a:rPr lang="de-DE" altLang="de-DE"/>
            </a:br>
            <a:endParaRPr lang="de-DE" altLang="de-DE"/>
          </a:p>
          <a:p>
            <a:r>
              <a:rPr lang="de-DE" altLang="de-DE"/>
              <a:t>Beispiel:</a:t>
            </a:r>
          </a:p>
          <a:p>
            <a:r>
              <a:rPr lang="de-DE" altLang="de-DE"/>
              <a:t>   In M&amp;uuml;nchen steht ein Hofbr&amp;auml;uhaus.</a:t>
            </a:r>
            <a:br>
              <a:rPr lang="de-DE" altLang="de-DE"/>
            </a:br>
            <a:r>
              <a:rPr lang="de-DE" altLang="de-DE"/>
              <a:t>   Dort gibt es Bier aus Ma&amp;szlig;kr&amp;uuml;gen.</a:t>
            </a:r>
          </a:p>
        </p:txBody>
      </p:sp>
      <p:sp>
        <p:nvSpPr>
          <p:cNvPr id="31753" name="Text Box 9">
            <a:extLst>
              <a:ext uri="{FF2B5EF4-FFF2-40B4-BE49-F238E27FC236}">
                <a16:creationId xmlns:a16="http://schemas.microsoft.com/office/drawing/2014/main" id="{FDDAFE81-CF32-DFB2-8D7E-C25EF4EC33B0}"/>
              </a:ext>
            </a:extLst>
          </p:cNvPr>
          <p:cNvSpPr txBox="1">
            <a:spLocks noChangeArrowheads="1"/>
          </p:cNvSpPr>
          <p:nvPr/>
        </p:nvSpPr>
        <p:spPr bwMode="auto">
          <a:xfrm>
            <a:off x="6324600" y="5165725"/>
            <a:ext cx="2514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de-DE" altLang="de-DE">
                <a:solidFill>
                  <a:srgbClr val="009900"/>
                </a:solidFill>
              </a:rPr>
              <a:t>Teste dieses Beispiel auch in der Datei beispiel.htm.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7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3">
            <a:extLst>
              <a:ext uri="{FF2B5EF4-FFF2-40B4-BE49-F238E27FC236}">
                <a16:creationId xmlns:a16="http://schemas.microsoft.com/office/drawing/2014/main" id="{AD9133A5-6E7D-FD42-9FB4-D825CE1F13CE}"/>
              </a:ext>
            </a:extLst>
          </p:cNvPr>
          <p:cNvSpPr>
            <a:spLocks noGrp="1"/>
          </p:cNvSpPr>
          <p:nvPr>
            <p:ph type="dt" sz="half" idx="10"/>
          </p:nvPr>
        </p:nvSpPr>
        <p:spPr/>
        <p:txBody>
          <a:bodyPr/>
          <a:lstStyle/>
          <a:p>
            <a:fld id="{7CB7CF05-3C82-44D8-A47B-260AF69C39B7}" type="datetime1">
              <a:rPr lang="de-DE" altLang="de-DE"/>
              <a:pPr/>
              <a:t>02.04.2024</a:t>
            </a:fld>
            <a:endParaRPr lang="de-DE" altLang="de-DE"/>
          </a:p>
        </p:txBody>
      </p:sp>
      <p:sp>
        <p:nvSpPr>
          <p:cNvPr id="3" name="Fußzeilenplatzhalter 4">
            <a:extLst>
              <a:ext uri="{FF2B5EF4-FFF2-40B4-BE49-F238E27FC236}">
                <a16:creationId xmlns:a16="http://schemas.microsoft.com/office/drawing/2014/main" id="{4CD34F38-CD85-87A5-8A66-3205DCC37C2A}"/>
              </a:ext>
            </a:extLst>
          </p:cNvPr>
          <p:cNvSpPr>
            <a:spLocks noGrp="1"/>
          </p:cNvSpPr>
          <p:nvPr>
            <p:ph type="ftr" sz="quarter" idx="11"/>
          </p:nvPr>
        </p:nvSpPr>
        <p:spPr/>
        <p:txBody>
          <a:bodyPr/>
          <a:lstStyle/>
          <a:p>
            <a:r>
              <a:rPr lang="de-DE" altLang="de-DE"/>
              <a:t>HTML</a:t>
            </a:r>
          </a:p>
        </p:txBody>
      </p:sp>
      <p:sp>
        <p:nvSpPr>
          <p:cNvPr id="4" name="Foliennummernplatzhalter 5">
            <a:extLst>
              <a:ext uri="{FF2B5EF4-FFF2-40B4-BE49-F238E27FC236}">
                <a16:creationId xmlns:a16="http://schemas.microsoft.com/office/drawing/2014/main" id="{6970BB2B-0EE4-0569-F6FD-E34E0D7FFD13}"/>
              </a:ext>
            </a:extLst>
          </p:cNvPr>
          <p:cNvSpPr>
            <a:spLocks noGrp="1"/>
          </p:cNvSpPr>
          <p:nvPr>
            <p:ph type="sldNum" sz="quarter" idx="12"/>
          </p:nvPr>
        </p:nvSpPr>
        <p:spPr/>
        <p:txBody>
          <a:bodyPr/>
          <a:lstStyle/>
          <a:p>
            <a:fld id="{3018BFEA-B9DE-4609-953C-BEC1B78DE198}" type="slidenum">
              <a:rPr lang="de-DE" altLang="de-DE"/>
              <a:pPr/>
              <a:t>2</a:t>
            </a:fld>
            <a:endParaRPr lang="de-DE" altLang="de-DE"/>
          </a:p>
        </p:txBody>
      </p:sp>
      <p:sp>
        <p:nvSpPr>
          <p:cNvPr id="4098" name="Rectangle 2">
            <a:extLst>
              <a:ext uri="{FF2B5EF4-FFF2-40B4-BE49-F238E27FC236}">
                <a16:creationId xmlns:a16="http://schemas.microsoft.com/office/drawing/2014/main" id="{71B1A020-5E44-4D05-1A61-9248A107DD09}"/>
              </a:ext>
            </a:extLst>
          </p:cNvPr>
          <p:cNvSpPr>
            <a:spLocks noGrp="1" noChangeArrowheads="1"/>
          </p:cNvSpPr>
          <p:nvPr>
            <p:ph type="title"/>
          </p:nvPr>
        </p:nvSpPr>
        <p:spPr/>
        <p:txBody>
          <a:bodyPr/>
          <a:lstStyle/>
          <a:p>
            <a:r>
              <a:rPr lang="de-DE" altLang="de-DE"/>
              <a:t>Was ist HTML</a:t>
            </a:r>
          </a:p>
        </p:txBody>
      </p:sp>
      <p:sp>
        <p:nvSpPr>
          <p:cNvPr id="4105" name="Text Box 9">
            <a:extLst>
              <a:ext uri="{FF2B5EF4-FFF2-40B4-BE49-F238E27FC236}">
                <a16:creationId xmlns:a16="http://schemas.microsoft.com/office/drawing/2014/main" id="{CA1B7E69-4BE7-7F3B-05F5-560C79F3145B}"/>
              </a:ext>
            </a:extLst>
          </p:cNvPr>
          <p:cNvSpPr txBox="1">
            <a:spLocks noChangeArrowheads="1"/>
          </p:cNvSpPr>
          <p:nvPr/>
        </p:nvSpPr>
        <p:spPr bwMode="auto">
          <a:xfrm>
            <a:off x="685800" y="1417638"/>
            <a:ext cx="7848600" cy="350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de-DE" altLang="de-DE" sz="2800" b="1">
                <a:solidFill>
                  <a:srgbClr val="0000FF"/>
                </a:solidFill>
              </a:rPr>
              <a:t>HTML</a:t>
            </a:r>
            <a:r>
              <a:rPr lang="de-DE" altLang="de-DE" sz="2800"/>
              <a:t>       </a:t>
            </a:r>
            <a:r>
              <a:rPr lang="de-DE" altLang="de-DE" sz="2800" b="1">
                <a:solidFill>
                  <a:srgbClr val="0000FF"/>
                </a:solidFill>
              </a:rPr>
              <a:t>H</a:t>
            </a:r>
            <a:r>
              <a:rPr lang="de-DE" altLang="de-DE" sz="2800"/>
              <a:t>yper</a:t>
            </a:r>
            <a:r>
              <a:rPr lang="de-DE" altLang="de-DE" sz="2800" b="1">
                <a:solidFill>
                  <a:srgbClr val="0000FF"/>
                </a:solidFill>
              </a:rPr>
              <a:t>T</a:t>
            </a:r>
            <a:r>
              <a:rPr lang="de-DE" altLang="de-DE" sz="2800"/>
              <a:t>ext </a:t>
            </a:r>
            <a:r>
              <a:rPr lang="de-DE" altLang="de-DE" sz="2800" b="1">
                <a:solidFill>
                  <a:srgbClr val="0000FF"/>
                </a:solidFill>
              </a:rPr>
              <a:t>M</a:t>
            </a:r>
            <a:r>
              <a:rPr lang="de-DE" altLang="de-DE" sz="2800"/>
              <a:t>arkup </a:t>
            </a:r>
            <a:r>
              <a:rPr lang="de-DE" altLang="de-DE" sz="2800" b="1">
                <a:solidFill>
                  <a:srgbClr val="0000FF"/>
                </a:solidFill>
              </a:rPr>
              <a:t>L</a:t>
            </a:r>
            <a:r>
              <a:rPr lang="de-DE" altLang="de-DE" sz="2800"/>
              <a:t>anguage</a:t>
            </a:r>
            <a:r>
              <a:rPr lang="de-DE" altLang="de-DE"/>
              <a:t> </a:t>
            </a:r>
            <a:br>
              <a:rPr lang="de-DE" altLang="de-DE"/>
            </a:br>
            <a:endParaRPr lang="de-DE" altLang="de-DE"/>
          </a:p>
          <a:p>
            <a:pPr>
              <a:spcBef>
                <a:spcPct val="20000"/>
              </a:spcBef>
              <a:buFontTx/>
              <a:buChar char="•"/>
            </a:pPr>
            <a:r>
              <a:rPr lang="de-DE" altLang="de-DE"/>
              <a:t>   HTML ist eine Seitenbeschreibungssprache die ein Browser</a:t>
            </a:r>
            <a:br>
              <a:rPr lang="de-DE" altLang="de-DE"/>
            </a:br>
            <a:r>
              <a:rPr lang="de-DE" altLang="de-DE"/>
              <a:t>    (Internet Explorer, Firefox, ...) darstellen kann.</a:t>
            </a:r>
            <a:br>
              <a:rPr lang="de-DE" altLang="de-DE"/>
            </a:br>
            <a:endParaRPr lang="de-DE" altLang="de-DE"/>
          </a:p>
          <a:p>
            <a:pPr>
              <a:spcBef>
                <a:spcPct val="20000"/>
              </a:spcBef>
              <a:buFontTx/>
              <a:buChar char="•"/>
            </a:pPr>
            <a:r>
              <a:rPr lang="de-DE" altLang="de-DE"/>
              <a:t>   HTML-Dokumente sind die Grundlage des World Wide Web. </a:t>
            </a:r>
          </a:p>
          <a:p>
            <a:pPr>
              <a:spcBef>
                <a:spcPct val="20000"/>
              </a:spcBef>
            </a:pPr>
            <a:endParaRPr lang="de-DE" altLang="de-DE"/>
          </a:p>
          <a:p>
            <a:pPr>
              <a:spcBef>
                <a:spcPct val="20000"/>
              </a:spcBef>
              <a:buFontTx/>
              <a:buChar char="•"/>
            </a:pPr>
            <a:r>
              <a:rPr lang="de-DE" altLang="de-DE"/>
              <a:t>   HTML-Dateien sind reine Textdateien.</a:t>
            </a:r>
            <a:br>
              <a:rPr lang="de-DE" altLang="de-DE"/>
            </a:br>
            <a:r>
              <a:rPr lang="de-DE" altLang="de-DE"/>
              <a:t>    Sie können mit eine beliebigen Editor oder  mit WYSIWYG-</a:t>
            </a:r>
            <a:br>
              <a:rPr lang="de-DE" altLang="de-DE"/>
            </a:br>
            <a:r>
              <a:rPr lang="de-DE" altLang="de-DE"/>
              <a:t>    Editoren z.B. FrontPage, Dreamweaver, …erstellt werden.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2">
            <a:extLst>
              <a:ext uri="{FF2B5EF4-FFF2-40B4-BE49-F238E27FC236}">
                <a16:creationId xmlns:a16="http://schemas.microsoft.com/office/drawing/2014/main" id="{4A10BC5D-E0A5-4F11-6ACA-1ECDC5F12108}"/>
              </a:ext>
            </a:extLst>
          </p:cNvPr>
          <p:cNvSpPr>
            <a:spLocks noGrp="1"/>
          </p:cNvSpPr>
          <p:nvPr>
            <p:ph type="dt" sz="half" idx="10"/>
          </p:nvPr>
        </p:nvSpPr>
        <p:spPr/>
        <p:txBody>
          <a:bodyPr/>
          <a:lstStyle/>
          <a:p>
            <a:fld id="{C0AD4E2C-1C75-4741-A892-4B703B64447F}" type="datetime1">
              <a:rPr lang="de-DE" altLang="de-DE"/>
              <a:pPr/>
              <a:t>02.04.2024</a:t>
            </a:fld>
            <a:endParaRPr lang="de-DE" altLang="de-DE"/>
          </a:p>
        </p:txBody>
      </p:sp>
      <p:sp>
        <p:nvSpPr>
          <p:cNvPr id="3" name="Fußzeilenplatzhalter 3">
            <a:extLst>
              <a:ext uri="{FF2B5EF4-FFF2-40B4-BE49-F238E27FC236}">
                <a16:creationId xmlns:a16="http://schemas.microsoft.com/office/drawing/2014/main" id="{74B335B5-25FC-0DD8-F615-9C9688680100}"/>
              </a:ext>
            </a:extLst>
          </p:cNvPr>
          <p:cNvSpPr>
            <a:spLocks noGrp="1"/>
          </p:cNvSpPr>
          <p:nvPr>
            <p:ph type="ftr" sz="quarter" idx="11"/>
          </p:nvPr>
        </p:nvSpPr>
        <p:spPr/>
        <p:txBody>
          <a:bodyPr/>
          <a:lstStyle/>
          <a:p>
            <a:r>
              <a:rPr lang="de-DE" altLang="de-DE"/>
              <a:t>HTML</a:t>
            </a:r>
          </a:p>
        </p:txBody>
      </p:sp>
      <p:sp>
        <p:nvSpPr>
          <p:cNvPr id="4" name="Foliennummernplatzhalter 4">
            <a:extLst>
              <a:ext uri="{FF2B5EF4-FFF2-40B4-BE49-F238E27FC236}">
                <a16:creationId xmlns:a16="http://schemas.microsoft.com/office/drawing/2014/main" id="{D0C20E68-8F68-6919-83AA-9999ABCC6B57}"/>
              </a:ext>
            </a:extLst>
          </p:cNvPr>
          <p:cNvSpPr>
            <a:spLocks noGrp="1"/>
          </p:cNvSpPr>
          <p:nvPr>
            <p:ph type="sldNum" sz="quarter" idx="12"/>
          </p:nvPr>
        </p:nvSpPr>
        <p:spPr/>
        <p:txBody>
          <a:bodyPr/>
          <a:lstStyle/>
          <a:p>
            <a:fld id="{BD77BA87-7A4A-4C85-8BF0-7615F652B1C9}" type="slidenum">
              <a:rPr lang="de-DE" altLang="de-DE"/>
              <a:pPr/>
              <a:t>3</a:t>
            </a:fld>
            <a:endParaRPr lang="de-DE" altLang="de-DE"/>
          </a:p>
        </p:txBody>
      </p:sp>
      <p:sp>
        <p:nvSpPr>
          <p:cNvPr id="53250" name="Rectangle 2">
            <a:extLst>
              <a:ext uri="{FF2B5EF4-FFF2-40B4-BE49-F238E27FC236}">
                <a16:creationId xmlns:a16="http://schemas.microsoft.com/office/drawing/2014/main" id="{FF2C1175-84EC-870D-2BD2-1E908DD4E3AE}"/>
              </a:ext>
            </a:extLst>
          </p:cNvPr>
          <p:cNvSpPr>
            <a:spLocks noGrp="1" noChangeArrowheads="1"/>
          </p:cNvSpPr>
          <p:nvPr>
            <p:ph type="title"/>
          </p:nvPr>
        </p:nvSpPr>
        <p:spPr/>
        <p:txBody>
          <a:bodyPr/>
          <a:lstStyle/>
          <a:p>
            <a:r>
              <a:rPr lang="de-DE" altLang="de-DE"/>
              <a:t>Ziel</a:t>
            </a:r>
          </a:p>
        </p:txBody>
      </p:sp>
      <p:sp>
        <p:nvSpPr>
          <p:cNvPr id="53251" name="Rectangle 3">
            <a:extLst>
              <a:ext uri="{FF2B5EF4-FFF2-40B4-BE49-F238E27FC236}">
                <a16:creationId xmlns:a16="http://schemas.microsoft.com/office/drawing/2014/main" id="{0F3E1DF9-679D-68C3-D6A5-3C8DFEE09D20}"/>
              </a:ext>
            </a:extLst>
          </p:cNvPr>
          <p:cNvSpPr>
            <a:spLocks noChangeArrowheads="1"/>
          </p:cNvSpPr>
          <p:nvPr/>
        </p:nvSpPr>
        <p:spPr bwMode="auto">
          <a:xfrm>
            <a:off x="838200" y="1524000"/>
            <a:ext cx="74676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de-DE" altLang="de-DE"/>
              <a:t>   Wie sind Webseiten aufgebaut - was ist HTML?</a:t>
            </a:r>
          </a:p>
          <a:p>
            <a:pPr>
              <a:buFontTx/>
              <a:buChar char="•"/>
            </a:pPr>
            <a:r>
              <a:rPr lang="de-DE" altLang="de-DE"/>
              <a:t>   Einfache Grundtechniken von HTML.</a:t>
            </a:r>
            <a:br>
              <a:rPr lang="de-DE" altLang="de-DE"/>
            </a:br>
            <a:r>
              <a:rPr lang="de-DE" altLang="de-DE"/>
              <a:t>    Erstellen einer Webseite mit Grafik, Tabellen und Hyperlinks.</a:t>
            </a:r>
          </a:p>
          <a:p>
            <a:pPr>
              <a:buFontTx/>
              <a:buChar char="•"/>
            </a:pPr>
            <a:r>
              <a:rPr lang="de-DE" altLang="de-DE"/>
              <a:t>   Weiterführend kann z.B. SelfHTML von Stefan Münz </a:t>
            </a:r>
            <a:br>
              <a:rPr lang="de-DE" altLang="de-DE"/>
            </a:br>
            <a:r>
              <a:rPr lang="de-DE" altLang="de-DE"/>
              <a:t>    verwendet werden.   </a:t>
            </a:r>
            <a:r>
              <a:rPr lang="de-DE" altLang="de-DE">
                <a:hlinkClick r:id="rId2"/>
              </a:rPr>
              <a:t>http://de.selfhtml.org/</a:t>
            </a:r>
            <a:r>
              <a:rPr lang="de-DE" altLang="de-DE"/>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32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2">
            <a:extLst>
              <a:ext uri="{FF2B5EF4-FFF2-40B4-BE49-F238E27FC236}">
                <a16:creationId xmlns:a16="http://schemas.microsoft.com/office/drawing/2014/main" id="{271B2278-8B0C-96DD-098F-AE2E183F1992}"/>
              </a:ext>
            </a:extLst>
          </p:cNvPr>
          <p:cNvSpPr>
            <a:spLocks noGrp="1"/>
          </p:cNvSpPr>
          <p:nvPr>
            <p:ph type="dt" sz="half" idx="10"/>
          </p:nvPr>
        </p:nvSpPr>
        <p:spPr/>
        <p:txBody>
          <a:bodyPr/>
          <a:lstStyle/>
          <a:p>
            <a:fld id="{D798A7C4-CEC3-4A55-B9E4-8B7044306057}" type="datetime1">
              <a:rPr lang="de-DE" altLang="de-DE"/>
              <a:pPr/>
              <a:t>02.04.2024</a:t>
            </a:fld>
            <a:endParaRPr lang="de-DE" altLang="de-DE"/>
          </a:p>
        </p:txBody>
      </p:sp>
      <p:sp>
        <p:nvSpPr>
          <p:cNvPr id="3" name="Fußzeilenplatzhalter 3">
            <a:extLst>
              <a:ext uri="{FF2B5EF4-FFF2-40B4-BE49-F238E27FC236}">
                <a16:creationId xmlns:a16="http://schemas.microsoft.com/office/drawing/2014/main" id="{84E8DD21-6B60-7880-6341-8F8B74414B69}"/>
              </a:ext>
            </a:extLst>
          </p:cNvPr>
          <p:cNvSpPr>
            <a:spLocks noGrp="1"/>
          </p:cNvSpPr>
          <p:nvPr>
            <p:ph type="ftr" sz="quarter" idx="11"/>
          </p:nvPr>
        </p:nvSpPr>
        <p:spPr/>
        <p:txBody>
          <a:bodyPr/>
          <a:lstStyle/>
          <a:p>
            <a:r>
              <a:rPr lang="de-DE" altLang="de-DE"/>
              <a:t>HTML</a:t>
            </a:r>
          </a:p>
        </p:txBody>
      </p:sp>
      <p:sp>
        <p:nvSpPr>
          <p:cNvPr id="4" name="Foliennummernplatzhalter 4">
            <a:extLst>
              <a:ext uri="{FF2B5EF4-FFF2-40B4-BE49-F238E27FC236}">
                <a16:creationId xmlns:a16="http://schemas.microsoft.com/office/drawing/2014/main" id="{F92886F6-12AC-D6DC-0F1D-5D7C308EEDE2}"/>
              </a:ext>
            </a:extLst>
          </p:cNvPr>
          <p:cNvSpPr>
            <a:spLocks noGrp="1"/>
          </p:cNvSpPr>
          <p:nvPr>
            <p:ph type="sldNum" sz="quarter" idx="12"/>
          </p:nvPr>
        </p:nvSpPr>
        <p:spPr/>
        <p:txBody>
          <a:bodyPr/>
          <a:lstStyle/>
          <a:p>
            <a:fld id="{8232AF85-F97D-43A5-8F51-8C23FE54622D}" type="slidenum">
              <a:rPr lang="de-DE" altLang="de-DE"/>
              <a:pPr/>
              <a:t>4</a:t>
            </a:fld>
            <a:endParaRPr lang="de-DE" altLang="de-DE"/>
          </a:p>
        </p:txBody>
      </p:sp>
      <p:sp>
        <p:nvSpPr>
          <p:cNvPr id="8196" name="Rectangle 4">
            <a:extLst>
              <a:ext uri="{FF2B5EF4-FFF2-40B4-BE49-F238E27FC236}">
                <a16:creationId xmlns:a16="http://schemas.microsoft.com/office/drawing/2014/main" id="{20F9588E-5672-0194-9ACB-305AE5B797C1}"/>
              </a:ext>
            </a:extLst>
          </p:cNvPr>
          <p:cNvSpPr>
            <a:spLocks noGrp="1" noChangeArrowheads="1"/>
          </p:cNvSpPr>
          <p:nvPr>
            <p:ph type="title"/>
          </p:nvPr>
        </p:nvSpPr>
        <p:spPr/>
        <p:txBody>
          <a:bodyPr/>
          <a:lstStyle/>
          <a:p>
            <a:r>
              <a:rPr lang="de-DE" altLang="de-DE"/>
              <a:t>Grundstruktur einer HTML-Seite</a:t>
            </a:r>
          </a:p>
        </p:txBody>
      </p:sp>
      <p:sp>
        <p:nvSpPr>
          <p:cNvPr id="8197" name="Text Box 5">
            <a:extLst>
              <a:ext uri="{FF2B5EF4-FFF2-40B4-BE49-F238E27FC236}">
                <a16:creationId xmlns:a16="http://schemas.microsoft.com/office/drawing/2014/main" id="{D11429CE-0BBF-717B-FD34-F2405C9821CE}"/>
              </a:ext>
            </a:extLst>
          </p:cNvPr>
          <p:cNvSpPr txBox="1">
            <a:spLocks noChangeArrowheads="1"/>
          </p:cNvSpPr>
          <p:nvPr/>
        </p:nvSpPr>
        <p:spPr bwMode="auto">
          <a:xfrm>
            <a:off x="539750" y="1524000"/>
            <a:ext cx="806450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de-DE" altLang="de-DE"/>
              <a:t>Der Inhalt von HTML-Dateien steht in HTML-Elementen</a:t>
            </a:r>
          </a:p>
          <a:p>
            <a:pPr>
              <a:buFontTx/>
              <a:buChar char="•"/>
            </a:pPr>
            <a:r>
              <a:rPr lang="de-DE" altLang="de-DE"/>
              <a:t> HTML-Elemente werden durch so genannte </a:t>
            </a:r>
            <a:r>
              <a:rPr lang="de-DE" altLang="de-DE" b="1">
                <a:solidFill>
                  <a:srgbClr val="0000FF"/>
                </a:solidFill>
              </a:rPr>
              <a:t>Tags</a:t>
            </a:r>
            <a:r>
              <a:rPr lang="de-DE" altLang="de-DE"/>
              <a:t> markiert.</a:t>
            </a:r>
          </a:p>
          <a:p>
            <a:pPr>
              <a:buFontTx/>
              <a:buChar char="•"/>
            </a:pPr>
            <a:r>
              <a:rPr lang="de-DE" altLang="de-DE"/>
              <a:t> Fast alle HTML-Elemente werden durch ein einleitendes und ein </a:t>
            </a:r>
            <a:br>
              <a:rPr lang="de-DE" altLang="de-DE"/>
            </a:br>
            <a:r>
              <a:rPr lang="de-DE" altLang="de-DE"/>
              <a:t>  abschließendes Tag markiert		z.B. </a:t>
            </a:r>
            <a:r>
              <a:rPr lang="de-DE" altLang="de-DE" b="1">
                <a:solidFill>
                  <a:srgbClr val="0000FF"/>
                </a:solidFill>
              </a:rPr>
              <a:t>&lt;b&gt;.......&lt;/b&gt;</a:t>
            </a:r>
            <a:r>
              <a:rPr lang="de-DE" altLang="de-DE"/>
              <a:t> </a:t>
            </a:r>
            <a:br>
              <a:rPr lang="de-DE" altLang="de-DE"/>
            </a:br>
            <a:r>
              <a:rPr lang="de-DE" altLang="de-DE"/>
              <a:t>  Es gibt einige Standalone-Tags 	z.B. </a:t>
            </a:r>
            <a:r>
              <a:rPr lang="de-DE" altLang="de-DE" b="1">
                <a:solidFill>
                  <a:srgbClr val="0000FF"/>
                </a:solidFill>
              </a:rPr>
              <a:t>&lt;hr /&gt;</a:t>
            </a:r>
          </a:p>
          <a:p>
            <a:pPr>
              <a:buFontTx/>
              <a:buChar char="•"/>
            </a:pPr>
            <a:r>
              <a:rPr lang="de-DE" altLang="de-DE"/>
              <a:t> Der Inhalt dazwischen ist der Gültigkeitsbereich des entsprechenden</a:t>
            </a:r>
            <a:br>
              <a:rPr lang="de-DE" altLang="de-DE"/>
            </a:br>
            <a:r>
              <a:rPr lang="de-DE" altLang="de-DE"/>
              <a:t>  Tags.</a:t>
            </a:r>
          </a:p>
          <a:p>
            <a:pPr>
              <a:buFontTx/>
              <a:buChar char="•"/>
            </a:pPr>
            <a:r>
              <a:rPr lang="de-DE" altLang="de-DE"/>
              <a:t> Tags werden in spitzen Klammern notiert.</a:t>
            </a:r>
            <a:br>
              <a:rPr lang="de-DE" altLang="de-DE"/>
            </a:br>
            <a:r>
              <a:rPr lang="de-DE" altLang="de-DE"/>
              <a:t>   </a:t>
            </a:r>
            <a:r>
              <a:rPr lang="de-DE" altLang="de-DE" b="1">
                <a:solidFill>
                  <a:srgbClr val="0000FF"/>
                </a:solidFill>
              </a:rPr>
              <a:t>&lt;tag&gt;</a:t>
            </a:r>
            <a:r>
              <a:rPr lang="de-DE" altLang="de-DE"/>
              <a:t> … </a:t>
            </a:r>
            <a:r>
              <a:rPr lang="de-DE" altLang="de-DE" b="1">
                <a:solidFill>
                  <a:srgbClr val="0000FF"/>
                </a:solidFill>
              </a:rPr>
              <a:t>&lt;/tag&gt;</a:t>
            </a:r>
            <a:r>
              <a:rPr lang="de-DE" altLang="de-DE"/>
              <a:t>   oder   </a:t>
            </a:r>
            <a:r>
              <a:rPr lang="de-DE" altLang="de-DE" b="1">
                <a:solidFill>
                  <a:srgbClr val="0000FF"/>
                </a:solidFill>
              </a:rPr>
              <a:t>&lt;tag Parameter&gt;</a:t>
            </a:r>
            <a:r>
              <a:rPr lang="de-DE" altLang="de-DE"/>
              <a:t> … </a:t>
            </a:r>
            <a:r>
              <a:rPr lang="de-DE" altLang="de-DE" b="1">
                <a:solidFill>
                  <a:srgbClr val="0000FF"/>
                </a:solidFill>
              </a:rPr>
              <a:t>&lt;/tag&gt;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1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2">
            <a:extLst>
              <a:ext uri="{FF2B5EF4-FFF2-40B4-BE49-F238E27FC236}">
                <a16:creationId xmlns:a16="http://schemas.microsoft.com/office/drawing/2014/main" id="{C6C66DBE-1CF9-0278-0C4A-D264F2C7C94B}"/>
              </a:ext>
            </a:extLst>
          </p:cNvPr>
          <p:cNvSpPr>
            <a:spLocks noGrp="1"/>
          </p:cNvSpPr>
          <p:nvPr>
            <p:ph type="dt" sz="half" idx="10"/>
          </p:nvPr>
        </p:nvSpPr>
        <p:spPr/>
        <p:txBody>
          <a:bodyPr/>
          <a:lstStyle/>
          <a:p>
            <a:fld id="{D8C2D4C9-530C-4CAE-B73E-E60308CD1BAB}" type="datetime1">
              <a:rPr lang="de-DE" altLang="de-DE"/>
              <a:pPr/>
              <a:t>02.04.2024</a:t>
            </a:fld>
            <a:endParaRPr lang="de-DE" altLang="de-DE"/>
          </a:p>
        </p:txBody>
      </p:sp>
      <p:sp>
        <p:nvSpPr>
          <p:cNvPr id="3" name="Fußzeilenplatzhalter 3">
            <a:extLst>
              <a:ext uri="{FF2B5EF4-FFF2-40B4-BE49-F238E27FC236}">
                <a16:creationId xmlns:a16="http://schemas.microsoft.com/office/drawing/2014/main" id="{71B4E2E3-F5CD-A708-B527-FEB2D74B8DC1}"/>
              </a:ext>
            </a:extLst>
          </p:cNvPr>
          <p:cNvSpPr>
            <a:spLocks noGrp="1"/>
          </p:cNvSpPr>
          <p:nvPr>
            <p:ph type="ftr" sz="quarter" idx="11"/>
          </p:nvPr>
        </p:nvSpPr>
        <p:spPr/>
        <p:txBody>
          <a:bodyPr/>
          <a:lstStyle/>
          <a:p>
            <a:r>
              <a:rPr lang="de-DE" altLang="de-DE"/>
              <a:t>HTML</a:t>
            </a:r>
          </a:p>
        </p:txBody>
      </p:sp>
      <p:sp>
        <p:nvSpPr>
          <p:cNvPr id="4" name="Foliennummernplatzhalter 4">
            <a:extLst>
              <a:ext uri="{FF2B5EF4-FFF2-40B4-BE49-F238E27FC236}">
                <a16:creationId xmlns:a16="http://schemas.microsoft.com/office/drawing/2014/main" id="{97401CB3-DF1C-8BA5-C517-494A7A720303}"/>
              </a:ext>
            </a:extLst>
          </p:cNvPr>
          <p:cNvSpPr>
            <a:spLocks noGrp="1"/>
          </p:cNvSpPr>
          <p:nvPr>
            <p:ph type="sldNum" sz="quarter" idx="12"/>
          </p:nvPr>
        </p:nvSpPr>
        <p:spPr/>
        <p:txBody>
          <a:bodyPr/>
          <a:lstStyle/>
          <a:p>
            <a:fld id="{633D7535-F657-4033-8A03-50D5C7EF3AB0}" type="slidenum">
              <a:rPr lang="de-DE" altLang="de-DE"/>
              <a:pPr/>
              <a:t>5</a:t>
            </a:fld>
            <a:endParaRPr lang="de-DE" altLang="de-DE"/>
          </a:p>
        </p:txBody>
      </p:sp>
      <p:sp>
        <p:nvSpPr>
          <p:cNvPr id="10247" name="Rectangle 7">
            <a:extLst>
              <a:ext uri="{FF2B5EF4-FFF2-40B4-BE49-F238E27FC236}">
                <a16:creationId xmlns:a16="http://schemas.microsoft.com/office/drawing/2014/main" id="{B5A1EE27-C2E0-9B22-8D2D-9A8BB9B37CCD}"/>
              </a:ext>
            </a:extLst>
          </p:cNvPr>
          <p:cNvSpPr>
            <a:spLocks noChangeArrowheads="1"/>
          </p:cNvSpPr>
          <p:nvPr/>
        </p:nvSpPr>
        <p:spPr bwMode="auto">
          <a:xfrm>
            <a:off x="1547813" y="1341438"/>
            <a:ext cx="5761037" cy="403225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de-CH"/>
          </a:p>
        </p:txBody>
      </p:sp>
      <p:sp>
        <p:nvSpPr>
          <p:cNvPr id="10244" name="Rectangle 4">
            <a:extLst>
              <a:ext uri="{FF2B5EF4-FFF2-40B4-BE49-F238E27FC236}">
                <a16:creationId xmlns:a16="http://schemas.microsoft.com/office/drawing/2014/main" id="{5CAFD386-A784-A794-695E-1C70FA3F92B4}"/>
              </a:ext>
            </a:extLst>
          </p:cNvPr>
          <p:cNvSpPr>
            <a:spLocks noGrp="1" noChangeArrowheads="1"/>
          </p:cNvSpPr>
          <p:nvPr>
            <p:ph type="title"/>
          </p:nvPr>
        </p:nvSpPr>
        <p:spPr/>
        <p:txBody>
          <a:bodyPr/>
          <a:lstStyle/>
          <a:p>
            <a:r>
              <a:rPr lang="de-DE" altLang="de-DE"/>
              <a:t>Grundgerüst einer HTML-Datei</a:t>
            </a:r>
          </a:p>
        </p:txBody>
      </p:sp>
      <p:sp>
        <p:nvSpPr>
          <p:cNvPr id="10245" name="Text Box 5">
            <a:extLst>
              <a:ext uri="{FF2B5EF4-FFF2-40B4-BE49-F238E27FC236}">
                <a16:creationId xmlns:a16="http://schemas.microsoft.com/office/drawing/2014/main" id="{BCC6E4D4-2AC4-DEE8-F21E-6673C1D5EE6C}"/>
              </a:ext>
            </a:extLst>
          </p:cNvPr>
          <p:cNvSpPr txBox="1">
            <a:spLocks noChangeArrowheads="1"/>
          </p:cNvSpPr>
          <p:nvPr/>
        </p:nvSpPr>
        <p:spPr bwMode="auto">
          <a:xfrm>
            <a:off x="1619250" y="1382713"/>
            <a:ext cx="5905500" cy="377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de-DE" altLang="de-DE" sz="1600">
                <a:solidFill>
                  <a:srgbClr val="0000FF"/>
                </a:solidFill>
              </a:rPr>
              <a:t>&lt;html&gt;</a:t>
            </a:r>
          </a:p>
          <a:p>
            <a:r>
              <a:rPr lang="de-DE" altLang="de-DE" sz="1600">
                <a:solidFill>
                  <a:srgbClr val="0000FF"/>
                </a:solidFill>
              </a:rPr>
              <a:t>&lt;head&gt;</a:t>
            </a:r>
          </a:p>
          <a:p>
            <a:r>
              <a:rPr lang="de-DE" altLang="de-DE" sz="1800"/>
              <a:t>     </a:t>
            </a:r>
            <a:r>
              <a:rPr lang="de-DE" altLang="de-DE" sz="1600">
                <a:solidFill>
                  <a:srgbClr val="0000FF"/>
                </a:solidFill>
              </a:rPr>
              <a:t>&lt;title&gt;</a:t>
            </a:r>
            <a:r>
              <a:rPr lang="de-DE" altLang="de-DE" sz="1800"/>
              <a:t>Hier steht der Titel der Seite</a:t>
            </a:r>
            <a:r>
              <a:rPr lang="de-DE" altLang="de-DE" sz="1600">
                <a:solidFill>
                  <a:srgbClr val="0000FF"/>
                </a:solidFill>
              </a:rPr>
              <a:t>&lt;/title&gt;</a:t>
            </a:r>
          </a:p>
          <a:p>
            <a:r>
              <a:rPr lang="de-DE" altLang="de-DE" sz="1600">
                <a:solidFill>
                  <a:srgbClr val="0000FF"/>
                </a:solidFill>
              </a:rPr>
              <a:t>&lt;/head&gt;</a:t>
            </a:r>
          </a:p>
          <a:p>
            <a:r>
              <a:rPr lang="de-DE" altLang="de-DE" sz="1600">
                <a:solidFill>
                  <a:srgbClr val="0000FF"/>
                </a:solidFill>
              </a:rPr>
              <a:t>&lt;body&gt;</a:t>
            </a:r>
          </a:p>
          <a:p>
            <a:endParaRPr lang="de-DE" altLang="de-DE" sz="1600">
              <a:solidFill>
                <a:srgbClr val="0000FF"/>
              </a:solidFill>
            </a:endParaRPr>
          </a:p>
          <a:p>
            <a:r>
              <a:rPr lang="de-DE" altLang="de-DE" sz="1800"/>
              <a:t>                      Hier steht der eigentliche Seiteninhalt</a:t>
            </a:r>
          </a:p>
          <a:p>
            <a:endParaRPr lang="de-DE" altLang="de-DE" sz="1800"/>
          </a:p>
          <a:p>
            <a:r>
              <a:rPr lang="de-DE" altLang="de-DE" sz="1600">
                <a:solidFill>
                  <a:srgbClr val="0000FF"/>
                </a:solidFill>
              </a:rPr>
              <a:t>&lt;/body&gt;</a:t>
            </a:r>
          </a:p>
          <a:p>
            <a:r>
              <a:rPr lang="de-DE" altLang="de-DE" sz="1600">
                <a:solidFill>
                  <a:srgbClr val="0000FF"/>
                </a:solidFill>
              </a:rPr>
              <a:t>&lt;/html&gt;</a:t>
            </a:r>
          </a:p>
        </p:txBody>
      </p:sp>
      <p:sp>
        <p:nvSpPr>
          <p:cNvPr id="10246" name="AutoShape 6">
            <a:extLst>
              <a:ext uri="{FF2B5EF4-FFF2-40B4-BE49-F238E27FC236}">
                <a16:creationId xmlns:a16="http://schemas.microsoft.com/office/drawing/2014/main" id="{4AF790CC-70B8-879E-107B-8CB2550F0CD1}"/>
              </a:ext>
            </a:extLst>
          </p:cNvPr>
          <p:cNvSpPr>
            <a:spLocks/>
          </p:cNvSpPr>
          <p:nvPr/>
        </p:nvSpPr>
        <p:spPr bwMode="auto">
          <a:xfrm>
            <a:off x="2627313" y="3213100"/>
            <a:ext cx="360362" cy="1223963"/>
          </a:xfrm>
          <a:prstGeom prst="rightBrace">
            <a:avLst>
              <a:gd name="adj1" fmla="val 2830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CH"/>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2">
            <a:extLst>
              <a:ext uri="{FF2B5EF4-FFF2-40B4-BE49-F238E27FC236}">
                <a16:creationId xmlns:a16="http://schemas.microsoft.com/office/drawing/2014/main" id="{C82CA43C-2803-AA7A-8FE5-177FE7383901}"/>
              </a:ext>
            </a:extLst>
          </p:cNvPr>
          <p:cNvSpPr>
            <a:spLocks noGrp="1"/>
          </p:cNvSpPr>
          <p:nvPr>
            <p:ph type="dt" sz="half" idx="10"/>
          </p:nvPr>
        </p:nvSpPr>
        <p:spPr/>
        <p:txBody>
          <a:bodyPr/>
          <a:lstStyle/>
          <a:p>
            <a:fld id="{0D806910-0C8F-49D0-9C7C-D33C62A19847}" type="datetime1">
              <a:rPr lang="de-DE" altLang="de-DE"/>
              <a:pPr/>
              <a:t>02.04.2024</a:t>
            </a:fld>
            <a:endParaRPr lang="de-DE" altLang="de-DE"/>
          </a:p>
        </p:txBody>
      </p:sp>
      <p:sp>
        <p:nvSpPr>
          <p:cNvPr id="3" name="Fußzeilenplatzhalter 3">
            <a:extLst>
              <a:ext uri="{FF2B5EF4-FFF2-40B4-BE49-F238E27FC236}">
                <a16:creationId xmlns:a16="http://schemas.microsoft.com/office/drawing/2014/main" id="{D8309200-2C1E-8659-6CAF-1B58F1557429}"/>
              </a:ext>
            </a:extLst>
          </p:cNvPr>
          <p:cNvSpPr>
            <a:spLocks noGrp="1"/>
          </p:cNvSpPr>
          <p:nvPr>
            <p:ph type="ftr" sz="quarter" idx="11"/>
          </p:nvPr>
        </p:nvSpPr>
        <p:spPr/>
        <p:txBody>
          <a:bodyPr/>
          <a:lstStyle/>
          <a:p>
            <a:r>
              <a:rPr lang="de-DE" altLang="de-DE"/>
              <a:t>HTML</a:t>
            </a:r>
          </a:p>
        </p:txBody>
      </p:sp>
      <p:sp>
        <p:nvSpPr>
          <p:cNvPr id="4" name="Foliennummernplatzhalter 4">
            <a:extLst>
              <a:ext uri="{FF2B5EF4-FFF2-40B4-BE49-F238E27FC236}">
                <a16:creationId xmlns:a16="http://schemas.microsoft.com/office/drawing/2014/main" id="{408A72CD-DB5D-4B0F-742B-9D3FE2375411}"/>
              </a:ext>
            </a:extLst>
          </p:cNvPr>
          <p:cNvSpPr>
            <a:spLocks noGrp="1"/>
          </p:cNvSpPr>
          <p:nvPr>
            <p:ph type="sldNum" sz="quarter" idx="12"/>
          </p:nvPr>
        </p:nvSpPr>
        <p:spPr/>
        <p:txBody>
          <a:bodyPr/>
          <a:lstStyle/>
          <a:p>
            <a:fld id="{51879F65-98DE-4944-B3F9-5ECA3D9DB270}" type="slidenum">
              <a:rPr lang="de-DE" altLang="de-DE"/>
              <a:pPr/>
              <a:t>6</a:t>
            </a:fld>
            <a:endParaRPr lang="de-DE" altLang="de-DE"/>
          </a:p>
        </p:txBody>
      </p:sp>
      <p:sp>
        <p:nvSpPr>
          <p:cNvPr id="12293" name="Text Box 5">
            <a:extLst>
              <a:ext uri="{FF2B5EF4-FFF2-40B4-BE49-F238E27FC236}">
                <a16:creationId xmlns:a16="http://schemas.microsoft.com/office/drawing/2014/main" id="{A616B777-9478-3902-3F62-87116445680F}"/>
              </a:ext>
            </a:extLst>
          </p:cNvPr>
          <p:cNvSpPr txBox="1">
            <a:spLocks noChangeArrowheads="1"/>
          </p:cNvSpPr>
          <p:nvPr/>
        </p:nvSpPr>
        <p:spPr bwMode="auto">
          <a:xfrm>
            <a:off x="323850" y="908050"/>
            <a:ext cx="8424863"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de-DE" altLang="de-DE"/>
              <a:t>Der HTML-Quelltext (Text im Editor) ist formatfrei, d.h. die Formatierung des Quelltextes ist ohne Bedeutung.</a:t>
            </a:r>
          </a:p>
          <a:p>
            <a:r>
              <a:rPr lang="de-DE" altLang="de-DE"/>
              <a:t>Das Aussehen der Seite wird ausschließlich über Tags bestimmt.</a:t>
            </a:r>
          </a:p>
          <a:p>
            <a:r>
              <a:rPr lang="de-DE" altLang="de-DE"/>
              <a:t>Zeilenumbruch:  </a:t>
            </a:r>
            <a:r>
              <a:rPr lang="de-DE" altLang="de-DE" b="1">
                <a:solidFill>
                  <a:srgbClr val="0000FF"/>
                </a:solidFill>
              </a:rPr>
              <a:t>&lt;br /&gt;</a:t>
            </a:r>
          </a:p>
        </p:txBody>
      </p:sp>
      <p:grpSp>
        <p:nvGrpSpPr>
          <p:cNvPr id="12298" name="Group 10">
            <a:extLst>
              <a:ext uri="{FF2B5EF4-FFF2-40B4-BE49-F238E27FC236}">
                <a16:creationId xmlns:a16="http://schemas.microsoft.com/office/drawing/2014/main" id="{C9EB9AB8-8371-418D-D9CB-5A22F2A27F47}"/>
              </a:ext>
            </a:extLst>
          </p:cNvPr>
          <p:cNvGrpSpPr>
            <a:grpSpLocks/>
          </p:cNvGrpSpPr>
          <p:nvPr/>
        </p:nvGrpSpPr>
        <p:grpSpPr bwMode="auto">
          <a:xfrm>
            <a:off x="914400" y="2514600"/>
            <a:ext cx="5111750" cy="3832225"/>
            <a:chOff x="1338" y="1742"/>
            <a:chExt cx="3220" cy="2414"/>
          </a:xfrm>
        </p:grpSpPr>
        <p:sp>
          <p:nvSpPr>
            <p:cNvPr id="12296" name="Rectangle 8">
              <a:extLst>
                <a:ext uri="{FF2B5EF4-FFF2-40B4-BE49-F238E27FC236}">
                  <a16:creationId xmlns:a16="http://schemas.microsoft.com/office/drawing/2014/main" id="{1FC9FE6F-89E9-4EA8-C76A-3BDC6406A24C}"/>
                </a:ext>
              </a:extLst>
            </p:cNvPr>
            <p:cNvSpPr>
              <a:spLocks noChangeArrowheads="1"/>
            </p:cNvSpPr>
            <p:nvPr/>
          </p:nvSpPr>
          <p:spPr bwMode="auto">
            <a:xfrm>
              <a:off x="1338" y="1752"/>
              <a:ext cx="2903" cy="2404"/>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de-CH"/>
            </a:p>
          </p:txBody>
        </p:sp>
        <p:sp>
          <p:nvSpPr>
            <p:cNvPr id="12294" name="Text Box 6">
              <a:extLst>
                <a:ext uri="{FF2B5EF4-FFF2-40B4-BE49-F238E27FC236}">
                  <a16:creationId xmlns:a16="http://schemas.microsoft.com/office/drawing/2014/main" id="{321007E4-1BC7-E560-A734-E6CB1ED69F88}"/>
                </a:ext>
              </a:extLst>
            </p:cNvPr>
            <p:cNvSpPr txBox="1">
              <a:spLocks noChangeArrowheads="1"/>
            </p:cNvSpPr>
            <p:nvPr/>
          </p:nvSpPr>
          <p:spPr bwMode="auto">
            <a:xfrm>
              <a:off x="1428" y="1742"/>
              <a:ext cx="3130" cy="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de-DE" altLang="de-DE" sz="1600">
                  <a:solidFill>
                    <a:srgbClr val="0000FF"/>
                  </a:solidFill>
                </a:rPr>
                <a:t>&lt;html&gt;</a:t>
              </a:r>
            </a:p>
            <a:p>
              <a:pPr>
                <a:spcBef>
                  <a:spcPct val="0"/>
                </a:spcBef>
              </a:pPr>
              <a:r>
                <a:rPr lang="de-DE" altLang="de-DE" sz="1600">
                  <a:solidFill>
                    <a:srgbClr val="0000FF"/>
                  </a:solidFill>
                </a:rPr>
                <a:t>&lt;head&gt;</a:t>
              </a:r>
            </a:p>
            <a:p>
              <a:pPr>
                <a:spcBef>
                  <a:spcPct val="0"/>
                </a:spcBef>
              </a:pPr>
              <a:r>
                <a:rPr lang="de-DE" altLang="de-DE" sz="1600"/>
                <a:t>    </a:t>
              </a:r>
              <a:r>
                <a:rPr lang="de-DE" altLang="de-DE" sz="1600">
                  <a:solidFill>
                    <a:srgbClr val="0000FF"/>
                  </a:solidFill>
                </a:rPr>
                <a:t> &lt;title&gt;</a:t>
              </a:r>
              <a:r>
                <a:rPr lang="de-DE" altLang="de-DE" sz="1600"/>
                <a:t>Hier steht der Titel der Seite</a:t>
              </a:r>
              <a:r>
                <a:rPr lang="de-DE" altLang="de-DE" sz="1600">
                  <a:solidFill>
                    <a:srgbClr val="0000FF"/>
                  </a:solidFill>
                </a:rPr>
                <a:t>&lt;/title&gt;</a:t>
              </a:r>
            </a:p>
            <a:p>
              <a:pPr>
                <a:spcBef>
                  <a:spcPct val="0"/>
                </a:spcBef>
              </a:pPr>
              <a:r>
                <a:rPr lang="de-DE" altLang="de-DE" sz="1600">
                  <a:solidFill>
                    <a:srgbClr val="0000FF"/>
                  </a:solidFill>
                </a:rPr>
                <a:t>&lt;/head&gt;</a:t>
              </a:r>
            </a:p>
            <a:p>
              <a:pPr>
                <a:spcBef>
                  <a:spcPct val="0"/>
                </a:spcBef>
              </a:pPr>
              <a:r>
                <a:rPr lang="de-DE" altLang="de-DE" sz="1600">
                  <a:solidFill>
                    <a:srgbClr val="0000FF"/>
                  </a:solidFill>
                </a:rPr>
                <a:t>&lt;body&gt;</a:t>
              </a:r>
            </a:p>
            <a:p>
              <a:pPr>
                <a:spcBef>
                  <a:spcPct val="0"/>
                </a:spcBef>
              </a:pPr>
              <a:r>
                <a:rPr lang="de-DE" altLang="de-DE" sz="1600">
                  <a:solidFill>
                    <a:srgbClr val="0000FF"/>
                  </a:solidFill>
                </a:rPr>
                <a:t>&lt;h1&gt;</a:t>
              </a:r>
              <a:r>
                <a:rPr lang="de-DE" altLang="de-DE" sz="1600"/>
                <a:t>Zeilenumbruch</a:t>
              </a:r>
              <a:r>
                <a:rPr lang="de-DE" altLang="de-DE" sz="1600">
                  <a:solidFill>
                    <a:srgbClr val="0000FF"/>
                  </a:solidFill>
                </a:rPr>
                <a:t>&lt;/h1&gt;</a:t>
              </a:r>
            </a:p>
            <a:p>
              <a:pPr>
                <a:spcBef>
                  <a:spcPct val="0"/>
                </a:spcBef>
              </a:pPr>
              <a:endParaRPr lang="de-DE" altLang="de-DE" sz="1600"/>
            </a:p>
            <a:p>
              <a:pPr>
                <a:spcBef>
                  <a:spcPct val="0"/>
                </a:spcBef>
              </a:pPr>
              <a:r>
                <a:rPr lang="de-DE" altLang="de-DE" sz="1600"/>
                <a:t>Dieser Text steht</a:t>
              </a:r>
            </a:p>
            <a:p>
              <a:pPr>
                <a:spcBef>
                  <a:spcPct val="0"/>
                </a:spcBef>
              </a:pPr>
              <a:r>
                <a:rPr lang="de-DE" altLang="de-DE" sz="1600"/>
                <a:t>in einer Zeile</a:t>
              </a:r>
            </a:p>
            <a:p>
              <a:pPr>
                <a:spcBef>
                  <a:spcPct val="0"/>
                </a:spcBef>
              </a:pPr>
              <a:r>
                <a:rPr lang="de-DE" altLang="de-DE" sz="1600">
                  <a:solidFill>
                    <a:srgbClr val="0000FF"/>
                  </a:solidFill>
                </a:rPr>
                <a:t>&lt;br /&gt;&lt;br /&gt;</a:t>
              </a:r>
            </a:p>
            <a:p>
              <a:pPr>
                <a:spcBef>
                  <a:spcPct val="0"/>
                </a:spcBef>
              </a:pPr>
              <a:r>
                <a:rPr lang="de-DE" altLang="de-DE" sz="1600"/>
                <a:t>Hier haben wir nun Text </a:t>
              </a:r>
              <a:r>
                <a:rPr lang="de-DE" altLang="de-DE" sz="1600">
                  <a:solidFill>
                    <a:srgbClr val="0000FF"/>
                  </a:solidFill>
                </a:rPr>
                <a:t>&lt;br /&gt;</a:t>
              </a:r>
              <a:r>
                <a:rPr lang="de-DE" altLang="de-DE" sz="1600"/>
                <a:t> in zwei Zeilen.</a:t>
              </a:r>
            </a:p>
            <a:p>
              <a:pPr>
                <a:spcBef>
                  <a:spcPct val="0"/>
                </a:spcBef>
              </a:pPr>
              <a:endParaRPr lang="de-DE" altLang="de-DE" sz="1600"/>
            </a:p>
            <a:p>
              <a:pPr>
                <a:spcBef>
                  <a:spcPct val="0"/>
                </a:spcBef>
              </a:pPr>
              <a:r>
                <a:rPr lang="de-DE" altLang="de-DE" sz="1600"/>
                <a:t>Ende.                      </a:t>
              </a:r>
            </a:p>
            <a:p>
              <a:pPr>
                <a:spcBef>
                  <a:spcPct val="0"/>
                </a:spcBef>
              </a:pPr>
              <a:r>
                <a:rPr lang="de-DE" altLang="de-DE" sz="1600">
                  <a:solidFill>
                    <a:srgbClr val="0000FF"/>
                  </a:solidFill>
                </a:rPr>
                <a:t>&lt;/body&gt;</a:t>
              </a:r>
            </a:p>
            <a:p>
              <a:pPr>
                <a:spcBef>
                  <a:spcPct val="0"/>
                </a:spcBef>
              </a:pPr>
              <a:r>
                <a:rPr lang="de-DE" altLang="de-DE" sz="1600">
                  <a:solidFill>
                    <a:srgbClr val="0000FF"/>
                  </a:solidFill>
                </a:rPr>
                <a:t>&lt;/html&gt;</a:t>
              </a:r>
            </a:p>
          </p:txBody>
        </p:sp>
      </p:grpSp>
      <p:sp>
        <p:nvSpPr>
          <p:cNvPr id="12295" name="Rectangle 7">
            <a:extLst>
              <a:ext uri="{FF2B5EF4-FFF2-40B4-BE49-F238E27FC236}">
                <a16:creationId xmlns:a16="http://schemas.microsoft.com/office/drawing/2014/main" id="{54243FDF-ED03-8C64-955E-0EC87CA563B2}"/>
              </a:ext>
            </a:extLst>
          </p:cNvPr>
          <p:cNvSpPr>
            <a:spLocks noGrp="1" noChangeArrowheads="1"/>
          </p:cNvSpPr>
          <p:nvPr>
            <p:ph type="title"/>
          </p:nvPr>
        </p:nvSpPr>
        <p:spPr/>
        <p:txBody>
          <a:bodyPr/>
          <a:lstStyle/>
          <a:p>
            <a:r>
              <a:rPr lang="de-DE" altLang="de-DE"/>
              <a:t>HTML - Quelltext</a:t>
            </a:r>
          </a:p>
        </p:txBody>
      </p:sp>
      <p:sp>
        <p:nvSpPr>
          <p:cNvPr id="12299" name="Text Box 11">
            <a:extLst>
              <a:ext uri="{FF2B5EF4-FFF2-40B4-BE49-F238E27FC236}">
                <a16:creationId xmlns:a16="http://schemas.microsoft.com/office/drawing/2014/main" id="{5F43ED5C-C9B6-14BA-B5C0-DA56D0A67671}"/>
              </a:ext>
            </a:extLst>
          </p:cNvPr>
          <p:cNvSpPr txBox="1">
            <a:spLocks noChangeArrowheads="1"/>
          </p:cNvSpPr>
          <p:nvPr/>
        </p:nvSpPr>
        <p:spPr bwMode="auto">
          <a:xfrm>
            <a:off x="5715000" y="5410200"/>
            <a:ext cx="3200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de-DE" altLang="de-DE">
                <a:solidFill>
                  <a:srgbClr val="009900"/>
                </a:solidFill>
              </a:rPr>
              <a:t>Eine Datei beispiel.htm mit dem Editor erstellen und testen.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22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22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umsplatzhalter 3">
            <a:extLst>
              <a:ext uri="{FF2B5EF4-FFF2-40B4-BE49-F238E27FC236}">
                <a16:creationId xmlns:a16="http://schemas.microsoft.com/office/drawing/2014/main" id="{BF3D80E3-9F5C-C32D-DC02-E360265B9EFA}"/>
              </a:ext>
            </a:extLst>
          </p:cNvPr>
          <p:cNvSpPr>
            <a:spLocks noGrp="1"/>
          </p:cNvSpPr>
          <p:nvPr>
            <p:ph type="dt" sz="half" idx="10"/>
          </p:nvPr>
        </p:nvSpPr>
        <p:spPr/>
        <p:txBody>
          <a:bodyPr/>
          <a:lstStyle/>
          <a:p>
            <a:fld id="{41D978CF-2F31-4EB6-98CC-412673BEF319}" type="datetime1">
              <a:rPr lang="de-DE" altLang="de-DE"/>
              <a:pPr/>
              <a:t>02.04.2024</a:t>
            </a:fld>
            <a:endParaRPr lang="de-DE" altLang="de-DE"/>
          </a:p>
        </p:txBody>
      </p:sp>
      <p:sp>
        <p:nvSpPr>
          <p:cNvPr id="3" name="Fußzeilenplatzhalter 4">
            <a:extLst>
              <a:ext uri="{FF2B5EF4-FFF2-40B4-BE49-F238E27FC236}">
                <a16:creationId xmlns:a16="http://schemas.microsoft.com/office/drawing/2014/main" id="{41AF6264-7CBC-4911-F5A0-72FA41AD7B18}"/>
              </a:ext>
            </a:extLst>
          </p:cNvPr>
          <p:cNvSpPr>
            <a:spLocks noGrp="1"/>
          </p:cNvSpPr>
          <p:nvPr>
            <p:ph type="ftr" sz="quarter" idx="11"/>
          </p:nvPr>
        </p:nvSpPr>
        <p:spPr/>
        <p:txBody>
          <a:bodyPr/>
          <a:lstStyle/>
          <a:p>
            <a:r>
              <a:rPr lang="de-DE" altLang="de-DE"/>
              <a:t>HTML</a:t>
            </a:r>
          </a:p>
        </p:txBody>
      </p:sp>
      <p:sp>
        <p:nvSpPr>
          <p:cNvPr id="4" name="Foliennummernplatzhalter 5">
            <a:extLst>
              <a:ext uri="{FF2B5EF4-FFF2-40B4-BE49-F238E27FC236}">
                <a16:creationId xmlns:a16="http://schemas.microsoft.com/office/drawing/2014/main" id="{F72B179A-E375-6EFB-322D-DBE69BC07F2E}"/>
              </a:ext>
            </a:extLst>
          </p:cNvPr>
          <p:cNvSpPr>
            <a:spLocks noGrp="1"/>
          </p:cNvSpPr>
          <p:nvPr>
            <p:ph type="sldNum" sz="quarter" idx="12"/>
          </p:nvPr>
        </p:nvSpPr>
        <p:spPr/>
        <p:txBody>
          <a:bodyPr/>
          <a:lstStyle/>
          <a:p>
            <a:fld id="{58D3CF6A-F975-45E2-9121-6BD595DA991C}" type="slidenum">
              <a:rPr lang="de-DE" altLang="de-DE"/>
              <a:pPr/>
              <a:t>7</a:t>
            </a:fld>
            <a:endParaRPr lang="de-DE" altLang="de-DE"/>
          </a:p>
        </p:txBody>
      </p:sp>
      <p:sp>
        <p:nvSpPr>
          <p:cNvPr id="17412" name="Rectangle 4">
            <a:extLst>
              <a:ext uri="{FF2B5EF4-FFF2-40B4-BE49-F238E27FC236}">
                <a16:creationId xmlns:a16="http://schemas.microsoft.com/office/drawing/2014/main" id="{62699EF6-E483-B67F-C006-1CAF564809A7}"/>
              </a:ext>
            </a:extLst>
          </p:cNvPr>
          <p:cNvSpPr>
            <a:spLocks noGrp="1" noChangeArrowheads="1"/>
          </p:cNvSpPr>
          <p:nvPr>
            <p:ph type="title"/>
          </p:nvPr>
        </p:nvSpPr>
        <p:spPr/>
        <p:txBody>
          <a:bodyPr/>
          <a:lstStyle/>
          <a:p>
            <a:r>
              <a:rPr lang="de-DE" altLang="de-DE"/>
              <a:t>Einige wichtige Tags</a:t>
            </a:r>
          </a:p>
        </p:txBody>
      </p:sp>
      <p:sp>
        <p:nvSpPr>
          <p:cNvPr id="17414" name="Rectangle 6">
            <a:extLst>
              <a:ext uri="{FF2B5EF4-FFF2-40B4-BE49-F238E27FC236}">
                <a16:creationId xmlns:a16="http://schemas.microsoft.com/office/drawing/2014/main" id="{C4087C49-A864-9807-E6D6-C540C83C25FF}"/>
              </a:ext>
            </a:extLst>
          </p:cNvPr>
          <p:cNvSpPr>
            <a:spLocks noGrp="1" noChangeArrowheads="1"/>
          </p:cNvSpPr>
          <p:nvPr>
            <p:ph type="body" idx="1"/>
          </p:nvPr>
        </p:nvSpPr>
        <p:spPr>
          <a:xfrm>
            <a:off x="250825" y="1587500"/>
            <a:ext cx="8569325" cy="3786188"/>
          </a:xfrm>
        </p:spPr>
        <p:txBody>
          <a:bodyPr/>
          <a:lstStyle/>
          <a:p>
            <a:pPr>
              <a:lnSpc>
                <a:spcPct val="90000"/>
              </a:lnSpc>
            </a:pPr>
            <a:r>
              <a:rPr lang="de-DE" altLang="de-DE" sz="2000"/>
              <a:t>Überschriften	</a:t>
            </a:r>
            <a:r>
              <a:rPr lang="de-DE" altLang="de-DE" sz="2000" b="1">
                <a:solidFill>
                  <a:srgbClr val="0000FF"/>
                </a:solidFill>
              </a:rPr>
              <a:t>&lt;h1&gt;  &lt;/h1&gt;  </a:t>
            </a:r>
            <a:r>
              <a:rPr lang="de-DE" altLang="de-DE" sz="2000"/>
              <a:t>bis</a:t>
            </a:r>
            <a:r>
              <a:rPr lang="de-DE" altLang="de-DE" sz="2000" b="1">
                <a:solidFill>
                  <a:srgbClr val="0000FF"/>
                </a:solidFill>
              </a:rPr>
              <a:t>  &lt;h6&gt;  &lt;/h6&gt;</a:t>
            </a:r>
          </a:p>
          <a:p>
            <a:pPr>
              <a:lnSpc>
                <a:spcPct val="90000"/>
              </a:lnSpc>
            </a:pPr>
            <a:r>
              <a:rPr lang="de-DE" altLang="de-DE" sz="2000"/>
              <a:t>Textabsatz		</a:t>
            </a:r>
            <a:r>
              <a:rPr lang="de-DE" altLang="de-DE" sz="2000" b="1">
                <a:solidFill>
                  <a:srgbClr val="0000FF"/>
                </a:solidFill>
              </a:rPr>
              <a:t>&lt;p&gt;  &lt;/p&gt;</a:t>
            </a:r>
            <a:br>
              <a:rPr lang="de-DE" altLang="de-DE" sz="2000"/>
            </a:br>
            <a:r>
              <a:rPr lang="de-DE" altLang="de-DE" sz="2000"/>
              <a:t>			Fließtext, Zeilenumbruch am Ende des Absatzes</a:t>
            </a:r>
          </a:p>
          <a:p>
            <a:pPr>
              <a:lnSpc>
                <a:spcPct val="90000"/>
              </a:lnSpc>
            </a:pPr>
            <a:r>
              <a:rPr lang="de-DE" altLang="de-DE" sz="2000"/>
              <a:t>Zeilenumbruch	</a:t>
            </a:r>
            <a:r>
              <a:rPr lang="de-DE" altLang="de-DE" sz="2000" b="1">
                <a:solidFill>
                  <a:srgbClr val="0000FF"/>
                </a:solidFill>
              </a:rPr>
              <a:t>&lt;br /&gt;</a:t>
            </a:r>
          </a:p>
          <a:p>
            <a:pPr>
              <a:lnSpc>
                <a:spcPct val="90000"/>
              </a:lnSpc>
            </a:pPr>
            <a:r>
              <a:rPr lang="de-DE" altLang="de-DE" sz="2000"/>
              <a:t>Trennlinie		</a:t>
            </a:r>
            <a:r>
              <a:rPr lang="de-DE" altLang="de-DE" sz="2000" b="1">
                <a:solidFill>
                  <a:srgbClr val="0000FF"/>
                </a:solidFill>
              </a:rPr>
              <a:t>&lt;hr /&gt;</a:t>
            </a:r>
          </a:p>
          <a:p>
            <a:pPr>
              <a:lnSpc>
                <a:spcPct val="90000"/>
              </a:lnSpc>
            </a:pPr>
            <a:r>
              <a:rPr lang="de-DE" altLang="de-DE" sz="2000"/>
              <a:t>Textattribute		</a:t>
            </a:r>
            <a:r>
              <a:rPr lang="de-DE" altLang="de-DE" sz="2000" b="1">
                <a:solidFill>
                  <a:srgbClr val="0000FF"/>
                </a:solidFill>
              </a:rPr>
              <a:t>&lt;b&gt;  &lt;/b&gt;</a:t>
            </a:r>
            <a:r>
              <a:rPr lang="de-DE" altLang="de-DE" sz="2000"/>
              <a:t>  fett (bold)</a:t>
            </a:r>
            <a:br>
              <a:rPr lang="de-DE" altLang="de-DE" sz="2000"/>
            </a:br>
            <a:r>
              <a:rPr lang="de-DE" altLang="de-DE" sz="2000"/>
              <a:t>			</a:t>
            </a:r>
            <a:r>
              <a:rPr lang="de-DE" altLang="de-DE" sz="2000" b="1">
                <a:solidFill>
                  <a:srgbClr val="0000FF"/>
                </a:solidFill>
              </a:rPr>
              <a:t>&lt;i&gt;   &lt;/i&gt;</a:t>
            </a:r>
            <a:r>
              <a:rPr lang="de-DE" altLang="de-DE" sz="2000"/>
              <a:t>    kursiv (italic)</a:t>
            </a:r>
            <a:br>
              <a:rPr lang="de-DE" altLang="de-DE" sz="2000"/>
            </a:br>
            <a:r>
              <a:rPr lang="de-DE" altLang="de-DE" sz="2000"/>
              <a:t>			</a:t>
            </a:r>
            <a:r>
              <a:rPr lang="de-DE" altLang="de-DE" sz="2000" b="1">
                <a:solidFill>
                  <a:srgbClr val="0000FF"/>
                </a:solidFill>
              </a:rPr>
              <a:t>&lt;u&gt;  &lt;/u&gt;</a:t>
            </a:r>
            <a:r>
              <a:rPr lang="de-DE" altLang="de-DE" sz="2000"/>
              <a:t>  unterstrichen (underline), …</a:t>
            </a:r>
          </a:p>
          <a:p>
            <a:pPr>
              <a:lnSpc>
                <a:spcPct val="90000"/>
              </a:lnSpc>
            </a:pPr>
            <a:r>
              <a:rPr lang="de-DE" altLang="de-DE" sz="2000"/>
              <a:t>Kommentar		</a:t>
            </a:r>
            <a:r>
              <a:rPr lang="de-DE" altLang="de-DE" sz="2000" b="1">
                <a:solidFill>
                  <a:srgbClr val="0000FF"/>
                </a:solidFill>
              </a:rPr>
              <a:t>&lt;!–</a:t>
            </a:r>
            <a:r>
              <a:rPr lang="de-DE" altLang="de-DE" sz="2000"/>
              <a:t> Dies ist ein Kommentar </a:t>
            </a:r>
            <a:r>
              <a:rPr lang="de-DE" altLang="de-DE" sz="2000" b="1">
                <a:solidFill>
                  <a:srgbClr val="0000FF"/>
                </a:solidFill>
              </a:rPr>
              <a:t>--&gt;</a:t>
            </a:r>
            <a:br>
              <a:rPr lang="de-DE" altLang="de-DE" sz="2000" b="1">
                <a:solidFill>
                  <a:srgbClr val="0000FF"/>
                </a:solidFill>
              </a:rPr>
            </a:br>
            <a:r>
              <a:rPr lang="de-DE" altLang="de-DE" sz="2000"/>
              <a:t>			Auch mehrzeilig möglich.</a:t>
            </a:r>
          </a:p>
          <a:p>
            <a:pPr>
              <a:lnSpc>
                <a:spcPct val="90000"/>
              </a:lnSpc>
            </a:pPr>
            <a:r>
              <a:rPr lang="de-DE" altLang="de-DE" sz="2000"/>
              <a:t>Tags können auch geschachtelt sein:     </a:t>
            </a:r>
            <a:r>
              <a:rPr lang="de-DE" altLang="de-DE" sz="2000" b="1">
                <a:solidFill>
                  <a:srgbClr val="0000FF"/>
                </a:solidFill>
              </a:rPr>
              <a:t>&lt;b&gt;&lt;u&gt;</a:t>
            </a:r>
            <a:r>
              <a:rPr lang="de-DE" altLang="de-DE" sz="2000"/>
              <a:t>Hallo</a:t>
            </a:r>
            <a:r>
              <a:rPr lang="de-DE" altLang="de-DE" sz="2000" b="1">
                <a:solidFill>
                  <a:srgbClr val="0000FF"/>
                </a:solidFill>
              </a:rPr>
              <a:t>&lt;/u&gt;&lt;/b&gt;</a:t>
            </a:r>
          </a:p>
        </p:txBody>
      </p:sp>
      <p:sp>
        <p:nvSpPr>
          <p:cNvPr id="17417" name="Text Box 9">
            <a:extLst>
              <a:ext uri="{FF2B5EF4-FFF2-40B4-BE49-F238E27FC236}">
                <a16:creationId xmlns:a16="http://schemas.microsoft.com/office/drawing/2014/main" id="{E8726CF4-6D8A-71FF-0946-1485B8981D9D}"/>
              </a:ext>
            </a:extLst>
          </p:cNvPr>
          <p:cNvSpPr txBox="1">
            <a:spLocks noChangeArrowheads="1"/>
          </p:cNvSpPr>
          <p:nvPr/>
        </p:nvSpPr>
        <p:spPr bwMode="auto">
          <a:xfrm>
            <a:off x="609600" y="5318125"/>
            <a:ext cx="624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de-DE" altLang="de-DE">
                <a:solidFill>
                  <a:srgbClr val="009900"/>
                </a:solidFill>
              </a:rPr>
              <a:t>Die Tags in der Datei beispiel.htm ausprobieren.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74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74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2">
            <a:extLst>
              <a:ext uri="{FF2B5EF4-FFF2-40B4-BE49-F238E27FC236}">
                <a16:creationId xmlns:a16="http://schemas.microsoft.com/office/drawing/2014/main" id="{7C41523B-5721-40C2-5857-A0FDACCC3404}"/>
              </a:ext>
            </a:extLst>
          </p:cNvPr>
          <p:cNvSpPr>
            <a:spLocks noGrp="1"/>
          </p:cNvSpPr>
          <p:nvPr>
            <p:ph type="dt" sz="half" idx="10"/>
          </p:nvPr>
        </p:nvSpPr>
        <p:spPr/>
        <p:txBody>
          <a:bodyPr/>
          <a:lstStyle/>
          <a:p>
            <a:fld id="{2D9287E8-C728-48FB-BEB7-A89475772DDF}" type="datetime1">
              <a:rPr lang="de-DE" altLang="de-DE"/>
              <a:pPr/>
              <a:t>02.04.2024</a:t>
            </a:fld>
            <a:endParaRPr lang="de-DE" altLang="de-DE"/>
          </a:p>
        </p:txBody>
      </p:sp>
      <p:sp>
        <p:nvSpPr>
          <p:cNvPr id="3" name="Fußzeilenplatzhalter 3">
            <a:extLst>
              <a:ext uri="{FF2B5EF4-FFF2-40B4-BE49-F238E27FC236}">
                <a16:creationId xmlns:a16="http://schemas.microsoft.com/office/drawing/2014/main" id="{063E2B32-5913-AEC7-AE24-4C3F5704028B}"/>
              </a:ext>
            </a:extLst>
          </p:cNvPr>
          <p:cNvSpPr>
            <a:spLocks noGrp="1"/>
          </p:cNvSpPr>
          <p:nvPr>
            <p:ph type="ftr" sz="quarter" idx="11"/>
          </p:nvPr>
        </p:nvSpPr>
        <p:spPr/>
        <p:txBody>
          <a:bodyPr/>
          <a:lstStyle/>
          <a:p>
            <a:r>
              <a:rPr lang="de-DE" altLang="de-DE"/>
              <a:t>HTML</a:t>
            </a:r>
          </a:p>
        </p:txBody>
      </p:sp>
      <p:sp>
        <p:nvSpPr>
          <p:cNvPr id="4" name="Foliennummernplatzhalter 4">
            <a:extLst>
              <a:ext uri="{FF2B5EF4-FFF2-40B4-BE49-F238E27FC236}">
                <a16:creationId xmlns:a16="http://schemas.microsoft.com/office/drawing/2014/main" id="{427A5E59-8787-A38F-ABEE-55532B6A3249}"/>
              </a:ext>
            </a:extLst>
          </p:cNvPr>
          <p:cNvSpPr>
            <a:spLocks noGrp="1"/>
          </p:cNvSpPr>
          <p:nvPr>
            <p:ph type="sldNum" sz="quarter" idx="12"/>
          </p:nvPr>
        </p:nvSpPr>
        <p:spPr/>
        <p:txBody>
          <a:bodyPr/>
          <a:lstStyle/>
          <a:p>
            <a:fld id="{68312AAB-F4E2-4577-B2C0-274B1A0EB432}" type="slidenum">
              <a:rPr lang="de-DE" altLang="de-DE"/>
              <a:pPr/>
              <a:t>8</a:t>
            </a:fld>
            <a:endParaRPr lang="de-DE" altLang="de-DE"/>
          </a:p>
        </p:txBody>
      </p:sp>
      <p:sp>
        <p:nvSpPr>
          <p:cNvPr id="22534" name="Rectangle 6">
            <a:extLst>
              <a:ext uri="{FF2B5EF4-FFF2-40B4-BE49-F238E27FC236}">
                <a16:creationId xmlns:a16="http://schemas.microsoft.com/office/drawing/2014/main" id="{6F950C9C-5D30-4796-4D27-96490294D41A}"/>
              </a:ext>
            </a:extLst>
          </p:cNvPr>
          <p:cNvSpPr>
            <a:spLocks noChangeArrowheads="1"/>
          </p:cNvSpPr>
          <p:nvPr/>
        </p:nvSpPr>
        <p:spPr bwMode="auto">
          <a:xfrm>
            <a:off x="250825" y="2636838"/>
            <a:ext cx="8353425" cy="4318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de-CH"/>
          </a:p>
        </p:txBody>
      </p:sp>
      <p:sp>
        <p:nvSpPr>
          <p:cNvPr id="22532" name="Rectangle 4">
            <a:extLst>
              <a:ext uri="{FF2B5EF4-FFF2-40B4-BE49-F238E27FC236}">
                <a16:creationId xmlns:a16="http://schemas.microsoft.com/office/drawing/2014/main" id="{32E0D09B-6540-D693-3C38-01139F45CF4E}"/>
              </a:ext>
            </a:extLst>
          </p:cNvPr>
          <p:cNvSpPr>
            <a:spLocks noGrp="1" noChangeArrowheads="1"/>
          </p:cNvSpPr>
          <p:nvPr>
            <p:ph type="title"/>
          </p:nvPr>
        </p:nvSpPr>
        <p:spPr/>
        <p:txBody>
          <a:bodyPr/>
          <a:lstStyle/>
          <a:p>
            <a:r>
              <a:rPr lang="de-DE" altLang="de-DE"/>
              <a:t>Hyperlinks 1</a:t>
            </a:r>
          </a:p>
        </p:txBody>
      </p:sp>
      <p:sp>
        <p:nvSpPr>
          <p:cNvPr id="22533" name="Text Box 5">
            <a:extLst>
              <a:ext uri="{FF2B5EF4-FFF2-40B4-BE49-F238E27FC236}">
                <a16:creationId xmlns:a16="http://schemas.microsoft.com/office/drawing/2014/main" id="{72C0DD28-6927-CE01-9838-FD2C74C6733A}"/>
              </a:ext>
            </a:extLst>
          </p:cNvPr>
          <p:cNvSpPr txBox="1">
            <a:spLocks noChangeArrowheads="1"/>
          </p:cNvSpPr>
          <p:nvPr/>
        </p:nvSpPr>
        <p:spPr bwMode="auto">
          <a:xfrm>
            <a:off x="250825" y="1438275"/>
            <a:ext cx="8569325"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de-DE" altLang="de-DE"/>
              <a:t>Links (Verweise auf andere Dokumente) machen HTML zu Hypertext.</a:t>
            </a:r>
          </a:p>
          <a:p>
            <a:r>
              <a:rPr lang="de-DE" altLang="de-DE"/>
              <a:t>Verweise werden durch das </a:t>
            </a:r>
            <a:r>
              <a:rPr lang="de-DE" altLang="de-DE" b="1">
                <a:solidFill>
                  <a:srgbClr val="0000FF"/>
                </a:solidFill>
              </a:rPr>
              <a:t>&lt;a&gt;</a:t>
            </a:r>
            <a:r>
              <a:rPr lang="de-DE" altLang="de-DE"/>
              <a:t> - Tag (anchor) mit Parameter href (Hypertext-Referenz) gebildet.</a:t>
            </a:r>
          </a:p>
          <a:p>
            <a:r>
              <a:rPr lang="de-DE" altLang="de-DE" b="1">
                <a:solidFill>
                  <a:srgbClr val="0000FF"/>
                </a:solidFill>
              </a:rPr>
              <a:t>&lt;a href="</a:t>
            </a:r>
            <a:r>
              <a:rPr lang="de-DE" altLang="de-DE">
                <a:solidFill>
                  <a:srgbClr val="FF0000"/>
                </a:solidFill>
                <a:hlinkClick r:id="rId2"/>
              </a:rPr>
              <a:t>http://www.bmw.de</a:t>
            </a:r>
            <a:r>
              <a:rPr lang="de-DE" altLang="de-DE" b="1">
                <a:solidFill>
                  <a:srgbClr val="0000FF"/>
                </a:solidFill>
              </a:rPr>
              <a:t>"&gt;</a:t>
            </a:r>
            <a:r>
              <a:rPr lang="de-DE" altLang="de-DE"/>
              <a:t> Die Startseite von BMW </a:t>
            </a:r>
            <a:r>
              <a:rPr lang="de-DE" altLang="de-DE" b="1">
                <a:solidFill>
                  <a:srgbClr val="0000FF"/>
                </a:solidFill>
              </a:rPr>
              <a:t>&lt;/a&gt;</a:t>
            </a:r>
          </a:p>
          <a:p>
            <a:r>
              <a:rPr lang="de-DE" altLang="de-DE"/>
              <a:t>                             URL                           Verweistext</a:t>
            </a:r>
          </a:p>
        </p:txBody>
      </p:sp>
      <p:grpSp>
        <p:nvGrpSpPr>
          <p:cNvPr id="22539" name="Group 11">
            <a:extLst>
              <a:ext uri="{FF2B5EF4-FFF2-40B4-BE49-F238E27FC236}">
                <a16:creationId xmlns:a16="http://schemas.microsoft.com/office/drawing/2014/main" id="{C20368D1-ADBB-64FF-3546-A2E94F35D377}"/>
              </a:ext>
            </a:extLst>
          </p:cNvPr>
          <p:cNvGrpSpPr>
            <a:grpSpLocks/>
          </p:cNvGrpSpPr>
          <p:nvPr/>
        </p:nvGrpSpPr>
        <p:grpSpPr bwMode="auto">
          <a:xfrm>
            <a:off x="179388" y="3717925"/>
            <a:ext cx="8736012" cy="2073275"/>
            <a:chOff x="113" y="2208"/>
            <a:chExt cx="5503" cy="1306"/>
          </a:xfrm>
        </p:grpSpPr>
        <p:sp>
          <p:nvSpPr>
            <p:cNvPr id="22535" name="Rectangle 7">
              <a:extLst>
                <a:ext uri="{FF2B5EF4-FFF2-40B4-BE49-F238E27FC236}">
                  <a16:creationId xmlns:a16="http://schemas.microsoft.com/office/drawing/2014/main" id="{66BFAA1F-D346-76ED-612D-B0B3AB3E30B0}"/>
                </a:ext>
              </a:extLst>
            </p:cNvPr>
            <p:cNvSpPr>
              <a:spLocks noChangeArrowheads="1"/>
            </p:cNvSpPr>
            <p:nvPr/>
          </p:nvSpPr>
          <p:spPr bwMode="auto">
            <a:xfrm>
              <a:off x="113" y="2886"/>
              <a:ext cx="2177" cy="272"/>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de-CH"/>
            </a:p>
          </p:txBody>
        </p:sp>
        <p:sp>
          <p:nvSpPr>
            <p:cNvPr id="22537" name="Text Box 9">
              <a:extLst>
                <a:ext uri="{FF2B5EF4-FFF2-40B4-BE49-F238E27FC236}">
                  <a16:creationId xmlns:a16="http://schemas.microsoft.com/office/drawing/2014/main" id="{D9BEEF00-533E-2EC5-0501-BD677AC45EE7}"/>
                </a:ext>
              </a:extLst>
            </p:cNvPr>
            <p:cNvSpPr txBox="1">
              <a:spLocks noChangeArrowheads="1"/>
            </p:cNvSpPr>
            <p:nvPr/>
          </p:nvSpPr>
          <p:spPr bwMode="auto">
            <a:xfrm>
              <a:off x="144" y="2208"/>
              <a:ext cx="5472" cy="1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de-DE" altLang="de-DE"/>
                <a:t>Wird in der URL kein Server angegeben, so handelt es sich um einen internen Verweis. Er bezieht sich auf eine Seite auf demselben Server, auf dem die Seite liegt, die den Hyperlink enthält.</a:t>
              </a:r>
            </a:p>
            <a:p>
              <a:r>
                <a:rPr lang="de-DE" altLang="de-DE"/>
                <a:t>href="</a:t>
              </a:r>
              <a:r>
                <a:rPr lang="de-DE" altLang="de-DE">
                  <a:solidFill>
                    <a:srgbClr val="FF0000"/>
                  </a:solidFill>
                </a:rPr>
                <a:t>seite2.htm</a:t>
              </a:r>
              <a:r>
                <a:rPr lang="de-DE" altLang="de-DE"/>
                <a:t>"		seite2.htm muss im gleichen Ordner wie die         </a:t>
              </a:r>
              <a:br>
                <a:rPr lang="de-DE" altLang="de-DE"/>
              </a:br>
              <a:r>
                <a:rPr lang="de-DE" altLang="de-DE"/>
                <a:t>                                                    Ausgangsseite liegen.</a:t>
              </a:r>
            </a:p>
          </p:txBody>
        </p:sp>
      </p:grpSp>
      <p:sp>
        <p:nvSpPr>
          <p:cNvPr id="22540" name="Text Box 12">
            <a:extLst>
              <a:ext uri="{FF2B5EF4-FFF2-40B4-BE49-F238E27FC236}">
                <a16:creationId xmlns:a16="http://schemas.microsoft.com/office/drawing/2014/main" id="{DC4CF0CD-AAAB-F1D0-C6BD-9878F3472EF0}"/>
              </a:ext>
            </a:extLst>
          </p:cNvPr>
          <p:cNvSpPr txBox="1">
            <a:spLocks noChangeArrowheads="1"/>
          </p:cNvSpPr>
          <p:nvPr/>
        </p:nvSpPr>
        <p:spPr bwMode="auto">
          <a:xfrm>
            <a:off x="228600" y="5775325"/>
            <a:ext cx="845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de-DE" altLang="de-DE">
                <a:solidFill>
                  <a:srgbClr val="009900"/>
                </a:solidFill>
              </a:rPr>
              <a:t>Die Hyperlinks in die Datei beispiel.htm einfügen und testen.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25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2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3">
            <a:extLst>
              <a:ext uri="{FF2B5EF4-FFF2-40B4-BE49-F238E27FC236}">
                <a16:creationId xmlns:a16="http://schemas.microsoft.com/office/drawing/2014/main" id="{040346BA-D1CB-C222-C9C2-55E1A35AD228}"/>
              </a:ext>
            </a:extLst>
          </p:cNvPr>
          <p:cNvSpPr>
            <a:spLocks noGrp="1"/>
          </p:cNvSpPr>
          <p:nvPr>
            <p:ph type="dt" sz="half" idx="10"/>
          </p:nvPr>
        </p:nvSpPr>
        <p:spPr/>
        <p:txBody>
          <a:bodyPr/>
          <a:lstStyle/>
          <a:p>
            <a:fld id="{F10049B5-AA50-40FC-AD66-3A74D3C12873}" type="datetime1">
              <a:rPr lang="de-DE" altLang="de-DE"/>
              <a:pPr/>
              <a:t>02.04.2024</a:t>
            </a:fld>
            <a:endParaRPr lang="de-DE" altLang="de-DE"/>
          </a:p>
        </p:txBody>
      </p:sp>
      <p:sp>
        <p:nvSpPr>
          <p:cNvPr id="3" name="Fußzeilenplatzhalter 4">
            <a:extLst>
              <a:ext uri="{FF2B5EF4-FFF2-40B4-BE49-F238E27FC236}">
                <a16:creationId xmlns:a16="http://schemas.microsoft.com/office/drawing/2014/main" id="{397F8E38-C335-E21A-46F2-7E90E8F3D835}"/>
              </a:ext>
            </a:extLst>
          </p:cNvPr>
          <p:cNvSpPr>
            <a:spLocks noGrp="1"/>
          </p:cNvSpPr>
          <p:nvPr>
            <p:ph type="ftr" sz="quarter" idx="11"/>
          </p:nvPr>
        </p:nvSpPr>
        <p:spPr/>
        <p:txBody>
          <a:bodyPr/>
          <a:lstStyle/>
          <a:p>
            <a:r>
              <a:rPr lang="de-DE" altLang="de-DE"/>
              <a:t>HTML</a:t>
            </a:r>
          </a:p>
        </p:txBody>
      </p:sp>
      <p:sp>
        <p:nvSpPr>
          <p:cNvPr id="4" name="Foliennummernplatzhalter 5">
            <a:extLst>
              <a:ext uri="{FF2B5EF4-FFF2-40B4-BE49-F238E27FC236}">
                <a16:creationId xmlns:a16="http://schemas.microsoft.com/office/drawing/2014/main" id="{BAC0D20E-0C76-244E-D643-867DD3741191}"/>
              </a:ext>
            </a:extLst>
          </p:cNvPr>
          <p:cNvSpPr>
            <a:spLocks noGrp="1"/>
          </p:cNvSpPr>
          <p:nvPr>
            <p:ph type="sldNum" sz="quarter" idx="12"/>
          </p:nvPr>
        </p:nvSpPr>
        <p:spPr/>
        <p:txBody>
          <a:bodyPr/>
          <a:lstStyle/>
          <a:p>
            <a:fld id="{E748E52F-C431-4EFC-AFB6-C38FBF13B5BD}" type="slidenum">
              <a:rPr lang="de-DE" altLang="de-DE"/>
              <a:pPr/>
              <a:t>9</a:t>
            </a:fld>
            <a:endParaRPr lang="de-DE" altLang="de-DE"/>
          </a:p>
        </p:txBody>
      </p:sp>
      <p:sp>
        <p:nvSpPr>
          <p:cNvPr id="29702" name="Rectangle 6">
            <a:extLst>
              <a:ext uri="{FF2B5EF4-FFF2-40B4-BE49-F238E27FC236}">
                <a16:creationId xmlns:a16="http://schemas.microsoft.com/office/drawing/2014/main" id="{3FD7D6C7-CC99-E5C0-A919-5D2B9F9D7B19}"/>
              </a:ext>
            </a:extLst>
          </p:cNvPr>
          <p:cNvSpPr>
            <a:spLocks noChangeArrowheads="1"/>
          </p:cNvSpPr>
          <p:nvPr/>
        </p:nvSpPr>
        <p:spPr bwMode="auto">
          <a:xfrm>
            <a:off x="990600" y="3657600"/>
            <a:ext cx="5181600" cy="650875"/>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de-CH"/>
          </a:p>
        </p:txBody>
      </p:sp>
      <p:sp>
        <p:nvSpPr>
          <p:cNvPr id="29700" name="Rectangle 4">
            <a:extLst>
              <a:ext uri="{FF2B5EF4-FFF2-40B4-BE49-F238E27FC236}">
                <a16:creationId xmlns:a16="http://schemas.microsoft.com/office/drawing/2014/main" id="{E95857E8-CBA9-47E7-15DB-FB1AC4EC914B}"/>
              </a:ext>
            </a:extLst>
          </p:cNvPr>
          <p:cNvSpPr>
            <a:spLocks noChangeArrowheads="1"/>
          </p:cNvSpPr>
          <p:nvPr/>
        </p:nvSpPr>
        <p:spPr bwMode="auto">
          <a:xfrm>
            <a:off x="900113" y="2057400"/>
            <a:ext cx="7416800" cy="650875"/>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de-CH"/>
          </a:p>
        </p:txBody>
      </p:sp>
      <p:sp>
        <p:nvSpPr>
          <p:cNvPr id="29698" name="Rectangle 2">
            <a:extLst>
              <a:ext uri="{FF2B5EF4-FFF2-40B4-BE49-F238E27FC236}">
                <a16:creationId xmlns:a16="http://schemas.microsoft.com/office/drawing/2014/main" id="{05517BF9-C0E3-4CCE-ED4A-EC0CFECFEEE9}"/>
              </a:ext>
            </a:extLst>
          </p:cNvPr>
          <p:cNvSpPr>
            <a:spLocks noGrp="1" noChangeArrowheads="1"/>
          </p:cNvSpPr>
          <p:nvPr>
            <p:ph type="title"/>
          </p:nvPr>
        </p:nvSpPr>
        <p:spPr/>
        <p:txBody>
          <a:bodyPr/>
          <a:lstStyle/>
          <a:p>
            <a:r>
              <a:rPr lang="de-DE" altLang="de-DE"/>
              <a:t>Hyperlinks 2</a:t>
            </a:r>
          </a:p>
        </p:txBody>
      </p:sp>
      <p:sp>
        <p:nvSpPr>
          <p:cNvPr id="29699" name="Rectangle 3">
            <a:extLst>
              <a:ext uri="{FF2B5EF4-FFF2-40B4-BE49-F238E27FC236}">
                <a16:creationId xmlns:a16="http://schemas.microsoft.com/office/drawing/2014/main" id="{6FD24E06-E355-0F96-AFA0-422BBD3805D3}"/>
              </a:ext>
            </a:extLst>
          </p:cNvPr>
          <p:cNvSpPr>
            <a:spLocks noGrp="1" noChangeArrowheads="1"/>
          </p:cNvSpPr>
          <p:nvPr>
            <p:ph type="body" idx="1"/>
          </p:nvPr>
        </p:nvSpPr>
        <p:spPr>
          <a:xfrm>
            <a:off x="685800" y="1371600"/>
            <a:ext cx="7772400" cy="4191000"/>
          </a:xfrm>
        </p:spPr>
        <p:txBody>
          <a:bodyPr/>
          <a:lstStyle/>
          <a:p>
            <a:r>
              <a:rPr lang="de-DE" altLang="de-DE" sz="2000">
                <a:sym typeface="Wingdings 3" panose="05040102010807070707" pitchFamily="18" charset="2"/>
              </a:rPr>
              <a:t>Bei einem Verweis kann man auch festlegen, dass die Seite in einem neuen Tab geöffnet wird.</a:t>
            </a:r>
            <a:br>
              <a:rPr lang="de-DE" altLang="de-DE" sz="2000">
                <a:sym typeface="Wingdings 3" panose="05040102010807070707" pitchFamily="18" charset="2"/>
              </a:rPr>
            </a:br>
            <a:r>
              <a:rPr lang="de-DE" altLang="de-DE" sz="2000">
                <a:sym typeface="Wingdings 3" panose="05040102010807070707" pitchFamily="18" charset="2"/>
              </a:rPr>
              <a:t>&lt;a href=</a:t>
            </a:r>
            <a:r>
              <a:rPr lang="de-DE" altLang="de-DE" sz="2000">
                <a:cs typeface="Arial" panose="020B0604020202020204" pitchFamily="34" charset="0"/>
                <a:sym typeface="Wingdings 3" panose="05040102010807070707" pitchFamily="18" charset="2"/>
              </a:rPr>
              <a:t>"</a:t>
            </a:r>
            <a:r>
              <a:rPr lang="de-DE" altLang="de-DE" sz="2000">
                <a:sym typeface="Wingdings 3" panose="05040102010807070707" pitchFamily="18" charset="2"/>
                <a:hlinkClick r:id="rId2"/>
              </a:rPr>
              <a:t>http://www.bmw.de</a:t>
            </a:r>
            <a:r>
              <a:rPr lang="de-DE" altLang="de-DE" sz="2000">
                <a:cs typeface="Arial" panose="020B0604020202020204" pitchFamily="34" charset="0"/>
                <a:sym typeface="Wingdings 3" panose="05040102010807070707" pitchFamily="18" charset="2"/>
              </a:rPr>
              <a:t>"</a:t>
            </a:r>
            <a:r>
              <a:rPr lang="de-DE" altLang="de-DE" sz="2000">
                <a:sym typeface="Wingdings 3" panose="05040102010807070707" pitchFamily="18" charset="2"/>
              </a:rPr>
              <a:t> </a:t>
            </a:r>
            <a:r>
              <a:rPr lang="de-DE" altLang="de-DE" sz="2000" b="1">
                <a:solidFill>
                  <a:srgbClr val="0000FF"/>
                </a:solidFill>
                <a:sym typeface="Wingdings 3" panose="05040102010807070707" pitchFamily="18" charset="2"/>
              </a:rPr>
              <a:t>target=</a:t>
            </a:r>
            <a:r>
              <a:rPr lang="de-DE" altLang="de-DE" sz="2000" b="1">
                <a:solidFill>
                  <a:srgbClr val="0000FF"/>
                </a:solidFill>
                <a:cs typeface="Arial" panose="020B0604020202020204" pitchFamily="34" charset="0"/>
                <a:sym typeface="Wingdings 3" panose="05040102010807070707" pitchFamily="18" charset="2"/>
              </a:rPr>
              <a:t>"</a:t>
            </a:r>
            <a:r>
              <a:rPr lang="de-DE" altLang="de-DE" sz="2000" b="1">
                <a:solidFill>
                  <a:srgbClr val="0000FF"/>
                </a:solidFill>
                <a:sym typeface="Wingdings 3" panose="05040102010807070707" pitchFamily="18" charset="2"/>
              </a:rPr>
              <a:t>_blank</a:t>
            </a:r>
            <a:r>
              <a:rPr lang="de-DE" altLang="de-DE" sz="2000" b="1">
                <a:solidFill>
                  <a:srgbClr val="0000FF"/>
                </a:solidFill>
                <a:cs typeface="Arial" panose="020B0604020202020204" pitchFamily="34" charset="0"/>
                <a:sym typeface="Wingdings 3" panose="05040102010807070707" pitchFamily="18" charset="2"/>
              </a:rPr>
              <a:t>"</a:t>
            </a:r>
            <a:r>
              <a:rPr lang="de-DE" altLang="de-DE" sz="2000">
                <a:sym typeface="Wingdings 3" panose="05040102010807070707" pitchFamily="18" charset="2"/>
              </a:rPr>
              <a:t>&gt;</a:t>
            </a:r>
            <a:br>
              <a:rPr lang="de-DE" altLang="de-DE" sz="2000">
                <a:sym typeface="Wingdings 3" panose="05040102010807070707" pitchFamily="18" charset="2"/>
              </a:rPr>
            </a:br>
            <a:r>
              <a:rPr lang="de-DE" altLang="de-DE" sz="2000">
                <a:sym typeface="Wingdings 3" panose="05040102010807070707" pitchFamily="18" charset="2"/>
              </a:rPr>
              <a:t>BMW Startseite&lt;/a&gt;</a:t>
            </a:r>
            <a:br>
              <a:rPr lang="de-DE" altLang="de-DE" sz="2000">
                <a:sym typeface="Wingdings 3" panose="05040102010807070707" pitchFamily="18" charset="2"/>
              </a:rPr>
            </a:br>
            <a:endParaRPr lang="de-DE" altLang="de-DE" sz="2000">
              <a:sym typeface="Wingdings 3" panose="05040102010807070707" pitchFamily="18" charset="2"/>
            </a:endParaRPr>
          </a:p>
          <a:p>
            <a:r>
              <a:rPr lang="de-DE" altLang="de-DE" sz="2000">
                <a:sym typeface="Wingdings 3" panose="05040102010807070707" pitchFamily="18" charset="2"/>
              </a:rPr>
              <a:t>Ein Hyperlink kann auch zu einer Datei führen, die von Anderen aus dem Netz geladen werden soll.</a:t>
            </a:r>
          </a:p>
          <a:p>
            <a:pPr>
              <a:buFontTx/>
              <a:buNone/>
            </a:pPr>
            <a:r>
              <a:rPr lang="de-DE" altLang="de-DE" sz="2000">
                <a:sym typeface="Wingdings 3" panose="05040102010807070707" pitchFamily="18" charset="2"/>
              </a:rPr>
              <a:t>     &lt;a href=</a:t>
            </a:r>
            <a:r>
              <a:rPr lang="de-DE" altLang="de-DE" sz="2000">
                <a:cs typeface="Arial" panose="020B0604020202020204" pitchFamily="34" charset="0"/>
                <a:sym typeface="Wingdings 3" panose="05040102010807070707" pitchFamily="18" charset="2"/>
              </a:rPr>
              <a:t>"</a:t>
            </a:r>
            <a:r>
              <a:rPr lang="de-DE" altLang="de-DE" sz="2000">
                <a:solidFill>
                  <a:srgbClr val="FF0000"/>
                </a:solidFill>
                <a:sym typeface="Wingdings 3" panose="05040102010807070707" pitchFamily="18" charset="2"/>
              </a:rPr>
              <a:t>pdm.pdf</a:t>
            </a:r>
            <a:r>
              <a:rPr lang="de-DE" altLang="de-DE" sz="2000">
                <a:cs typeface="Arial" panose="020B0604020202020204" pitchFamily="34" charset="0"/>
                <a:sym typeface="Wingdings 3" panose="05040102010807070707" pitchFamily="18" charset="2"/>
              </a:rPr>
              <a:t>"</a:t>
            </a:r>
            <a:r>
              <a:rPr lang="de-DE" altLang="de-DE" sz="2000">
                <a:sym typeface="Wingdings 3" panose="05040102010807070707" pitchFamily="18" charset="2"/>
              </a:rPr>
              <a:t>&gt; Übungsaufgabe&lt;/a&gt;        oder</a:t>
            </a:r>
            <a:br>
              <a:rPr lang="de-DE" altLang="de-DE" sz="2000">
                <a:sym typeface="Wingdings 3" panose="05040102010807070707" pitchFamily="18" charset="2"/>
              </a:rPr>
            </a:br>
            <a:r>
              <a:rPr lang="de-DE" altLang="de-DE" sz="2000">
                <a:sym typeface="Wingdings 3" panose="05040102010807070707" pitchFamily="18" charset="2"/>
              </a:rPr>
              <a:t>&lt;a href=</a:t>
            </a:r>
            <a:r>
              <a:rPr lang="de-DE" altLang="de-DE" sz="2000">
                <a:cs typeface="Arial" panose="020B0604020202020204" pitchFamily="34" charset="0"/>
                <a:sym typeface="Wingdings 3" panose="05040102010807070707" pitchFamily="18" charset="2"/>
              </a:rPr>
              <a:t>"</a:t>
            </a:r>
            <a:r>
              <a:rPr lang="de-DE" altLang="de-DE" sz="2000">
                <a:solidFill>
                  <a:srgbClr val="FF0000"/>
                </a:solidFill>
                <a:sym typeface="Wingdings 3" panose="05040102010807070707" pitchFamily="18" charset="2"/>
              </a:rPr>
              <a:t>farben.exe</a:t>
            </a:r>
            <a:r>
              <a:rPr lang="de-DE" altLang="de-DE" sz="2000">
                <a:cs typeface="Arial" panose="020B0604020202020204" pitchFamily="34" charset="0"/>
                <a:sym typeface="Wingdings 3" panose="05040102010807070707" pitchFamily="18" charset="2"/>
              </a:rPr>
              <a:t>"</a:t>
            </a:r>
            <a:r>
              <a:rPr lang="de-DE" altLang="de-DE" sz="2000">
                <a:sym typeface="Wingdings 3" panose="05040102010807070707" pitchFamily="18" charset="2"/>
              </a:rPr>
              <a:t>&gt; Farbauswahl&lt;/a&gt; </a:t>
            </a:r>
            <a:br>
              <a:rPr lang="de-DE" altLang="de-DE" sz="2000">
                <a:sym typeface="Wingdings 3" panose="05040102010807070707" pitchFamily="18" charset="2"/>
              </a:rPr>
            </a:br>
            <a:endParaRPr lang="de-DE" altLang="de-DE" sz="2000">
              <a:sym typeface="Wingdings 3" panose="05040102010807070707" pitchFamily="18" charset="2"/>
            </a:endParaRPr>
          </a:p>
          <a:p>
            <a:r>
              <a:rPr lang="de-DE" altLang="de-DE" sz="2000">
                <a:sym typeface="Wingdings 3" panose="05040102010807070707" pitchFamily="18" charset="2"/>
              </a:rPr>
              <a:t>Empfehlung: Datei- und Ordnernamen nur in Kleinschrift, ohne Leerzeichen und Umlaute.</a:t>
            </a:r>
          </a:p>
        </p:txBody>
      </p:sp>
      <p:sp>
        <p:nvSpPr>
          <p:cNvPr id="29703" name="Text Box 7">
            <a:extLst>
              <a:ext uri="{FF2B5EF4-FFF2-40B4-BE49-F238E27FC236}">
                <a16:creationId xmlns:a16="http://schemas.microsoft.com/office/drawing/2014/main" id="{6434CE0E-D156-5A69-BD55-ADCB699CC09F}"/>
              </a:ext>
            </a:extLst>
          </p:cNvPr>
          <p:cNvSpPr txBox="1">
            <a:spLocks noChangeArrowheads="1"/>
          </p:cNvSpPr>
          <p:nvPr/>
        </p:nvSpPr>
        <p:spPr bwMode="auto">
          <a:xfrm>
            <a:off x="990600" y="5410200"/>
            <a:ext cx="701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de-DE" altLang="de-DE">
                <a:solidFill>
                  <a:srgbClr val="009900"/>
                </a:solidFill>
              </a:rPr>
              <a:t>Die Hyperlinks in die Datei beispiel.htm einfügen und testen.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97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nfred">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0000"/>
      </a:hlink>
      <a:folHlink>
        <a:srgbClr val="FF0000"/>
      </a:folHlink>
    </a:clrScheme>
    <a:fontScheme name="Manfre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de-DE" altLang="de-DE"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de-DE" altLang="de-DE"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defRPr>
        </a:defPPr>
      </a:lstStyle>
    </a:lnDef>
  </a:objectDefaults>
  <a:extraClrSchemeLst>
    <a:extraClrScheme>
      <a:clrScheme name="Manfred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nfre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nfred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nfred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nfre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nfre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nfre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kument" ma:contentTypeID="0x01010053AA163C8EE822459BA55FDE97C2432E" ma:contentTypeVersion="1" ma:contentTypeDescription="Ein neues Dokument erstellen." ma:contentTypeScope="" ma:versionID="604842d67c7c7d35238f4170c096ed73">
  <xsd:schema xmlns:xsd="http://www.w3.org/2001/XMLSchema" xmlns:xs="http://www.w3.org/2001/XMLSchema" xmlns:p="http://schemas.microsoft.com/office/2006/metadata/properties" xmlns:ns2="27c699a8-5164-40e1-8796-915583afbe7f" targetNamespace="http://schemas.microsoft.com/office/2006/metadata/properties" ma:root="true" ma:fieldsID="f157a085f511f0cdeb840981c1dc9fba" ns2:_="">
    <xsd:import namespace="27c699a8-5164-40e1-8796-915583afbe7f"/>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c699a8-5164-40e1-8796-915583afbe7f" elementFormDefault="qualified">
    <xsd:import namespace="http://schemas.microsoft.com/office/2006/documentManagement/types"/>
    <xsd:import namespace="http://schemas.microsoft.com/office/infopath/2007/PartnerControls"/>
    <xsd:element name="_dlc_DocId" ma:index="8" nillable="true" ma:displayName="Wert der Dokument-ID" ma:description="Der Wert der diesem Element zugewiesenen Dokument-ID." ma:internalName="_dlc_DocId" ma:readOnly="true">
      <xsd:simpleType>
        <xsd:restriction base="dms:Text"/>
      </xsd:simpleType>
    </xsd:element>
    <xsd:element name="_dlc_DocIdUrl" ma:index="9"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Beständige ID" ma:description="ID beim Hinzufügen beibehalten."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8EFAF2C-C34C-4C59-81B3-7A7774FACB44}">
  <ds:schemaRefs>
    <ds:schemaRef ds:uri="http://schemas.microsoft.com/sharepoint/events"/>
  </ds:schemaRefs>
</ds:datastoreItem>
</file>

<file path=customXml/itemProps2.xml><?xml version="1.0" encoding="utf-8"?>
<ds:datastoreItem xmlns:ds="http://schemas.openxmlformats.org/officeDocument/2006/customXml" ds:itemID="{B1F1A063-02D5-4D02-A748-06C2DACE3891}">
  <ds:schemaRefs>
    <ds:schemaRef ds:uri="http://schemas.microsoft.com/office/2006/metadata/longProperties"/>
  </ds:schemaRefs>
</ds:datastoreItem>
</file>

<file path=customXml/itemProps3.xml><?xml version="1.0" encoding="utf-8"?>
<ds:datastoreItem xmlns:ds="http://schemas.openxmlformats.org/officeDocument/2006/customXml" ds:itemID="{24E931A3-BF2E-4834-9457-6629014C9B10}">
  <ds:schemaRefs>
    <ds:schemaRef ds:uri="http://schemas.microsoft.com/sharepoint/v3/contenttype/forms"/>
  </ds:schemaRefs>
</ds:datastoreItem>
</file>

<file path=customXml/itemProps4.xml><?xml version="1.0" encoding="utf-8"?>
<ds:datastoreItem xmlns:ds="http://schemas.openxmlformats.org/officeDocument/2006/customXml" ds:itemID="{646A55C3-1570-45AD-BFC5-AEED96B919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c699a8-5164-40e1-8796-915583afbe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FC7BFE80-CB0B-4CF3-BB25-38D78E5933A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manfred</Template>
  <TotalTime>0</TotalTime>
  <Words>1501</Words>
  <Application>Microsoft Office PowerPoint</Application>
  <PresentationFormat>Bildschirmpräsentation (4:3)</PresentationFormat>
  <Paragraphs>158</Paragraphs>
  <Slides>15</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15</vt:i4>
      </vt:variant>
    </vt:vector>
  </HeadingPairs>
  <TitlesOfParts>
    <vt:vector size="19" baseType="lpstr">
      <vt:lpstr>Arial</vt:lpstr>
      <vt:lpstr>Times New Roman</vt:lpstr>
      <vt:lpstr>Wingdings 3</vt:lpstr>
      <vt:lpstr>Manfred</vt:lpstr>
      <vt:lpstr>HTML</vt:lpstr>
      <vt:lpstr>Was ist HTML</vt:lpstr>
      <vt:lpstr>Ziel</vt:lpstr>
      <vt:lpstr>Grundstruktur einer HTML-Seite</vt:lpstr>
      <vt:lpstr>Grundgerüst einer HTML-Datei</vt:lpstr>
      <vt:lpstr>HTML - Quelltext</vt:lpstr>
      <vt:lpstr>Einige wichtige Tags</vt:lpstr>
      <vt:lpstr>Hyperlinks 1</vt:lpstr>
      <vt:lpstr>Hyperlinks 2</vt:lpstr>
      <vt:lpstr>Grafiken einbinden   (Achtung Copyright)</vt:lpstr>
      <vt:lpstr>Farben verwenden</vt:lpstr>
      <vt:lpstr>Ausrichtung</vt:lpstr>
      <vt:lpstr>Tabelle</vt:lpstr>
      <vt:lpstr>Schriftart, Schriftgröße</vt:lpstr>
      <vt:lpstr>Umlaute, Sonderzeichen</vt:lpstr>
    </vt:vector>
  </TitlesOfParts>
  <Company>matrix.network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Einführung in die Erstellung von HTML-Seiten</dc:title>
  <dc:creator>a</dc:creator>
  <cp:lastModifiedBy>Ramon Füglister (ZAG)</cp:lastModifiedBy>
  <cp:revision>169</cp:revision>
  <dcterms:created xsi:type="dcterms:W3CDTF">2005-06-13T18:29:29Z</dcterms:created>
  <dcterms:modified xsi:type="dcterms:W3CDTF">2024-04-02T11:18:57Z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
    <vt:lpwstr>N5ZWN6ZUN77T-94-83</vt:lpwstr>
  </property>
  <property fmtid="{D5CDD505-2E9C-101B-9397-08002B2CF9AE}" pid="3" name="_dlc_DocIdItemGuid">
    <vt:lpwstr>69649eee-963b-4816-94b5-0586064e8a28</vt:lpwstr>
  </property>
  <property fmtid="{D5CDD505-2E9C-101B-9397-08002B2CF9AE}" pid="4" name="_dlc_DocIdUrl">
    <vt:lpwstr>http://sps.ikg-rt.de/fb/inf/ag10/_layouts/DocIdRedir.aspx?ID=N5ZWN6ZUN77T-94-83, N5ZWN6ZUN77T-94-83</vt:lpwstr>
  </property>
</Properties>
</file>