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9E2-BAB0-41FD-A5E9-929D26B1C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FD475-7E8C-4AA4-A76A-4EEEBC63C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4BA3-49D2-4638-A96F-A1AF2C69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0DCC-A6EA-4DC5-BC91-82705128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6B09D-66B8-4FCB-B36A-30C37166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D75E-340D-4A70-9497-4664DB0A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CDD2D-88FE-45F8-92FC-7ADA18AE1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9A28B-DD06-4C67-8C25-3FDD8846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707E7-527B-415F-94D9-F911786E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2094F-44CE-49ED-BBB8-1F3A6867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D202E-CEA6-46DC-981E-3698DD34C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60523-B69F-4D88-9555-A4E0F1B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BB43-4A31-43F9-B0B1-96CAE13E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A06E-098A-4FEA-A86A-1ACECCD8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899C0-82ED-44A2-9E7F-3D4D9789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AD76-E162-49C7-8F01-80506A8B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6129-BD92-4E2D-BD7F-CB322A29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D126-8C1F-4B2F-9BEC-AB9F597B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3EAC-93EF-447E-ADE8-925705EC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7256-EE18-4FA0-B320-96C71014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6946-B50F-4FE2-8B42-81399089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E2D31-7CD3-4BA8-9679-B745CEC4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C4C7-3C8A-4B17-9AAE-A98C6C0E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8191-8369-415F-82F0-2E10ED0B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A0A6-AA76-43E3-8B3B-9C7B3DAF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2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529D-3400-4812-B409-DA23BD80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4F7E0-66C8-4411-B0EE-E1EDC7A87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4D8C3-E311-4DD5-8C63-5923ACE8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A2E84-0F06-45CA-BA96-173055EA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171ED-7AE5-41F0-80BC-24E739F6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AB9A6-29D0-4D35-943D-70462FB8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2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F7F6-BB1A-48F3-8C02-E749FB80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785A3-B7A6-44B4-8C79-4AF8929B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C56DB-8B47-4D66-8A48-DC21ED218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D6AFE-0B3C-490A-B502-ED90ACEA6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52E1A-7CD1-4EAE-8F39-90BB6F2F3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D0ACE-6F98-473C-9CF2-E7D885CE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E5F39-6C57-4737-A3E8-309C736F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572B1-435A-49E9-A29F-48ADB559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03CA-679E-4924-A621-B1F28E66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F70B-100F-4949-9431-090FA041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0AC18-A068-4112-9B99-2CB0B0FB8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20CF5-2864-461B-99F6-15969FB2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BA6DD-58EF-475E-BAE3-F2D26140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AF06C-A79B-4218-BFF8-DDEE145E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69CCA-9217-4262-93D4-5976DF2A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7CB8-C6EE-4ACD-ABBC-1E8567A73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254D2-2B3E-4A1D-AFFC-D0171674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F7630-2D69-4C51-B168-A9048110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3CE10-D854-46CD-83C7-5BC1F9C7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40B5A-933A-4281-B57F-F82B0BE1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EDDFA-C6A5-4BE2-B613-CCB3A9B0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9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4482-9666-4981-AD78-73FC1972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2B223-AF57-4985-B1E3-242E5E306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29F32-B160-447E-BB3D-B2C58936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A5935-79B4-4F43-819E-1A3F4140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C39E6-FB8E-4E13-A8A6-A98F53DA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64DB-E420-4972-AF04-92766DB7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89B7C-516B-4337-AE74-5C601120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1611B-CCFF-4FC6-99D3-03C739797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D4B8-44EB-44F4-8472-BB4A71A62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7530C-E01A-46BF-A1C1-FF8B27C00F1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0BA0-22E2-450F-A0C0-6CFC4C1EB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9EBB-1409-4BDA-929F-F69D999C0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1CA6-CEE9-4B82-BDE3-69464F9A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2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01FA655-40F7-FE2E-CD3C-FA2B3EA6316E}"/>
              </a:ext>
            </a:extLst>
          </p:cNvPr>
          <p:cNvGrpSpPr/>
          <p:nvPr/>
        </p:nvGrpSpPr>
        <p:grpSpPr>
          <a:xfrm>
            <a:off x="2489727" y="1042052"/>
            <a:ext cx="7735275" cy="5190595"/>
            <a:chOff x="2489727" y="1042052"/>
            <a:chExt cx="7735275" cy="5190595"/>
          </a:xfrm>
        </p:grpSpPr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E97A62E4-BECB-4B9E-9723-FDB58C3A4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727" y="1042052"/>
              <a:ext cx="7735275" cy="5190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4340C2E-3289-147E-6E92-DE75FE63CC4F}"/>
                </a:ext>
              </a:extLst>
            </p:cNvPr>
            <p:cNvSpPr/>
            <p:nvPr/>
          </p:nvSpPr>
          <p:spPr>
            <a:xfrm>
              <a:off x="5508235" y="4065972"/>
              <a:ext cx="46404" cy="147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419EC8E-84FA-201D-E780-B4E0027816F2}"/>
                </a:ext>
              </a:extLst>
            </p:cNvPr>
            <p:cNvSpPr/>
            <p:nvPr/>
          </p:nvSpPr>
          <p:spPr>
            <a:xfrm>
              <a:off x="5295557" y="3489576"/>
              <a:ext cx="46404" cy="147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FB203F-50C5-DD2F-5072-AE4BE4773AD0}"/>
                </a:ext>
              </a:extLst>
            </p:cNvPr>
            <p:cNvSpPr/>
            <p:nvPr/>
          </p:nvSpPr>
          <p:spPr>
            <a:xfrm>
              <a:off x="5414976" y="2925247"/>
              <a:ext cx="46404" cy="147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F5093F-50ED-E052-B180-25DCD6CDD3B9}"/>
                </a:ext>
              </a:extLst>
            </p:cNvPr>
            <p:cNvSpPr/>
            <p:nvPr/>
          </p:nvSpPr>
          <p:spPr>
            <a:xfrm>
              <a:off x="5664046" y="4065971"/>
              <a:ext cx="46404" cy="14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BC8329-8BA1-5BFA-0674-E5B0AF9280FF}"/>
                </a:ext>
              </a:extLst>
            </p:cNvPr>
            <p:cNvSpPr/>
            <p:nvPr/>
          </p:nvSpPr>
          <p:spPr>
            <a:xfrm>
              <a:off x="5461380" y="3489575"/>
              <a:ext cx="46404" cy="14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7B178A-3F45-A593-3A4B-7C1320AFBBEC}"/>
                </a:ext>
              </a:extLst>
            </p:cNvPr>
            <p:cNvSpPr/>
            <p:nvPr/>
          </p:nvSpPr>
          <p:spPr>
            <a:xfrm>
              <a:off x="5438178" y="2297449"/>
              <a:ext cx="46404" cy="14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B5CB17-A578-BCCE-D8BD-F6C2EC248E35}"/>
                </a:ext>
              </a:extLst>
            </p:cNvPr>
            <p:cNvSpPr/>
            <p:nvPr/>
          </p:nvSpPr>
          <p:spPr>
            <a:xfrm>
              <a:off x="5424074" y="1448091"/>
              <a:ext cx="46404" cy="14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4FABAA-F1B4-7DBC-DAA6-8E0A780ED5C8}"/>
                </a:ext>
              </a:extLst>
            </p:cNvPr>
            <p:cNvSpPr/>
            <p:nvPr/>
          </p:nvSpPr>
          <p:spPr>
            <a:xfrm>
              <a:off x="5432887" y="4533928"/>
              <a:ext cx="46404" cy="14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EDB1A8-48E5-E914-F3F4-98A86F3F3C7A}"/>
                </a:ext>
              </a:extLst>
            </p:cNvPr>
            <p:cNvSpPr/>
            <p:nvPr/>
          </p:nvSpPr>
          <p:spPr>
            <a:xfrm>
              <a:off x="5439795" y="5309400"/>
              <a:ext cx="46404" cy="14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D6A1F0-A168-10E8-8962-F38356134CB8}"/>
                </a:ext>
              </a:extLst>
            </p:cNvPr>
            <p:cNvSpPr/>
            <p:nvPr/>
          </p:nvSpPr>
          <p:spPr>
            <a:xfrm>
              <a:off x="5386483" y="4921664"/>
              <a:ext cx="46404" cy="147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30F8B4-BB76-7CC3-095F-5A8E0FDA177A}"/>
                </a:ext>
              </a:extLst>
            </p:cNvPr>
            <p:cNvSpPr/>
            <p:nvPr/>
          </p:nvSpPr>
          <p:spPr>
            <a:xfrm>
              <a:off x="5432887" y="5697136"/>
              <a:ext cx="46404" cy="147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AFB54D9-3769-D0CF-E2B5-470A25D5BB66}"/>
                </a:ext>
              </a:extLst>
            </p:cNvPr>
            <p:cNvSpPr/>
            <p:nvPr/>
          </p:nvSpPr>
          <p:spPr>
            <a:xfrm>
              <a:off x="8526743" y="4065970"/>
              <a:ext cx="46404" cy="147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1AC8E7-62F0-CFCE-AD02-7A6D600DA411}"/>
                </a:ext>
              </a:extLst>
            </p:cNvPr>
            <p:cNvSpPr/>
            <p:nvPr/>
          </p:nvSpPr>
          <p:spPr>
            <a:xfrm>
              <a:off x="8359618" y="2925246"/>
              <a:ext cx="46404" cy="147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75EFB3-9C9E-A209-D793-28BCE3E61B76}"/>
                </a:ext>
              </a:extLst>
            </p:cNvPr>
            <p:cNvSpPr/>
            <p:nvPr/>
          </p:nvSpPr>
          <p:spPr>
            <a:xfrm>
              <a:off x="8573147" y="2297449"/>
              <a:ext cx="46404" cy="147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CFDEBD-1FAA-159B-0DD7-4E24EDE27CA2}"/>
                </a:ext>
              </a:extLst>
            </p:cNvPr>
            <p:cNvSpPr/>
            <p:nvPr/>
          </p:nvSpPr>
          <p:spPr>
            <a:xfrm>
              <a:off x="8549945" y="1448090"/>
              <a:ext cx="46404" cy="14777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61955F-5889-F16D-FBF8-559490EB7E69}"/>
                </a:ext>
              </a:extLst>
            </p:cNvPr>
            <p:cNvSpPr/>
            <p:nvPr/>
          </p:nvSpPr>
          <p:spPr>
            <a:xfrm>
              <a:off x="8636150" y="4026668"/>
              <a:ext cx="46404" cy="1477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A077889-766D-E7E5-30B7-0895B7AF2464}"/>
                </a:ext>
              </a:extLst>
            </p:cNvPr>
            <p:cNvSpPr/>
            <p:nvPr/>
          </p:nvSpPr>
          <p:spPr>
            <a:xfrm>
              <a:off x="8950475" y="4533927"/>
              <a:ext cx="46404" cy="1477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76D768-3F44-BC16-0E48-EA992EE47D74}"/>
                </a:ext>
              </a:extLst>
            </p:cNvPr>
            <p:cNvSpPr/>
            <p:nvPr/>
          </p:nvSpPr>
          <p:spPr>
            <a:xfrm>
              <a:off x="8759975" y="4921664"/>
              <a:ext cx="46404" cy="1477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92C1D3-567D-D00B-AD9F-CD8FFCFACD91}"/>
                </a:ext>
              </a:extLst>
            </p:cNvPr>
            <p:cNvSpPr/>
            <p:nvPr/>
          </p:nvSpPr>
          <p:spPr>
            <a:xfrm>
              <a:off x="8806379" y="3489574"/>
              <a:ext cx="46404" cy="1477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59C7A7-D586-59F3-1BAA-4471C5498C77}"/>
                </a:ext>
              </a:extLst>
            </p:cNvPr>
            <p:cNvSpPr/>
            <p:nvPr/>
          </p:nvSpPr>
          <p:spPr>
            <a:xfrm>
              <a:off x="8630683" y="5331061"/>
              <a:ext cx="46404" cy="14777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91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 Gallego Simon</dc:creator>
  <cp:lastModifiedBy>Ramon Gallego Simon</cp:lastModifiedBy>
  <cp:revision>3</cp:revision>
  <dcterms:created xsi:type="dcterms:W3CDTF">2022-04-27T11:51:04Z</dcterms:created>
  <dcterms:modified xsi:type="dcterms:W3CDTF">2022-10-20T13:22:49Z</dcterms:modified>
</cp:coreProperties>
</file>