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1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5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8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1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1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F0C0-EB7D-AC4B-8377-96C1E034AD0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FA69-1B88-3949-96FF-BBFE03C0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5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1197246" y="-100361"/>
            <a:ext cx="9574834" cy="5936162"/>
            <a:chOff x="1186095" y="-111512"/>
            <a:chExt cx="9574834" cy="5936162"/>
          </a:xfrm>
        </p:grpSpPr>
        <p:sp>
          <p:nvSpPr>
            <p:cNvPr id="4" name="Rectangle 3"/>
            <p:cNvSpPr/>
            <p:nvPr/>
          </p:nvSpPr>
          <p:spPr>
            <a:xfrm>
              <a:off x="3523786" y="1506902"/>
              <a:ext cx="1003610" cy="6021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23786" y="2123192"/>
              <a:ext cx="1003610" cy="602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23784" y="2737997"/>
              <a:ext cx="1003610" cy="6021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23786" y="3991389"/>
              <a:ext cx="1003610" cy="6021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3786" y="4607679"/>
              <a:ext cx="1003610" cy="6021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23784" y="5208360"/>
              <a:ext cx="1003610" cy="6021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27396" y="2123192"/>
              <a:ext cx="1003610" cy="6021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27396" y="2728331"/>
              <a:ext cx="1003610" cy="602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27396" y="3991389"/>
              <a:ext cx="1003610" cy="6021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27396" y="4607679"/>
              <a:ext cx="1003610" cy="6021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27396" y="5208360"/>
              <a:ext cx="1003610" cy="6021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31006" y="2736509"/>
              <a:ext cx="1003610" cy="602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31006" y="3988416"/>
              <a:ext cx="1003610" cy="6021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31006" y="4604706"/>
              <a:ext cx="1003610" cy="6021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31006" y="5208360"/>
              <a:ext cx="1003610" cy="6021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095" y="1726208"/>
              <a:ext cx="2128803" cy="1604289"/>
            </a:xfrm>
            <a:prstGeom prst="rect">
              <a:avLst/>
            </a:prstGeom>
          </p:spPr>
        </p:pic>
        <p:sp>
          <p:nvSpPr>
            <p:cNvPr id="26" name="Left Brace 25"/>
            <p:cNvSpPr/>
            <p:nvPr/>
          </p:nvSpPr>
          <p:spPr>
            <a:xfrm>
              <a:off x="3178096" y="1607263"/>
              <a:ext cx="345688" cy="1723234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0099" y="3974292"/>
              <a:ext cx="1003610" cy="6021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50099" y="4590582"/>
              <a:ext cx="1003610" cy="602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50099" y="5208360"/>
              <a:ext cx="1003610" cy="6021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753709" y="4590582"/>
              <a:ext cx="1003610" cy="6021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753709" y="5208360"/>
              <a:ext cx="1003610" cy="602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757319" y="5208360"/>
              <a:ext cx="1003610" cy="602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799" y="-111512"/>
              <a:ext cx="2128803" cy="1604289"/>
            </a:xfrm>
            <a:prstGeom prst="rect">
              <a:avLst/>
            </a:prstGeom>
          </p:spPr>
        </p:pic>
        <p:sp>
          <p:nvSpPr>
            <p:cNvPr id="37" name="Left Brace 36"/>
            <p:cNvSpPr/>
            <p:nvPr/>
          </p:nvSpPr>
          <p:spPr>
            <a:xfrm rot="5400000">
              <a:off x="4839630" y="-72854"/>
              <a:ext cx="345688" cy="2709746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e 37"/>
            <p:cNvSpPr/>
            <p:nvPr/>
          </p:nvSpPr>
          <p:spPr>
            <a:xfrm rot="5400000">
              <a:off x="9082670" y="-72854"/>
              <a:ext cx="345688" cy="2709746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3163230" y="4056811"/>
              <a:ext cx="345688" cy="1723234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095" y="4183562"/>
              <a:ext cx="1879226" cy="141620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5901" y="-32711"/>
              <a:ext cx="1879226" cy="1416205"/>
            </a:xfrm>
            <a:prstGeom prst="rect">
              <a:avLst/>
            </a:prstGeom>
          </p:spPr>
        </p:pic>
        <p:sp>
          <p:nvSpPr>
            <p:cNvPr id="136" name="Rectangle 135"/>
            <p:cNvSpPr/>
            <p:nvPr/>
          </p:nvSpPr>
          <p:spPr>
            <a:xfrm>
              <a:off x="3523784" y="3365438"/>
              <a:ext cx="1003610" cy="6021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527394" y="3365438"/>
              <a:ext cx="1003610" cy="6021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531004" y="3362465"/>
              <a:ext cx="1003610" cy="6021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1363339" y="3121222"/>
              <a:ext cx="1430387" cy="1077955"/>
              <a:chOff x="1363339" y="3121222"/>
              <a:chExt cx="1430387" cy="1077955"/>
            </a:xfrm>
          </p:grpSpPr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3339" y="3121222"/>
                <a:ext cx="1430387" cy="1077955"/>
              </a:xfrm>
              <a:prstGeom prst="rect">
                <a:avLst/>
              </a:prstGeom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1810023" y="3403641"/>
                <a:ext cx="3867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?</a:t>
                </a:r>
                <a:endParaRPr lang="en-US" sz="32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6444571" y="128982"/>
              <a:ext cx="1430387" cy="1077955"/>
              <a:chOff x="1363339" y="3121222"/>
              <a:chExt cx="1430387" cy="1077955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3339" y="3121222"/>
                <a:ext cx="1430387" cy="1077955"/>
              </a:xfrm>
              <a:prstGeom prst="rect">
                <a:avLst/>
              </a:prstGeom>
            </p:spPr>
          </p:pic>
          <p:sp>
            <p:nvSpPr>
              <p:cNvPr id="151" name="TextBox 150"/>
              <p:cNvSpPr txBox="1"/>
              <p:nvPr/>
            </p:nvSpPr>
            <p:spPr>
              <a:xfrm>
                <a:off x="1810023" y="3403641"/>
                <a:ext cx="3867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?</a:t>
                </a:r>
                <a:endParaRPr lang="en-US" sz="3200" dirty="0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6640552" y="3988416"/>
              <a:ext cx="1003610" cy="6021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640552" y="4604706"/>
              <a:ext cx="1003610" cy="602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640552" y="5222484"/>
              <a:ext cx="1003610" cy="6021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640552" y="3359116"/>
              <a:ext cx="1003610" cy="6021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73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1853517" y="-81758"/>
            <a:ext cx="9847831" cy="6877329"/>
            <a:chOff x="1853517" y="-81758"/>
            <a:chExt cx="9847831" cy="687732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039" y="4902076"/>
              <a:ext cx="860201" cy="64825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710" y="4398364"/>
              <a:ext cx="894858" cy="67437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888" y="-81758"/>
              <a:ext cx="1879226" cy="141620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108" y="2836424"/>
              <a:ext cx="1268933" cy="956282"/>
            </a:xfrm>
            <a:prstGeom prst="rect">
              <a:avLst/>
            </a:prstGeom>
          </p:spPr>
        </p:pic>
        <p:grpSp>
          <p:nvGrpSpPr>
            <p:cNvPr id="145" name="Group 144"/>
            <p:cNvGrpSpPr/>
            <p:nvPr/>
          </p:nvGrpSpPr>
          <p:grpSpPr>
            <a:xfrm>
              <a:off x="2983346" y="3473045"/>
              <a:ext cx="1430387" cy="1077955"/>
              <a:chOff x="1363339" y="3121222"/>
              <a:chExt cx="1430387" cy="1077955"/>
            </a:xfrm>
          </p:grpSpPr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3339" y="3121222"/>
                <a:ext cx="1430387" cy="1077955"/>
              </a:xfrm>
              <a:prstGeom prst="rect">
                <a:avLst/>
              </a:prstGeom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1810023" y="3403641"/>
                <a:ext cx="3867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?</a:t>
                </a:r>
                <a:endParaRPr lang="en-US" sz="3200" dirty="0"/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 flipH="1">
              <a:off x="4434468" y="4750420"/>
              <a:ext cx="7917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4434469" y="3365102"/>
              <a:ext cx="1216180" cy="128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21347" y="2518994"/>
              <a:ext cx="1216180" cy="157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34468" y="1914293"/>
              <a:ext cx="7917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34468" y="650372"/>
              <a:ext cx="7917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434469" y="4120863"/>
              <a:ext cx="28918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34468" y="5226205"/>
              <a:ext cx="7917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434469" y="5761463"/>
              <a:ext cx="2345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4434469" y="6252117"/>
              <a:ext cx="234523" cy="81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226205" y="4969727"/>
              <a:ext cx="12340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668992" y="5984488"/>
              <a:ext cx="17912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6460274" y="5425440"/>
              <a:ext cx="4122233" cy="247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226205" y="1239610"/>
              <a:ext cx="8549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29506" y="2906247"/>
              <a:ext cx="4274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081131" y="2145495"/>
              <a:ext cx="12452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0582507" y="4105880"/>
              <a:ext cx="111884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7326351" y="2791522"/>
              <a:ext cx="3256156" cy="74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226205" y="642938"/>
              <a:ext cx="0" cy="12713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5637527" y="2526881"/>
              <a:ext cx="13122" cy="8510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226205" y="4750421"/>
              <a:ext cx="0" cy="4757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668992" y="5761463"/>
              <a:ext cx="0" cy="4906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460274" y="4969728"/>
              <a:ext cx="0" cy="10147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6081131" y="1239611"/>
              <a:ext cx="0" cy="16666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26351" y="2145495"/>
              <a:ext cx="0" cy="19753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0582507" y="2791522"/>
              <a:ext cx="0" cy="26586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361" y="5166731"/>
              <a:ext cx="1451121" cy="1093581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346" y="5701990"/>
              <a:ext cx="1451121" cy="1093581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032" y="2071012"/>
              <a:ext cx="1253579" cy="956282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17" y="830207"/>
              <a:ext cx="2463181" cy="1856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306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96242" y="-19329"/>
            <a:ext cx="10248002" cy="6877329"/>
            <a:chOff x="796242" y="-19329"/>
            <a:chExt cx="10248002" cy="687732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764" y="4964505"/>
              <a:ext cx="860201" cy="64825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435" y="4460793"/>
              <a:ext cx="894858" cy="67437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613" y="-19329"/>
              <a:ext cx="1879226" cy="141620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833" y="2898853"/>
              <a:ext cx="1268933" cy="956282"/>
            </a:xfrm>
            <a:prstGeom prst="rect">
              <a:avLst/>
            </a:prstGeom>
          </p:spPr>
        </p:pic>
        <p:grpSp>
          <p:nvGrpSpPr>
            <p:cNvPr id="145" name="Group 144"/>
            <p:cNvGrpSpPr/>
            <p:nvPr/>
          </p:nvGrpSpPr>
          <p:grpSpPr>
            <a:xfrm>
              <a:off x="1926071" y="3535474"/>
              <a:ext cx="1430387" cy="1077955"/>
              <a:chOff x="1363339" y="3121222"/>
              <a:chExt cx="1430387" cy="1077955"/>
            </a:xfrm>
          </p:grpSpPr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3339" y="3121222"/>
                <a:ext cx="1430387" cy="1077955"/>
              </a:xfrm>
              <a:prstGeom prst="rect">
                <a:avLst/>
              </a:prstGeom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1810023" y="3403641"/>
                <a:ext cx="3867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?</a:t>
                </a:r>
                <a:endParaRPr lang="en-US" sz="3200" dirty="0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 flipH="1">
              <a:off x="4032238" y="584217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086" y="5229160"/>
              <a:ext cx="1451121" cy="1093581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071" y="5764419"/>
              <a:ext cx="1451121" cy="1093581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757" y="2133441"/>
              <a:ext cx="1253579" cy="956282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42" y="892636"/>
              <a:ext cx="2463181" cy="1856280"/>
            </a:xfrm>
            <a:prstGeom prst="rect">
              <a:avLst/>
            </a:prstGeom>
          </p:spPr>
        </p:pic>
        <p:cxnSp>
          <p:nvCxnSpPr>
            <p:cNvPr id="42" name="Straight Connector 41"/>
            <p:cNvCxnSpPr/>
            <p:nvPr/>
          </p:nvCxnSpPr>
          <p:spPr>
            <a:xfrm flipH="1">
              <a:off x="4032237" y="722329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541694" y="1693882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541693" y="1831994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594081" y="2532085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594080" y="2670197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46467" y="3270279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646466" y="3408391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670278" y="4022757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670277" y="4160869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708376" y="4660937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708375" y="4799049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717898" y="5184816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717897" y="5322928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741708" y="5737266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741707" y="5875378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3713132" y="6223051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713131" y="6361163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00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6242" y="-19329"/>
            <a:ext cx="10248002" cy="6877329"/>
            <a:chOff x="796242" y="-19329"/>
            <a:chExt cx="10248002" cy="687732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764" y="4964505"/>
              <a:ext cx="860201" cy="64825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435" y="4460793"/>
              <a:ext cx="894858" cy="67437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613" y="-19329"/>
              <a:ext cx="1879226" cy="141620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833" y="2898853"/>
              <a:ext cx="1268933" cy="956282"/>
            </a:xfrm>
            <a:prstGeom prst="rect">
              <a:avLst/>
            </a:prstGeom>
          </p:spPr>
        </p:pic>
        <p:grpSp>
          <p:nvGrpSpPr>
            <p:cNvPr id="145" name="Group 144"/>
            <p:cNvGrpSpPr/>
            <p:nvPr/>
          </p:nvGrpSpPr>
          <p:grpSpPr>
            <a:xfrm>
              <a:off x="1926071" y="3535474"/>
              <a:ext cx="1430387" cy="1077955"/>
              <a:chOff x="1363339" y="3121222"/>
              <a:chExt cx="1430387" cy="1077955"/>
            </a:xfrm>
          </p:grpSpPr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3339" y="3121222"/>
                <a:ext cx="1430387" cy="1077955"/>
              </a:xfrm>
              <a:prstGeom prst="rect">
                <a:avLst/>
              </a:prstGeom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1810023" y="3403641"/>
                <a:ext cx="3867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?</a:t>
                </a:r>
                <a:endParaRPr lang="en-US" sz="3200" dirty="0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 flipH="1">
              <a:off x="4032238" y="584217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086" y="5229160"/>
              <a:ext cx="1451121" cy="1093581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071" y="5764419"/>
              <a:ext cx="1451121" cy="1093581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757" y="2133441"/>
              <a:ext cx="1253579" cy="956282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42" y="892636"/>
              <a:ext cx="2463181" cy="1856280"/>
            </a:xfrm>
            <a:prstGeom prst="rect">
              <a:avLst/>
            </a:prstGeom>
          </p:spPr>
        </p:pic>
        <p:cxnSp>
          <p:nvCxnSpPr>
            <p:cNvPr id="42" name="Straight Connector 41"/>
            <p:cNvCxnSpPr/>
            <p:nvPr/>
          </p:nvCxnSpPr>
          <p:spPr>
            <a:xfrm flipH="1">
              <a:off x="4032237" y="722329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541694" y="1693882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541693" y="1831994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594081" y="2532085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594080" y="2670197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46467" y="3270279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646466" y="3408391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670278" y="4022757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670277" y="4160869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708376" y="4660937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708375" y="4799049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717898" y="5184816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717897" y="5322928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741708" y="5737266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741707" y="5875378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3713132" y="6223051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713131" y="6361163"/>
              <a:ext cx="70120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4371975" y="584217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71975" y="1693881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86287" y="2535280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71975" y="3275849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9150" y="4022757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71975" y="4651154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43424" y="5191959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71975" y="5708695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86287" y="6223051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796337" y="579326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796337" y="1703666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05824" y="2532085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53512" y="3261570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762999" y="4017866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244011" y="4646652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82073" y="5190389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796337" y="5737266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796337" y="6190202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00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96242" y="-19329"/>
            <a:ext cx="8514445" cy="6877329"/>
            <a:chOff x="796242" y="-19329"/>
            <a:chExt cx="8514445" cy="687732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764" y="4964505"/>
              <a:ext cx="860201" cy="64825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435" y="4460793"/>
              <a:ext cx="894858" cy="67437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613" y="-19329"/>
              <a:ext cx="1879226" cy="141620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833" y="2898853"/>
              <a:ext cx="1268933" cy="956282"/>
            </a:xfrm>
            <a:prstGeom prst="rect">
              <a:avLst/>
            </a:prstGeom>
          </p:spPr>
        </p:pic>
        <p:grpSp>
          <p:nvGrpSpPr>
            <p:cNvPr id="145" name="Group 144"/>
            <p:cNvGrpSpPr/>
            <p:nvPr/>
          </p:nvGrpSpPr>
          <p:grpSpPr>
            <a:xfrm>
              <a:off x="1926071" y="3535474"/>
              <a:ext cx="1430387" cy="1077955"/>
              <a:chOff x="1363339" y="3121222"/>
              <a:chExt cx="1430387" cy="1077955"/>
            </a:xfrm>
          </p:grpSpPr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3339" y="3121222"/>
                <a:ext cx="1430387" cy="1077955"/>
              </a:xfrm>
              <a:prstGeom prst="rect">
                <a:avLst/>
              </a:prstGeom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1810023" y="3403641"/>
                <a:ext cx="3867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?</a:t>
                </a:r>
                <a:endParaRPr lang="en-US" sz="3200" dirty="0"/>
              </a:p>
            </p:txBody>
          </p:sp>
        </p:grpSp>
        <p:cxnSp>
          <p:nvCxnSpPr>
            <p:cNvPr id="50" name="Straight Connector 49"/>
            <p:cNvCxnSpPr>
              <a:stCxn id="49" idx="0"/>
              <a:endCxn id="2" idx="0"/>
            </p:cNvCxnSpPr>
            <p:nvPr/>
          </p:nvCxnSpPr>
          <p:spPr>
            <a:xfrm flipH="1">
              <a:off x="4629150" y="579326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086" y="5229160"/>
              <a:ext cx="1451121" cy="1093581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071" y="5764419"/>
              <a:ext cx="1451121" cy="1093581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757" y="2133441"/>
              <a:ext cx="1253579" cy="956282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42" y="892636"/>
              <a:ext cx="2463181" cy="1856280"/>
            </a:xfrm>
            <a:prstGeom prst="rect">
              <a:avLst/>
            </a:prstGeom>
          </p:spPr>
        </p:pic>
        <p:cxnSp>
          <p:nvCxnSpPr>
            <p:cNvPr id="42" name="Straight Connector 41"/>
            <p:cNvCxnSpPr>
              <a:stCxn id="49" idx="2"/>
              <a:endCxn id="2" idx="2"/>
            </p:cNvCxnSpPr>
            <p:nvPr/>
          </p:nvCxnSpPr>
          <p:spPr>
            <a:xfrm flipH="1">
              <a:off x="4629150" y="717438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4371975" y="584217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796337" y="579326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endCxn id="60" idx="0"/>
            </p:cNvCxnSpPr>
            <p:nvPr/>
          </p:nvCxnSpPr>
          <p:spPr>
            <a:xfrm flipH="1">
              <a:off x="4629150" y="1731851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60" idx="2"/>
            </p:cNvCxnSpPr>
            <p:nvPr/>
          </p:nvCxnSpPr>
          <p:spPr>
            <a:xfrm flipH="1">
              <a:off x="4629150" y="1869963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71975" y="1736742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96337" y="1731851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endCxn id="75" idx="0"/>
            </p:cNvCxnSpPr>
            <p:nvPr/>
          </p:nvCxnSpPr>
          <p:spPr>
            <a:xfrm flipH="1">
              <a:off x="4629150" y="2596670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75" idx="2"/>
            </p:cNvCxnSpPr>
            <p:nvPr/>
          </p:nvCxnSpPr>
          <p:spPr>
            <a:xfrm flipH="1">
              <a:off x="4629150" y="2734782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4371975" y="2601561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796337" y="2596670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endCxn id="80" idx="0"/>
            </p:cNvCxnSpPr>
            <p:nvPr/>
          </p:nvCxnSpPr>
          <p:spPr>
            <a:xfrm flipH="1">
              <a:off x="4629150" y="3313595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80" idx="2"/>
            </p:cNvCxnSpPr>
            <p:nvPr/>
          </p:nvCxnSpPr>
          <p:spPr>
            <a:xfrm flipH="1">
              <a:off x="4629150" y="3451707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371975" y="3318486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796337" y="3313595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endCxn id="84" idx="0"/>
            </p:cNvCxnSpPr>
            <p:nvPr/>
          </p:nvCxnSpPr>
          <p:spPr>
            <a:xfrm flipH="1">
              <a:off x="4629150" y="4042222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84" idx="2"/>
            </p:cNvCxnSpPr>
            <p:nvPr/>
          </p:nvCxnSpPr>
          <p:spPr>
            <a:xfrm flipH="1">
              <a:off x="4629150" y="4180334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4371975" y="4047113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96337" y="4042222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endCxn id="88" idx="0"/>
            </p:cNvCxnSpPr>
            <p:nvPr/>
          </p:nvCxnSpPr>
          <p:spPr>
            <a:xfrm flipH="1">
              <a:off x="4629150" y="4637628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8" idx="2"/>
            </p:cNvCxnSpPr>
            <p:nvPr/>
          </p:nvCxnSpPr>
          <p:spPr>
            <a:xfrm flipH="1">
              <a:off x="4629150" y="4775740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371975" y="4642519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796337" y="4637628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H="1">
              <a:off x="4629150" y="5207916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4629150" y="5346028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4371975" y="5212807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796337" y="5207916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629150" y="5728693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629150" y="5866805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4371975" y="5733584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796337" y="5728693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4629150" y="6239349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29150" y="6377461"/>
              <a:ext cx="4424362" cy="48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4371975" y="6244240"/>
              <a:ext cx="514350" cy="138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796337" y="6239349"/>
              <a:ext cx="514350" cy="138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67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6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rgallego</dc:creator>
  <cp:lastModifiedBy>rgallego</cp:lastModifiedBy>
  <cp:revision>9</cp:revision>
  <dcterms:created xsi:type="dcterms:W3CDTF">2022-03-07T13:06:27Z</dcterms:created>
  <dcterms:modified xsi:type="dcterms:W3CDTF">2022-03-08T08:53:10Z</dcterms:modified>
</cp:coreProperties>
</file>