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C0DC"/>
    <a:srgbClr val="FFFFC1"/>
    <a:srgbClr val="F7F7F7"/>
    <a:srgbClr val="FDD196"/>
    <a:srgbClr val="D6BEDD"/>
    <a:srgbClr val="F8A39E"/>
    <a:srgbClr val="D9E7F1"/>
    <a:srgbClr val="C2E8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90" d="100"/>
          <a:sy n="90" d="100"/>
        </p:scale>
        <p:origin x="270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820E16-9D65-4816-B69B-7B6FE44AB324}" type="doc">
      <dgm:prSet loTypeId="urn:microsoft.com/office/officeart/2005/8/layout/radial5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D0FD736-DF1E-4514-BFC0-E0E4477D7F5E}">
      <dgm:prSet phldrT="[Texto]" custT="1"/>
      <dgm:spPr>
        <a:solidFill>
          <a:srgbClr val="A4C0DC"/>
        </a:solidFill>
        <a:ln>
          <a:solidFill>
            <a:schemeClr val="tx1"/>
          </a:solidFill>
        </a:ln>
      </dgm:spPr>
      <dgm:t>
        <a:bodyPr/>
        <a:lstStyle/>
        <a:p>
          <a:r>
            <a:rPr lang="pt-BR" sz="2400" b="1" dirty="0">
              <a:solidFill>
                <a:schemeClr val="tx1"/>
              </a:solidFill>
              <a:latin typeface="Agency FB" panose="020B0503020202020204" pitchFamily="34" charset="0"/>
            </a:rPr>
            <a:t>VMD</a:t>
          </a:r>
          <a:endParaRPr lang="en-US" sz="2400" b="1" dirty="0">
            <a:solidFill>
              <a:schemeClr val="tx1"/>
            </a:solidFill>
            <a:latin typeface="Agency FB" panose="020B0503020202020204" pitchFamily="34" charset="0"/>
          </a:endParaRPr>
        </a:p>
      </dgm:t>
    </dgm:pt>
    <dgm:pt modelId="{037974CE-A0FC-4BC1-AAE6-C16385FE1E22}" type="parTrans" cxnId="{88D3CB83-EAB3-49AC-87DB-71F793CA1B73}">
      <dgm:prSet/>
      <dgm:spPr/>
      <dgm:t>
        <a:bodyPr/>
        <a:lstStyle/>
        <a:p>
          <a:endParaRPr lang="en-US" b="1">
            <a:solidFill>
              <a:schemeClr val="tx1"/>
            </a:solidFill>
            <a:latin typeface="Agency FB" panose="020B0503020202020204" pitchFamily="34" charset="0"/>
          </a:endParaRPr>
        </a:p>
      </dgm:t>
    </dgm:pt>
    <dgm:pt modelId="{6EBDD4DF-BED2-4936-BAF4-BBB8C303B9DE}" type="sibTrans" cxnId="{88D3CB83-EAB3-49AC-87DB-71F793CA1B73}">
      <dgm:prSet/>
      <dgm:spPr/>
      <dgm:t>
        <a:bodyPr/>
        <a:lstStyle/>
        <a:p>
          <a:endParaRPr lang="en-US" b="1">
            <a:solidFill>
              <a:schemeClr val="tx1"/>
            </a:solidFill>
            <a:latin typeface="Agency FB" panose="020B0503020202020204" pitchFamily="34" charset="0"/>
          </a:endParaRPr>
        </a:p>
      </dgm:t>
    </dgm:pt>
    <dgm:pt modelId="{BE0EB2DA-B17B-4B19-9B77-5A5514C9DFFC}">
      <dgm:prSet phldrT="[Texto]" custT="1"/>
      <dgm:spPr>
        <a:solidFill>
          <a:schemeClr val="accent3">
            <a:lumMod val="60000"/>
            <a:lumOff val="4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pt-BR" sz="2000" b="1" dirty="0">
              <a:solidFill>
                <a:schemeClr val="tx1"/>
              </a:solidFill>
              <a:latin typeface="Agency FB" panose="020B0503020202020204" pitchFamily="34" charset="0"/>
            </a:rPr>
            <a:t>BRNN</a:t>
          </a:r>
          <a:endParaRPr lang="en-US" sz="2000" b="1" dirty="0">
            <a:solidFill>
              <a:schemeClr val="tx1"/>
            </a:solidFill>
            <a:latin typeface="Agency FB" panose="020B0503020202020204" pitchFamily="34" charset="0"/>
          </a:endParaRPr>
        </a:p>
      </dgm:t>
    </dgm:pt>
    <dgm:pt modelId="{F85A27E9-9513-4B3B-9DE4-2D3D4F9C69C3}" type="parTrans" cxnId="{54E57A4F-0F4A-4E92-9D7E-ADD398DB4455}">
      <dgm:prSet/>
      <dgm:spPr/>
      <dgm:t>
        <a:bodyPr/>
        <a:lstStyle/>
        <a:p>
          <a:endParaRPr lang="en-US" b="1">
            <a:solidFill>
              <a:schemeClr val="tx1"/>
            </a:solidFill>
            <a:latin typeface="Agency FB" panose="020B0503020202020204" pitchFamily="34" charset="0"/>
          </a:endParaRPr>
        </a:p>
      </dgm:t>
    </dgm:pt>
    <dgm:pt modelId="{9A6047DD-2896-4E24-B026-141B4139BB2C}" type="sibTrans" cxnId="{54E57A4F-0F4A-4E92-9D7E-ADD398DB4455}">
      <dgm:prSet/>
      <dgm:spPr/>
      <dgm:t>
        <a:bodyPr/>
        <a:lstStyle/>
        <a:p>
          <a:endParaRPr lang="en-US" b="1">
            <a:solidFill>
              <a:schemeClr val="tx1"/>
            </a:solidFill>
            <a:latin typeface="Agency FB" panose="020B0503020202020204" pitchFamily="34" charset="0"/>
          </a:endParaRPr>
        </a:p>
      </dgm:t>
    </dgm:pt>
    <dgm:pt modelId="{A03BAB74-4F57-4EC7-90E7-1F18AAA9195E}">
      <dgm:prSet phldrT="[Texto]" custT="1"/>
      <dgm:spPr>
        <a:solidFill>
          <a:srgbClr val="F8A39E"/>
        </a:solidFill>
        <a:ln>
          <a:solidFill>
            <a:schemeClr val="tx1"/>
          </a:solidFill>
        </a:ln>
      </dgm:spPr>
      <dgm:t>
        <a:bodyPr/>
        <a:lstStyle/>
        <a:p>
          <a:r>
            <a:rPr lang="pt-BR" sz="1600" b="1" dirty="0">
              <a:solidFill>
                <a:schemeClr val="tx1"/>
              </a:solidFill>
              <a:latin typeface="Agency FB" panose="020B0503020202020204" pitchFamily="34" charset="0"/>
            </a:rPr>
            <a:t>CUBIST</a:t>
          </a:r>
          <a:endParaRPr lang="en-US" sz="1600" b="1" dirty="0">
            <a:solidFill>
              <a:schemeClr val="tx1"/>
            </a:solidFill>
            <a:latin typeface="Agency FB" panose="020B0503020202020204" pitchFamily="34" charset="0"/>
          </a:endParaRPr>
        </a:p>
      </dgm:t>
    </dgm:pt>
    <dgm:pt modelId="{3784138C-940C-41B7-851D-DE8CBE1E2F45}" type="parTrans" cxnId="{09AC5218-54F4-4522-B507-3F6310F1CCEA}">
      <dgm:prSet/>
      <dgm:spPr/>
      <dgm:t>
        <a:bodyPr/>
        <a:lstStyle/>
        <a:p>
          <a:endParaRPr lang="en-US" b="1">
            <a:solidFill>
              <a:schemeClr val="tx1"/>
            </a:solidFill>
            <a:latin typeface="Agency FB" panose="020B0503020202020204" pitchFamily="34" charset="0"/>
          </a:endParaRPr>
        </a:p>
      </dgm:t>
    </dgm:pt>
    <dgm:pt modelId="{3EA24191-0541-43A5-8956-C9590A7030CA}" type="sibTrans" cxnId="{09AC5218-54F4-4522-B507-3F6310F1CCEA}">
      <dgm:prSet/>
      <dgm:spPr/>
      <dgm:t>
        <a:bodyPr/>
        <a:lstStyle/>
        <a:p>
          <a:endParaRPr lang="en-US" b="1">
            <a:solidFill>
              <a:schemeClr val="tx1"/>
            </a:solidFill>
            <a:latin typeface="Agency FB" panose="020B0503020202020204" pitchFamily="34" charset="0"/>
          </a:endParaRPr>
        </a:p>
      </dgm:t>
    </dgm:pt>
    <dgm:pt modelId="{3508B758-6A94-4F58-BCCF-88C41582F7E6}">
      <dgm:prSet phldrT="[Texto]" custT="1"/>
      <dgm:spPr>
        <a:solidFill>
          <a:srgbClr val="FDD196"/>
        </a:solidFill>
        <a:ln>
          <a:solidFill>
            <a:schemeClr val="tx1"/>
          </a:solidFill>
        </a:ln>
      </dgm:spPr>
      <dgm:t>
        <a:bodyPr/>
        <a:lstStyle/>
        <a:p>
          <a:r>
            <a:rPr lang="pt-BR" sz="2400" b="1" dirty="0">
              <a:solidFill>
                <a:schemeClr val="tx1"/>
              </a:solidFill>
              <a:latin typeface="Agency FB" panose="020B0503020202020204" pitchFamily="34" charset="0"/>
            </a:rPr>
            <a:t>SVR</a:t>
          </a:r>
          <a:endParaRPr lang="en-US" sz="2400" b="1" dirty="0">
            <a:solidFill>
              <a:schemeClr val="tx1"/>
            </a:solidFill>
            <a:latin typeface="Agency FB" panose="020B0503020202020204" pitchFamily="34" charset="0"/>
          </a:endParaRPr>
        </a:p>
      </dgm:t>
    </dgm:pt>
    <dgm:pt modelId="{ECF9E1F0-CF4D-4416-BE32-622D4307B931}" type="parTrans" cxnId="{DB37381F-A849-4132-8FB2-BF4B8076CDB3}">
      <dgm:prSet/>
      <dgm:spPr/>
      <dgm:t>
        <a:bodyPr/>
        <a:lstStyle/>
        <a:p>
          <a:endParaRPr lang="en-US" b="1">
            <a:solidFill>
              <a:schemeClr val="tx1"/>
            </a:solidFill>
            <a:latin typeface="Agency FB" panose="020B0503020202020204" pitchFamily="34" charset="0"/>
          </a:endParaRPr>
        </a:p>
      </dgm:t>
    </dgm:pt>
    <dgm:pt modelId="{54321CE5-E058-460D-A64C-724F6FC2B6BE}" type="sibTrans" cxnId="{DB37381F-A849-4132-8FB2-BF4B8076CDB3}">
      <dgm:prSet/>
      <dgm:spPr/>
      <dgm:t>
        <a:bodyPr/>
        <a:lstStyle/>
        <a:p>
          <a:endParaRPr lang="en-US" b="1">
            <a:solidFill>
              <a:schemeClr val="tx1"/>
            </a:solidFill>
            <a:latin typeface="Agency FB" panose="020B0503020202020204" pitchFamily="34" charset="0"/>
          </a:endParaRPr>
        </a:p>
      </dgm:t>
    </dgm:pt>
    <dgm:pt modelId="{9925D782-F9A0-4081-94B4-8CB2470B64ED}" type="pres">
      <dgm:prSet presAssocID="{E7820E16-9D65-4816-B69B-7B6FE44AB324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0AFF5C1D-47FF-43A7-A64F-F1608ED1E8C1}" type="pres">
      <dgm:prSet presAssocID="{CD0FD736-DF1E-4514-BFC0-E0E4477D7F5E}" presName="centerShape" presStyleLbl="node0" presStyleIdx="0" presStyleCnt="1"/>
      <dgm:spPr/>
    </dgm:pt>
    <dgm:pt modelId="{08657B1E-36DF-4702-85ED-53EED604640B}" type="pres">
      <dgm:prSet presAssocID="{F85A27E9-9513-4B3B-9DE4-2D3D4F9C69C3}" presName="parTrans" presStyleLbl="sibTrans2D1" presStyleIdx="0" presStyleCnt="3"/>
      <dgm:spPr/>
    </dgm:pt>
    <dgm:pt modelId="{6878F0C2-64E1-46F3-A63B-031384BB79A3}" type="pres">
      <dgm:prSet presAssocID="{F85A27E9-9513-4B3B-9DE4-2D3D4F9C69C3}" presName="connectorText" presStyleLbl="sibTrans2D1" presStyleIdx="0" presStyleCnt="3"/>
      <dgm:spPr/>
    </dgm:pt>
    <dgm:pt modelId="{79FC11D4-859E-4CA4-A70D-47993F4AF0C4}" type="pres">
      <dgm:prSet presAssocID="{BE0EB2DA-B17B-4B19-9B77-5A5514C9DFFC}" presName="node" presStyleLbl="node1" presStyleIdx="0" presStyleCnt="3">
        <dgm:presLayoutVars>
          <dgm:bulletEnabled val="1"/>
        </dgm:presLayoutVars>
      </dgm:prSet>
      <dgm:spPr/>
    </dgm:pt>
    <dgm:pt modelId="{5610657C-8F3F-4E20-AAD1-0C1630CFCA4A}" type="pres">
      <dgm:prSet presAssocID="{3784138C-940C-41B7-851D-DE8CBE1E2F45}" presName="parTrans" presStyleLbl="sibTrans2D1" presStyleIdx="1" presStyleCnt="3"/>
      <dgm:spPr/>
    </dgm:pt>
    <dgm:pt modelId="{3B73AE6C-7AAC-4B4C-B9D0-88647A366ADE}" type="pres">
      <dgm:prSet presAssocID="{3784138C-940C-41B7-851D-DE8CBE1E2F45}" presName="connectorText" presStyleLbl="sibTrans2D1" presStyleIdx="1" presStyleCnt="3"/>
      <dgm:spPr/>
    </dgm:pt>
    <dgm:pt modelId="{EA2E3A34-F80B-47E7-86A2-65B5850D94CC}" type="pres">
      <dgm:prSet presAssocID="{A03BAB74-4F57-4EC7-90E7-1F18AAA9195E}" presName="node" presStyleLbl="node1" presStyleIdx="1" presStyleCnt="3">
        <dgm:presLayoutVars>
          <dgm:bulletEnabled val="1"/>
        </dgm:presLayoutVars>
      </dgm:prSet>
      <dgm:spPr/>
    </dgm:pt>
    <dgm:pt modelId="{C6B80A79-091B-4A6E-9696-517783FDA4AB}" type="pres">
      <dgm:prSet presAssocID="{ECF9E1F0-CF4D-4416-BE32-622D4307B931}" presName="parTrans" presStyleLbl="sibTrans2D1" presStyleIdx="2" presStyleCnt="3"/>
      <dgm:spPr/>
    </dgm:pt>
    <dgm:pt modelId="{B97FBAB4-C236-4763-AB5A-67C7065E9942}" type="pres">
      <dgm:prSet presAssocID="{ECF9E1F0-CF4D-4416-BE32-622D4307B931}" presName="connectorText" presStyleLbl="sibTrans2D1" presStyleIdx="2" presStyleCnt="3"/>
      <dgm:spPr/>
    </dgm:pt>
    <dgm:pt modelId="{B1943859-9F53-4969-8CF3-096AAA13E765}" type="pres">
      <dgm:prSet presAssocID="{3508B758-6A94-4F58-BCCF-88C41582F7E6}" presName="node" presStyleLbl="node1" presStyleIdx="2" presStyleCnt="3">
        <dgm:presLayoutVars>
          <dgm:bulletEnabled val="1"/>
        </dgm:presLayoutVars>
      </dgm:prSet>
      <dgm:spPr/>
    </dgm:pt>
  </dgm:ptLst>
  <dgm:cxnLst>
    <dgm:cxn modelId="{6314500B-2389-48EE-881E-846BB7C4DD81}" type="presOf" srcId="{E7820E16-9D65-4816-B69B-7B6FE44AB324}" destId="{9925D782-F9A0-4081-94B4-8CB2470B64ED}" srcOrd="0" destOrd="0" presId="urn:microsoft.com/office/officeart/2005/8/layout/radial5"/>
    <dgm:cxn modelId="{09AC5218-54F4-4522-B507-3F6310F1CCEA}" srcId="{CD0FD736-DF1E-4514-BFC0-E0E4477D7F5E}" destId="{A03BAB74-4F57-4EC7-90E7-1F18AAA9195E}" srcOrd="1" destOrd="0" parTransId="{3784138C-940C-41B7-851D-DE8CBE1E2F45}" sibTransId="{3EA24191-0541-43A5-8956-C9590A7030CA}"/>
    <dgm:cxn modelId="{DB37381F-A849-4132-8FB2-BF4B8076CDB3}" srcId="{CD0FD736-DF1E-4514-BFC0-E0E4477D7F5E}" destId="{3508B758-6A94-4F58-BCCF-88C41582F7E6}" srcOrd="2" destOrd="0" parTransId="{ECF9E1F0-CF4D-4416-BE32-622D4307B931}" sibTransId="{54321CE5-E058-460D-A64C-724F6FC2B6BE}"/>
    <dgm:cxn modelId="{B1A84C26-E72A-485F-BB13-7ED65164489F}" type="presOf" srcId="{F85A27E9-9513-4B3B-9DE4-2D3D4F9C69C3}" destId="{6878F0C2-64E1-46F3-A63B-031384BB79A3}" srcOrd="1" destOrd="0" presId="urn:microsoft.com/office/officeart/2005/8/layout/radial5"/>
    <dgm:cxn modelId="{EFCAA766-01DC-4436-9812-92E392996BB9}" type="presOf" srcId="{A03BAB74-4F57-4EC7-90E7-1F18AAA9195E}" destId="{EA2E3A34-F80B-47E7-86A2-65B5850D94CC}" srcOrd="0" destOrd="0" presId="urn:microsoft.com/office/officeart/2005/8/layout/radial5"/>
    <dgm:cxn modelId="{C0BE7A69-072A-40E8-B924-7759E3ACD3E6}" type="presOf" srcId="{3784138C-940C-41B7-851D-DE8CBE1E2F45}" destId="{5610657C-8F3F-4E20-AAD1-0C1630CFCA4A}" srcOrd="0" destOrd="0" presId="urn:microsoft.com/office/officeart/2005/8/layout/radial5"/>
    <dgm:cxn modelId="{54E57A4F-0F4A-4E92-9D7E-ADD398DB4455}" srcId="{CD0FD736-DF1E-4514-BFC0-E0E4477D7F5E}" destId="{BE0EB2DA-B17B-4B19-9B77-5A5514C9DFFC}" srcOrd="0" destOrd="0" parTransId="{F85A27E9-9513-4B3B-9DE4-2D3D4F9C69C3}" sibTransId="{9A6047DD-2896-4E24-B026-141B4139BB2C}"/>
    <dgm:cxn modelId="{63C8F954-D6BB-40A1-A9E5-EFEA3A8A6F4F}" type="presOf" srcId="{CD0FD736-DF1E-4514-BFC0-E0E4477D7F5E}" destId="{0AFF5C1D-47FF-43A7-A64F-F1608ED1E8C1}" srcOrd="0" destOrd="0" presId="urn:microsoft.com/office/officeart/2005/8/layout/radial5"/>
    <dgm:cxn modelId="{88D3CB83-EAB3-49AC-87DB-71F793CA1B73}" srcId="{E7820E16-9D65-4816-B69B-7B6FE44AB324}" destId="{CD0FD736-DF1E-4514-BFC0-E0E4477D7F5E}" srcOrd="0" destOrd="0" parTransId="{037974CE-A0FC-4BC1-AAE6-C16385FE1E22}" sibTransId="{6EBDD4DF-BED2-4936-BAF4-BBB8C303B9DE}"/>
    <dgm:cxn modelId="{B4AFA6AB-94D9-4F74-A5D4-39B083B223C8}" type="presOf" srcId="{BE0EB2DA-B17B-4B19-9B77-5A5514C9DFFC}" destId="{79FC11D4-859E-4CA4-A70D-47993F4AF0C4}" srcOrd="0" destOrd="0" presId="urn:microsoft.com/office/officeart/2005/8/layout/radial5"/>
    <dgm:cxn modelId="{25FAECAB-2022-41DD-AD91-9867CFD3A7C5}" type="presOf" srcId="{3784138C-940C-41B7-851D-DE8CBE1E2F45}" destId="{3B73AE6C-7AAC-4B4C-B9D0-88647A366ADE}" srcOrd="1" destOrd="0" presId="urn:microsoft.com/office/officeart/2005/8/layout/radial5"/>
    <dgm:cxn modelId="{E2F50FB4-6EA9-4057-A696-D274AACD170D}" type="presOf" srcId="{F85A27E9-9513-4B3B-9DE4-2D3D4F9C69C3}" destId="{08657B1E-36DF-4702-85ED-53EED604640B}" srcOrd="0" destOrd="0" presId="urn:microsoft.com/office/officeart/2005/8/layout/radial5"/>
    <dgm:cxn modelId="{90FF5BD1-EAE6-49D0-82CA-C8A3C06C9886}" type="presOf" srcId="{ECF9E1F0-CF4D-4416-BE32-622D4307B931}" destId="{B97FBAB4-C236-4763-AB5A-67C7065E9942}" srcOrd="1" destOrd="0" presId="urn:microsoft.com/office/officeart/2005/8/layout/radial5"/>
    <dgm:cxn modelId="{B62026D5-3269-4DBB-A6EF-31D55C3150B6}" type="presOf" srcId="{3508B758-6A94-4F58-BCCF-88C41582F7E6}" destId="{B1943859-9F53-4969-8CF3-096AAA13E765}" srcOrd="0" destOrd="0" presId="urn:microsoft.com/office/officeart/2005/8/layout/radial5"/>
    <dgm:cxn modelId="{A1227FFE-CE1F-4B36-A582-7E7A0B85C3A1}" type="presOf" srcId="{ECF9E1F0-CF4D-4416-BE32-622D4307B931}" destId="{C6B80A79-091B-4A6E-9696-517783FDA4AB}" srcOrd="0" destOrd="0" presId="urn:microsoft.com/office/officeart/2005/8/layout/radial5"/>
    <dgm:cxn modelId="{747965FF-6EFD-43F9-A7EF-6699F2752974}" type="presParOf" srcId="{9925D782-F9A0-4081-94B4-8CB2470B64ED}" destId="{0AFF5C1D-47FF-43A7-A64F-F1608ED1E8C1}" srcOrd="0" destOrd="0" presId="urn:microsoft.com/office/officeart/2005/8/layout/radial5"/>
    <dgm:cxn modelId="{A3230B0D-EECB-4029-8692-6025C236BB67}" type="presParOf" srcId="{9925D782-F9A0-4081-94B4-8CB2470B64ED}" destId="{08657B1E-36DF-4702-85ED-53EED604640B}" srcOrd="1" destOrd="0" presId="urn:microsoft.com/office/officeart/2005/8/layout/radial5"/>
    <dgm:cxn modelId="{4B12378B-4F07-4E2A-828B-EB295038152F}" type="presParOf" srcId="{08657B1E-36DF-4702-85ED-53EED604640B}" destId="{6878F0C2-64E1-46F3-A63B-031384BB79A3}" srcOrd="0" destOrd="0" presId="urn:microsoft.com/office/officeart/2005/8/layout/radial5"/>
    <dgm:cxn modelId="{185A7E75-08F9-4078-A55C-EE99719E4894}" type="presParOf" srcId="{9925D782-F9A0-4081-94B4-8CB2470B64ED}" destId="{79FC11D4-859E-4CA4-A70D-47993F4AF0C4}" srcOrd="2" destOrd="0" presId="urn:microsoft.com/office/officeart/2005/8/layout/radial5"/>
    <dgm:cxn modelId="{B75DDBB4-6885-43F2-BC3E-B600F47A7E85}" type="presParOf" srcId="{9925D782-F9A0-4081-94B4-8CB2470B64ED}" destId="{5610657C-8F3F-4E20-AAD1-0C1630CFCA4A}" srcOrd="3" destOrd="0" presId="urn:microsoft.com/office/officeart/2005/8/layout/radial5"/>
    <dgm:cxn modelId="{2B20B609-9544-41E6-BD7E-2AE90856E88D}" type="presParOf" srcId="{5610657C-8F3F-4E20-AAD1-0C1630CFCA4A}" destId="{3B73AE6C-7AAC-4B4C-B9D0-88647A366ADE}" srcOrd="0" destOrd="0" presId="urn:microsoft.com/office/officeart/2005/8/layout/radial5"/>
    <dgm:cxn modelId="{0A2EAC07-FCA6-4181-AF6A-C31D623A3746}" type="presParOf" srcId="{9925D782-F9A0-4081-94B4-8CB2470B64ED}" destId="{EA2E3A34-F80B-47E7-86A2-65B5850D94CC}" srcOrd="4" destOrd="0" presId="urn:microsoft.com/office/officeart/2005/8/layout/radial5"/>
    <dgm:cxn modelId="{5572DAD7-C158-4138-A666-A249D68CA78B}" type="presParOf" srcId="{9925D782-F9A0-4081-94B4-8CB2470B64ED}" destId="{C6B80A79-091B-4A6E-9696-517783FDA4AB}" srcOrd="5" destOrd="0" presId="urn:microsoft.com/office/officeart/2005/8/layout/radial5"/>
    <dgm:cxn modelId="{25A1A925-BC46-4CE7-B70D-481E234FB4F4}" type="presParOf" srcId="{C6B80A79-091B-4A6E-9696-517783FDA4AB}" destId="{B97FBAB4-C236-4763-AB5A-67C7065E9942}" srcOrd="0" destOrd="0" presId="urn:microsoft.com/office/officeart/2005/8/layout/radial5"/>
    <dgm:cxn modelId="{8A30CD23-513A-4F7C-9058-5A6993B4D61A}" type="presParOf" srcId="{9925D782-F9A0-4081-94B4-8CB2470B64ED}" destId="{B1943859-9F53-4969-8CF3-096AAA13E765}" srcOrd="6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FF5C1D-47FF-43A7-A64F-F1608ED1E8C1}">
      <dsp:nvSpPr>
        <dsp:cNvPr id="0" name=""/>
        <dsp:cNvSpPr/>
      </dsp:nvSpPr>
      <dsp:spPr>
        <a:xfrm>
          <a:off x="1436869" y="1090827"/>
          <a:ext cx="778397" cy="778397"/>
        </a:xfrm>
        <a:prstGeom prst="ellipse">
          <a:avLst/>
        </a:prstGeom>
        <a:solidFill>
          <a:srgbClr val="A4C0DC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1" kern="1200" dirty="0">
              <a:solidFill>
                <a:schemeClr val="tx1"/>
              </a:solidFill>
              <a:latin typeface="Agency FB" panose="020B0503020202020204" pitchFamily="34" charset="0"/>
            </a:rPr>
            <a:t>VMD</a:t>
          </a:r>
          <a:endParaRPr lang="en-US" sz="2400" b="1" kern="1200" dirty="0">
            <a:solidFill>
              <a:schemeClr val="tx1"/>
            </a:solidFill>
            <a:latin typeface="Agency FB" panose="020B0503020202020204" pitchFamily="34" charset="0"/>
          </a:endParaRPr>
        </a:p>
      </dsp:txBody>
      <dsp:txXfrm>
        <a:off x="1550863" y="1204821"/>
        <a:ext cx="550409" cy="550409"/>
      </dsp:txXfrm>
    </dsp:sp>
    <dsp:sp modelId="{08657B1E-36DF-4702-85ED-53EED604640B}">
      <dsp:nvSpPr>
        <dsp:cNvPr id="0" name=""/>
        <dsp:cNvSpPr/>
      </dsp:nvSpPr>
      <dsp:spPr>
        <a:xfrm rot="16200000">
          <a:off x="1743700" y="807750"/>
          <a:ext cx="164735" cy="2646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b="1" kern="1200">
            <a:solidFill>
              <a:schemeClr val="tx1"/>
            </a:solidFill>
            <a:latin typeface="Agency FB" panose="020B0503020202020204" pitchFamily="34" charset="0"/>
          </a:endParaRPr>
        </a:p>
      </dsp:txBody>
      <dsp:txXfrm>
        <a:off x="1768410" y="885391"/>
        <a:ext cx="115315" cy="158793"/>
      </dsp:txXfrm>
    </dsp:sp>
    <dsp:sp modelId="{79FC11D4-859E-4CA4-A70D-47993F4AF0C4}">
      <dsp:nvSpPr>
        <dsp:cNvPr id="0" name=""/>
        <dsp:cNvSpPr/>
      </dsp:nvSpPr>
      <dsp:spPr>
        <a:xfrm>
          <a:off x="1436869" y="1607"/>
          <a:ext cx="778397" cy="778397"/>
        </a:xfrm>
        <a:prstGeom prst="ellipse">
          <a:avLst/>
        </a:prstGeom>
        <a:solidFill>
          <a:schemeClr val="accent3">
            <a:lumMod val="60000"/>
            <a:lumOff val="40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1" kern="1200" dirty="0">
              <a:solidFill>
                <a:schemeClr val="tx1"/>
              </a:solidFill>
              <a:latin typeface="Agency FB" panose="020B0503020202020204" pitchFamily="34" charset="0"/>
            </a:rPr>
            <a:t>BRNN</a:t>
          </a:r>
          <a:endParaRPr lang="en-US" sz="2000" b="1" kern="1200" dirty="0">
            <a:solidFill>
              <a:schemeClr val="tx1"/>
            </a:solidFill>
            <a:latin typeface="Agency FB" panose="020B0503020202020204" pitchFamily="34" charset="0"/>
          </a:endParaRPr>
        </a:p>
      </dsp:txBody>
      <dsp:txXfrm>
        <a:off x="1550863" y="115601"/>
        <a:ext cx="550409" cy="550409"/>
      </dsp:txXfrm>
    </dsp:sp>
    <dsp:sp modelId="{5610657C-8F3F-4E20-AAD1-0C1630CFCA4A}">
      <dsp:nvSpPr>
        <dsp:cNvPr id="0" name=""/>
        <dsp:cNvSpPr/>
      </dsp:nvSpPr>
      <dsp:spPr>
        <a:xfrm rot="1800000">
          <a:off x="2211308" y="1617671"/>
          <a:ext cx="164735" cy="2646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b="1" kern="1200">
            <a:solidFill>
              <a:schemeClr val="tx1"/>
            </a:solidFill>
            <a:latin typeface="Agency FB" panose="020B0503020202020204" pitchFamily="34" charset="0"/>
          </a:endParaRPr>
        </a:p>
      </dsp:txBody>
      <dsp:txXfrm>
        <a:off x="2214619" y="1658247"/>
        <a:ext cx="115315" cy="158793"/>
      </dsp:txXfrm>
    </dsp:sp>
    <dsp:sp modelId="{EA2E3A34-F80B-47E7-86A2-65B5850D94CC}">
      <dsp:nvSpPr>
        <dsp:cNvPr id="0" name=""/>
        <dsp:cNvSpPr/>
      </dsp:nvSpPr>
      <dsp:spPr>
        <a:xfrm>
          <a:off x="2380161" y="1635436"/>
          <a:ext cx="778397" cy="778397"/>
        </a:xfrm>
        <a:prstGeom prst="ellipse">
          <a:avLst/>
        </a:prstGeom>
        <a:solidFill>
          <a:srgbClr val="F8A39E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b="1" kern="1200" dirty="0">
              <a:solidFill>
                <a:schemeClr val="tx1"/>
              </a:solidFill>
              <a:latin typeface="Agency FB" panose="020B0503020202020204" pitchFamily="34" charset="0"/>
            </a:rPr>
            <a:t>CUBIST</a:t>
          </a:r>
          <a:endParaRPr lang="en-US" sz="1600" b="1" kern="1200" dirty="0">
            <a:solidFill>
              <a:schemeClr val="tx1"/>
            </a:solidFill>
            <a:latin typeface="Agency FB" panose="020B0503020202020204" pitchFamily="34" charset="0"/>
          </a:endParaRPr>
        </a:p>
      </dsp:txBody>
      <dsp:txXfrm>
        <a:off x="2494155" y="1749430"/>
        <a:ext cx="550409" cy="550409"/>
      </dsp:txXfrm>
    </dsp:sp>
    <dsp:sp modelId="{C6B80A79-091B-4A6E-9696-517783FDA4AB}">
      <dsp:nvSpPr>
        <dsp:cNvPr id="0" name=""/>
        <dsp:cNvSpPr/>
      </dsp:nvSpPr>
      <dsp:spPr>
        <a:xfrm rot="9000000">
          <a:off x="1276092" y="1617671"/>
          <a:ext cx="164735" cy="2646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b="1" kern="1200">
            <a:solidFill>
              <a:schemeClr val="tx1"/>
            </a:solidFill>
            <a:latin typeface="Agency FB" panose="020B0503020202020204" pitchFamily="34" charset="0"/>
          </a:endParaRPr>
        </a:p>
      </dsp:txBody>
      <dsp:txXfrm rot="10800000">
        <a:off x="1322201" y="1658247"/>
        <a:ext cx="115315" cy="158793"/>
      </dsp:txXfrm>
    </dsp:sp>
    <dsp:sp modelId="{B1943859-9F53-4969-8CF3-096AAA13E765}">
      <dsp:nvSpPr>
        <dsp:cNvPr id="0" name=""/>
        <dsp:cNvSpPr/>
      </dsp:nvSpPr>
      <dsp:spPr>
        <a:xfrm>
          <a:off x="493578" y="1635436"/>
          <a:ext cx="778397" cy="778397"/>
        </a:xfrm>
        <a:prstGeom prst="ellipse">
          <a:avLst/>
        </a:prstGeom>
        <a:solidFill>
          <a:srgbClr val="FDD196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1" kern="1200" dirty="0">
              <a:solidFill>
                <a:schemeClr val="tx1"/>
              </a:solidFill>
              <a:latin typeface="Agency FB" panose="020B0503020202020204" pitchFamily="34" charset="0"/>
            </a:rPr>
            <a:t>SVR</a:t>
          </a:r>
          <a:endParaRPr lang="en-US" sz="2400" b="1" kern="1200" dirty="0">
            <a:solidFill>
              <a:schemeClr val="tx1"/>
            </a:solidFill>
            <a:latin typeface="Agency FB" panose="020B0503020202020204" pitchFamily="34" charset="0"/>
          </a:endParaRPr>
        </a:p>
      </dsp:txBody>
      <dsp:txXfrm>
        <a:off x="607572" y="1749430"/>
        <a:ext cx="550409" cy="5504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A7E57-D013-4EF4-93E2-4563A89827F8}" type="datetimeFigureOut">
              <a:rPr lang="pt-BR" smtClean="0"/>
              <a:t>21/07/2020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84FA-A681-43E3-82C2-C8F4A45E27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0852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A7E57-D013-4EF4-93E2-4563A89827F8}" type="datetimeFigureOut">
              <a:rPr lang="pt-BR" smtClean="0"/>
              <a:t>21/07/2020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84FA-A681-43E3-82C2-C8F4A45E27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2071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A7E57-D013-4EF4-93E2-4563A89827F8}" type="datetimeFigureOut">
              <a:rPr lang="pt-BR" smtClean="0"/>
              <a:t>21/07/2020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84FA-A681-43E3-82C2-C8F4A45E27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5579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A7E57-D013-4EF4-93E2-4563A89827F8}" type="datetimeFigureOut">
              <a:rPr lang="pt-BR" smtClean="0"/>
              <a:t>21/07/2020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84FA-A681-43E3-82C2-C8F4A45E27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1324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A7E57-D013-4EF4-93E2-4563A89827F8}" type="datetimeFigureOut">
              <a:rPr lang="pt-BR" smtClean="0"/>
              <a:t>21/07/2020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84FA-A681-43E3-82C2-C8F4A45E27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8151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A7E57-D013-4EF4-93E2-4563A89827F8}" type="datetimeFigureOut">
              <a:rPr lang="pt-BR" smtClean="0"/>
              <a:t>21/07/2020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84FA-A681-43E3-82C2-C8F4A45E27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4703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A7E57-D013-4EF4-93E2-4563A89827F8}" type="datetimeFigureOut">
              <a:rPr lang="pt-BR" smtClean="0"/>
              <a:t>21/07/2020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84FA-A681-43E3-82C2-C8F4A45E27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7758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A7E57-D013-4EF4-93E2-4563A89827F8}" type="datetimeFigureOut">
              <a:rPr lang="pt-BR" smtClean="0"/>
              <a:t>21/07/2020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84FA-A681-43E3-82C2-C8F4A45E27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051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A7E57-D013-4EF4-93E2-4563A89827F8}" type="datetimeFigureOut">
              <a:rPr lang="pt-BR" smtClean="0"/>
              <a:t>21/07/2020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84FA-A681-43E3-82C2-C8F4A45E27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4713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A7E57-D013-4EF4-93E2-4563A89827F8}" type="datetimeFigureOut">
              <a:rPr lang="pt-BR" smtClean="0"/>
              <a:t>21/07/2020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84FA-A681-43E3-82C2-C8F4A45E27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3839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A7E57-D013-4EF4-93E2-4563A89827F8}" type="datetimeFigureOut">
              <a:rPr lang="pt-BR" smtClean="0"/>
              <a:t>21/07/2020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84FA-A681-43E3-82C2-C8F4A45E27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8968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A7E57-D013-4EF4-93E2-4563A89827F8}" type="datetimeFigureOut">
              <a:rPr lang="pt-BR" smtClean="0"/>
              <a:t>21/07/2020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184FA-A681-43E3-82C2-C8F4A45E27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0961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05C909DF-697D-4848-A5DB-6922E704F345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Agency FB" panose="020B0503020202020204" pitchFamily="34" charset="0"/>
            </a:endParaRPr>
          </a:p>
        </p:txBody>
      </p: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C06A96AD-3DEE-4EE8-92A6-73B1FA0C638C}"/>
              </a:ext>
            </a:extLst>
          </p:cNvPr>
          <p:cNvGrpSpPr/>
          <p:nvPr/>
        </p:nvGrpSpPr>
        <p:grpSpPr>
          <a:xfrm>
            <a:off x="0" y="2985198"/>
            <a:ext cx="9144000" cy="3872802"/>
            <a:chOff x="0" y="2985198"/>
            <a:chExt cx="9144000" cy="3872802"/>
          </a:xfrm>
        </p:grpSpPr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id="{5962B2E7-02B4-4C5D-BEB2-BD8CA2C6CFC8}"/>
                </a:ext>
              </a:extLst>
            </p:cNvPr>
            <p:cNvSpPr/>
            <p:nvPr/>
          </p:nvSpPr>
          <p:spPr>
            <a:xfrm>
              <a:off x="0" y="2985198"/>
              <a:ext cx="9144000" cy="3872802"/>
            </a:xfrm>
            <a:prstGeom prst="roundRect">
              <a:avLst>
                <a:gd name="adj" fmla="val 10155"/>
              </a:avLst>
            </a:prstGeom>
            <a:noFill/>
            <a:ln>
              <a:solidFill>
                <a:schemeClr val="accent1">
                  <a:shade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Agency FB" panose="020B0503020202020204" pitchFamily="34" charset="0"/>
              </a:endParaRPr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5ACF90D9-9DCB-451A-AB60-20BCF642A018}"/>
                </a:ext>
              </a:extLst>
            </p:cNvPr>
            <p:cNvSpPr/>
            <p:nvPr/>
          </p:nvSpPr>
          <p:spPr>
            <a:xfrm>
              <a:off x="194951" y="3032579"/>
              <a:ext cx="478465" cy="4784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Agency FB" panose="020B0503020202020204" pitchFamily="34" charset="0"/>
                </a:rPr>
                <a:t>3</a:t>
              </a:r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B680C12A-5ED1-431D-85DC-B54BCD0DE61F}"/>
                </a:ext>
              </a:extLst>
            </p:cNvPr>
            <p:cNvSpPr txBox="1"/>
            <p:nvPr/>
          </p:nvSpPr>
          <p:spPr>
            <a:xfrm>
              <a:off x="673416" y="3054695"/>
              <a:ext cx="27307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Agency FB" panose="020B0503020202020204" pitchFamily="34" charset="0"/>
                </a:rPr>
                <a:t>Hybrid Model Flowchart</a:t>
              </a:r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D7535F3F-A6CD-4CE7-80FD-E615D6430701}"/>
                </a:ext>
              </a:extLst>
            </p:cNvPr>
            <p:cNvSpPr/>
            <p:nvPr/>
          </p:nvSpPr>
          <p:spPr>
            <a:xfrm>
              <a:off x="195432" y="4665655"/>
              <a:ext cx="1234010" cy="853909"/>
            </a:xfrm>
            <a:prstGeom prst="rect">
              <a:avLst/>
            </a:prstGeom>
            <a:solidFill>
              <a:srgbClr val="D9E7F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tx1"/>
                  </a:solidFill>
                  <a:latin typeface="Agency FB" panose="020B0503020202020204" pitchFamily="34" charset="0"/>
                </a:rPr>
                <a:t>W</a:t>
              </a:r>
              <a:r>
                <a:rPr lang="en-US" b="1" dirty="0" err="1">
                  <a:solidFill>
                    <a:schemeClr val="tx1"/>
                  </a:solidFill>
                  <a:latin typeface="Agency FB" panose="020B0503020202020204" pitchFamily="34" charset="0"/>
                </a:rPr>
                <a:t>ind</a:t>
              </a:r>
              <a:r>
                <a:rPr lang="en-US" b="1" dirty="0">
                  <a:solidFill>
                    <a:schemeClr val="tx1"/>
                  </a:solidFill>
                  <a:latin typeface="Agency FB" panose="020B0503020202020204" pitchFamily="34" charset="0"/>
                </a:rPr>
                <a:t> turbine data</a:t>
              </a:r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5FD3D151-CA1E-4B37-9A70-209ED627A95E}"/>
                </a:ext>
              </a:extLst>
            </p:cNvPr>
            <p:cNvSpPr/>
            <p:nvPr/>
          </p:nvSpPr>
          <p:spPr>
            <a:xfrm>
              <a:off x="2304240" y="4856384"/>
              <a:ext cx="1079205" cy="461665"/>
            </a:xfrm>
            <a:prstGeom prst="rect">
              <a:avLst/>
            </a:prstGeom>
            <a:solidFill>
              <a:srgbClr val="D9E7F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  <a:latin typeface="Agency FB" panose="020B0503020202020204" pitchFamily="34" charset="0"/>
                </a:rPr>
                <a:t>VMD</a:t>
              </a:r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7F1D8298-1A27-483A-AD7E-64F7221FBCE0}"/>
                </a:ext>
              </a:extLst>
            </p:cNvPr>
            <p:cNvSpPr/>
            <p:nvPr/>
          </p:nvSpPr>
          <p:spPr>
            <a:xfrm>
              <a:off x="6041520" y="4714142"/>
              <a:ext cx="834760" cy="741980"/>
            </a:xfrm>
            <a:prstGeom prst="rect">
              <a:avLst/>
            </a:prstGeom>
            <a:solidFill>
              <a:srgbClr val="D9E7F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∑</a:t>
              </a:r>
              <a:endParaRPr lang="en-US" sz="2800" b="1" dirty="0">
                <a:solidFill>
                  <a:schemeClr val="tx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02515E8A-A773-451B-BB1D-E8DD96671324}"/>
                </a:ext>
              </a:extLst>
            </p:cNvPr>
            <p:cNvSpPr/>
            <p:nvPr/>
          </p:nvSpPr>
          <p:spPr>
            <a:xfrm>
              <a:off x="7795453" y="4165197"/>
              <a:ext cx="1079205" cy="461665"/>
            </a:xfrm>
            <a:prstGeom prst="rect">
              <a:avLst/>
            </a:prstGeom>
            <a:solidFill>
              <a:srgbClr val="D9E7F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  <a:latin typeface="Agency FB" panose="020B0503020202020204" pitchFamily="34" charset="0"/>
                </a:rPr>
                <a:t>IP</a:t>
              </a:r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621D578F-B08E-428D-99D5-84B3896A3CF9}"/>
                </a:ext>
              </a:extLst>
            </p:cNvPr>
            <p:cNvSpPr/>
            <p:nvPr/>
          </p:nvSpPr>
          <p:spPr>
            <a:xfrm>
              <a:off x="7795454" y="4856383"/>
              <a:ext cx="1079205" cy="461665"/>
            </a:xfrm>
            <a:prstGeom prst="rect">
              <a:avLst/>
            </a:prstGeom>
            <a:solidFill>
              <a:srgbClr val="D9E7F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  <a:latin typeface="Agency FB" panose="020B0503020202020204" pitchFamily="34" charset="0"/>
                </a:rPr>
                <a:t>sMAPE</a:t>
              </a:r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9B224D56-8ED4-4EA7-A38D-BFBCA0C466FB}"/>
                </a:ext>
              </a:extLst>
            </p:cNvPr>
            <p:cNvSpPr/>
            <p:nvPr/>
          </p:nvSpPr>
          <p:spPr>
            <a:xfrm>
              <a:off x="7795453" y="5562527"/>
              <a:ext cx="1079205" cy="461665"/>
            </a:xfrm>
            <a:prstGeom prst="rect">
              <a:avLst/>
            </a:prstGeom>
            <a:solidFill>
              <a:srgbClr val="D9E7F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  <a:latin typeface="Agency FB" panose="020B0503020202020204" pitchFamily="34" charset="0"/>
                </a:rPr>
                <a:t>RRMSE</a:t>
              </a:r>
            </a:p>
          </p:txBody>
        </p:sp>
        <p:cxnSp>
          <p:nvCxnSpPr>
            <p:cNvPr id="24" name="Conector de Seta Reta 23">
              <a:extLst>
                <a:ext uri="{FF2B5EF4-FFF2-40B4-BE49-F238E27FC236}">
                  <a16:creationId xmlns:a16="http://schemas.microsoft.com/office/drawing/2014/main" id="{DFE6EB78-E803-4758-AC02-8C2648EBD802}"/>
                </a:ext>
              </a:extLst>
            </p:cNvPr>
            <p:cNvCxnSpPr>
              <a:cxnSpLocks/>
              <a:stCxn id="11" idx="3"/>
              <a:endCxn id="12" idx="1"/>
            </p:cNvCxnSpPr>
            <p:nvPr/>
          </p:nvCxnSpPr>
          <p:spPr>
            <a:xfrm flipV="1">
              <a:off x="1429442" y="5087217"/>
              <a:ext cx="874798" cy="53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: Angulado 51">
              <a:extLst>
                <a:ext uri="{FF2B5EF4-FFF2-40B4-BE49-F238E27FC236}">
                  <a16:creationId xmlns:a16="http://schemas.microsoft.com/office/drawing/2014/main" id="{4ADF7287-B814-4B22-A4A2-A21D5594C6E7}"/>
                </a:ext>
              </a:extLst>
            </p:cNvPr>
            <p:cNvCxnSpPr>
              <a:cxnSpLocks/>
              <a:stCxn id="133" idx="3"/>
              <a:endCxn id="19" idx="1"/>
            </p:cNvCxnSpPr>
            <p:nvPr/>
          </p:nvCxnSpPr>
          <p:spPr>
            <a:xfrm flipV="1">
              <a:off x="5096985" y="5085132"/>
              <a:ext cx="944535" cy="203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: Angulado 54">
              <a:extLst>
                <a:ext uri="{FF2B5EF4-FFF2-40B4-BE49-F238E27FC236}">
                  <a16:creationId xmlns:a16="http://schemas.microsoft.com/office/drawing/2014/main" id="{8907EF25-3CDD-4F34-9944-9D41B4A20246}"/>
                </a:ext>
              </a:extLst>
            </p:cNvPr>
            <p:cNvCxnSpPr>
              <a:cxnSpLocks/>
              <a:stCxn id="19" idx="3"/>
              <a:endCxn id="20" idx="1"/>
            </p:cNvCxnSpPr>
            <p:nvPr/>
          </p:nvCxnSpPr>
          <p:spPr>
            <a:xfrm flipV="1">
              <a:off x="6876280" y="4396030"/>
              <a:ext cx="919173" cy="68910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: Angulado 56">
              <a:extLst>
                <a:ext uri="{FF2B5EF4-FFF2-40B4-BE49-F238E27FC236}">
                  <a16:creationId xmlns:a16="http://schemas.microsoft.com/office/drawing/2014/main" id="{1FB776BF-20BF-496C-8C97-5823DC707760}"/>
                </a:ext>
              </a:extLst>
            </p:cNvPr>
            <p:cNvCxnSpPr>
              <a:cxnSpLocks/>
              <a:stCxn id="19" idx="3"/>
              <a:endCxn id="21" idx="1"/>
            </p:cNvCxnSpPr>
            <p:nvPr/>
          </p:nvCxnSpPr>
          <p:spPr>
            <a:xfrm>
              <a:off x="6876280" y="5085132"/>
              <a:ext cx="919174" cy="208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: Angulado 58">
              <a:extLst>
                <a:ext uri="{FF2B5EF4-FFF2-40B4-BE49-F238E27FC236}">
                  <a16:creationId xmlns:a16="http://schemas.microsoft.com/office/drawing/2014/main" id="{633D1170-611B-4980-936F-88EEB723B2D3}"/>
                </a:ext>
              </a:extLst>
            </p:cNvPr>
            <p:cNvCxnSpPr>
              <a:cxnSpLocks/>
              <a:stCxn id="19" idx="3"/>
              <a:endCxn id="22" idx="1"/>
            </p:cNvCxnSpPr>
            <p:nvPr/>
          </p:nvCxnSpPr>
          <p:spPr>
            <a:xfrm>
              <a:off x="6876280" y="5085132"/>
              <a:ext cx="919173" cy="70822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: Angulado 60">
              <a:extLst>
                <a:ext uri="{FF2B5EF4-FFF2-40B4-BE49-F238E27FC236}">
                  <a16:creationId xmlns:a16="http://schemas.microsoft.com/office/drawing/2014/main" id="{F592C567-6A43-4515-A63A-0E909064616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2441394" y="2545353"/>
              <a:ext cx="491346" cy="3749259"/>
            </a:xfrm>
            <a:prstGeom prst="bentConnector3">
              <a:avLst>
                <a:gd name="adj1" fmla="val 14652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CaixaDeTexto 62">
              <a:extLst>
                <a:ext uri="{FF2B5EF4-FFF2-40B4-BE49-F238E27FC236}">
                  <a16:creationId xmlns:a16="http://schemas.microsoft.com/office/drawing/2014/main" id="{D1F85883-C1BF-4FF8-BC8D-9AD6848174C1}"/>
                </a:ext>
              </a:extLst>
            </p:cNvPr>
            <p:cNvSpPr txBox="1"/>
            <p:nvPr/>
          </p:nvSpPr>
          <p:spPr>
            <a:xfrm rot="5400000">
              <a:off x="1221754" y="3182186"/>
              <a:ext cx="400110" cy="1234008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sz="1400" b="1" dirty="0">
                  <a:latin typeface="Agency FB" panose="020B0503020202020204" pitchFamily="34" charset="0"/>
                </a:rPr>
                <a:t>Exogenous inputs</a:t>
              </a:r>
            </a:p>
          </p:txBody>
        </p:sp>
        <p:sp>
          <p:nvSpPr>
            <p:cNvPr id="64" name="CaixaDeTexto 63">
              <a:extLst>
                <a:ext uri="{FF2B5EF4-FFF2-40B4-BE49-F238E27FC236}">
                  <a16:creationId xmlns:a16="http://schemas.microsoft.com/office/drawing/2014/main" id="{8E448C83-38EB-44C7-BB53-14562DB3CAED}"/>
                </a:ext>
              </a:extLst>
            </p:cNvPr>
            <p:cNvSpPr txBox="1"/>
            <p:nvPr/>
          </p:nvSpPr>
          <p:spPr>
            <a:xfrm rot="5400000">
              <a:off x="1572152" y="4365540"/>
              <a:ext cx="615553" cy="857248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sz="1400" b="1" dirty="0">
                  <a:latin typeface="Agency FB" panose="020B0503020202020204" pitchFamily="34" charset="0"/>
                </a:rPr>
                <a:t>Wind power generation</a:t>
              </a:r>
            </a:p>
          </p:txBody>
        </p:sp>
        <p:sp>
          <p:nvSpPr>
            <p:cNvPr id="71" name="Retângulo 70">
              <a:extLst>
                <a:ext uri="{FF2B5EF4-FFF2-40B4-BE49-F238E27FC236}">
                  <a16:creationId xmlns:a16="http://schemas.microsoft.com/office/drawing/2014/main" id="{007B38C5-18B5-4B57-95FE-0A7F1BE7A437}"/>
                </a:ext>
              </a:extLst>
            </p:cNvPr>
            <p:cNvSpPr/>
            <p:nvPr/>
          </p:nvSpPr>
          <p:spPr>
            <a:xfrm rot="5400000">
              <a:off x="5510052" y="3654291"/>
              <a:ext cx="400110" cy="1028487"/>
            </a:xfrm>
            <a:prstGeom prst="rect">
              <a:avLst/>
            </a:prstGeom>
          </p:spPr>
          <p:txBody>
            <a:bodyPr vert="vert270" wrap="none">
              <a:spAutoFit/>
            </a:bodyPr>
            <a:lstStyle/>
            <a:p>
              <a:r>
                <a:rPr lang="en-US" sz="1400" b="1" dirty="0">
                  <a:latin typeface="Agency FB" panose="020B0503020202020204" pitchFamily="34" charset="0"/>
                </a:rPr>
                <a:t>IMF predictions</a:t>
              </a:r>
            </a:p>
          </p:txBody>
        </p:sp>
        <p:sp>
          <p:nvSpPr>
            <p:cNvPr id="76" name="Retângulo 75">
              <a:extLst>
                <a:ext uri="{FF2B5EF4-FFF2-40B4-BE49-F238E27FC236}">
                  <a16:creationId xmlns:a16="http://schemas.microsoft.com/office/drawing/2014/main" id="{F404DBD6-4AC9-4779-8005-492FFE857D51}"/>
                </a:ext>
              </a:extLst>
            </p:cNvPr>
            <p:cNvSpPr/>
            <p:nvPr/>
          </p:nvSpPr>
          <p:spPr>
            <a:xfrm rot="5400000">
              <a:off x="6890922" y="3561535"/>
              <a:ext cx="830997" cy="978065"/>
            </a:xfrm>
            <a:prstGeom prst="rect">
              <a:avLst/>
            </a:prstGeom>
          </p:spPr>
          <p:txBody>
            <a:bodyPr vert="vert270" wrap="square">
              <a:spAutoFit/>
            </a:bodyPr>
            <a:lstStyle/>
            <a:p>
              <a:r>
                <a:rPr lang="en-US" sz="1400" b="1" dirty="0">
                  <a:latin typeface="Agency FB" panose="020B0503020202020204" pitchFamily="34" charset="0"/>
                </a:rPr>
                <a:t>VMD-BRNN</a:t>
              </a:r>
              <a:br>
                <a:rPr lang="en-US" sz="1400" b="1" dirty="0">
                  <a:latin typeface="Agency FB" panose="020B0503020202020204" pitchFamily="34" charset="0"/>
                </a:rPr>
              </a:br>
              <a:r>
                <a:rPr lang="en-US" sz="1400" b="1" dirty="0">
                  <a:latin typeface="Agency FB" panose="020B0503020202020204" pitchFamily="34" charset="0"/>
                </a:rPr>
                <a:t>VMD-CUBIST</a:t>
              </a:r>
            </a:p>
            <a:p>
              <a:r>
                <a:rPr lang="en-US" sz="1400" b="1" dirty="0">
                  <a:latin typeface="Agency FB" panose="020B0503020202020204" pitchFamily="34" charset="0"/>
                </a:rPr>
                <a:t>VMD-SVR</a:t>
              </a:r>
            </a:p>
          </p:txBody>
        </p:sp>
        <p:sp>
          <p:nvSpPr>
            <p:cNvPr id="79" name="Chave Esquerda 78">
              <a:extLst>
                <a:ext uri="{FF2B5EF4-FFF2-40B4-BE49-F238E27FC236}">
                  <a16:creationId xmlns:a16="http://schemas.microsoft.com/office/drawing/2014/main" id="{9199B253-7B04-4119-B178-E79665BD597C}"/>
                </a:ext>
              </a:extLst>
            </p:cNvPr>
            <p:cNvSpPr/>
            <p:nvPr/>
          </p:nvSpPr>
          <p:spPr>
            <a:xfrm rot="16200000">
              <a:off x="1961587" y="4528508"/>
              <a:ext cx="241448" cy="3586146"/>
            </a:xfrm>
            <a:prstGeom prst="leftBrace">
              <a:avLst>
                <a:gd name="adj1" fmla="val 8333"/>
                <a:gd name="adj2" fmla="val 53834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b="1">
                <a:latin typeface="Agency FB" panose="020B0503020202020204" pitchFamily="34" charset="0"/>
              </a:endParaRPr>
            </a:p>
          </p:txBody>
        </p:sp>
        <p:sp>
          <p:nvSpPr>
            <p:cNvPr id="80" name="CaixaDeTexto 79">
              <a:extLst>
                <a:ext uri="{FF2B5EF4-FFF2-40B4-BE49-F238E27FC236}">
                  <a16:creationId xmlns:a16="http://schemas.microsoft.com/office/drawing/2014/main" id="{63647305-1B4A-4B88-8991-E127707E89DE}"/>
                </a:ext>
              </a:extLst>
            </p:cNvPr>
            <p:cNvSpPr txBox="1"/>
            <p:nvPr/>
          </p:nvSpPr>
          <p:spPr>
            <a:xfrm>
              <a:off x="1192351" y="6417334"/>
              <a:ext cx="17240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gency FB" panose="020B0503020202020204" pitchFamily="34" charset="0"/>
                </a:rPr>
                <a:t>Decomposition phase</a:t>
              </a:r>
            </a:p>
          </p:txBody>
        </p:sp>
        <p:sp>
          <p:nvSpPr>
            <p:cNvPr id="81" name="Chave Esquerda 80">
              <a:extLst>
                <a:ext uri="{FF2B5EF4-FFF2-40B4-BE49-F238E27FC236}">
                  <a16:creationId xmlns:a16="http://schemas.microsoft.com/office/drawing/2014/main" id="{2E8C4999-9574-4E9A-A594-5ABCA4C39BB0}"/>
                </a:ext>
              </a:extLst>
            </p:cNvPr>
            <p:cNvSpPr/>
            <p:nvPr/>
          </p:nvSpPr>
          <p:spPr>
            <a:xfrm rot="16200000">
              <a:off x="5618738" y="4622199"/>
              <a:ext cx="182740" cy="3390996"/>
            </a:xfrm>
            <a:prstGeom prst="leftBrace">
              <a:avLst>
                <a:gd name="adj1" fmla="val 8333"/>
                <a:gd name="adj2" fmla="val 53834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b="1">
                <a:latin typeface="Agency FB" panose="020B0503020202020204" pitchFamily="34" charset="0"/>
              </a:endParaRPr>
            </a:p>
          </p:txBody>
        </p:sp>
        <p:sp>
          <p:nvSpPr>
            <p:cNvPr id="82" name="CaixaDeTexto 81">
              <a:extLst>
                <a:ext uri="{FF2B5EF4-FFF2-40B4-BE49-F238E27FC236}">
                  <a16:creationId xmlns:a16="http://schemas.microsoft.com/office/drawing/2014/main" id="{79D35F62-38E5-4259-9125-88080FE8691F}"/>
                </a:ext>
              </a:extLst>
            </p:cNvPr>
            <p:cNvSpPr txBox="1"/>
            <p:nvPr/>
          </p:nvSpPr>
          <p:spPr>
            <a:xfrm>
              <a:off x="4805136" y="6429352"/>
              <a:ext cx="26703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gency FB" panose="020B0503020202020204" pitchFamily="34" charset="0"/>
                </a:rPr>
                <a:t>Training and Integration phase</a:t>
              </a:r>
            </a:p>
          </p:txBody>
        </p:sp>
        <p:sp>
          <p:nvSpPr>
            <p:cNvPr id="83" name="Chave Esquerda 82">
              <a:extLst>
                <a:ext uri="{FF2B5EF4-FFF2-40B4-BE49-F238E27FC236}">
                  <a16:creationId xmlns:a16="http://schemas.microsoft.com/office/drawing/2014/main" id="{486B3EEB-1E84-4433-A957-B1C0AC2ADD05}"/>
                </a:ext>
              </a:extLst>
            </p:cNvPr>
            <p:cNvSpPr/>
            <p:nvPr/>
          </p:nvSpPr>
          <p:spPr>
            <a:xfrm rot="16200000">
              <a:off x="8143460" y="5704079"/>
              <a:ext cx="213104" cy="1274130"/>
            </a:xfrm>
            <a:prstGeom prst="leftBrace">
              <a:avLst>
                <a:gd name="adj1" fmla="val 8333"/>
                <a:gd name="adj2" fmla="val 53834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b="1">
                <a:latin typeface="Agency FB" panose="020B0503020202020204" pitchFamily="34" charset="0"/>
              </a:endParaRPr>
            </a:p>
          </p:txBody>
        </p:sp>
        <p:sp>
          <p:nvSpPr>
            <p:cNvPr id="84" name="CaixaDeTexto 83">
              <a:extLst>
                <a:ext uri="{FF2B5EF4-FFF2-40B4-BE49-F238E27FC236}">
                  <a16:creationId xmlns:a16="http://schemas.microsoft.com/office/drawing/2014/main" id="{FDEEA1E2-B537-48D2-986C-286D0AD89AB2}"/>
                </a:ext>
              </a:extLst>
            </p:cNvPr>
            <p:cNvSpPr txBox="1"/>
            <p:nvPr/>
          </p:nvSpPr>
          <p:spPr>
            <a:xfrm>
              <a:off x="7612947" y="6425383"/>
              <a:ext cx="15310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gency FB" panose="020B0503020202020204" pitchFamily="34" charset="0"/>
                </a:rPr>
                <a:t>Performance Metrics</a:t>
              </a:r>
            </a:p>
          </p:txBody>
        </p:sp>
        <p:sp>
          <p:nvSpPr>
            <p:cNvPr id="117" name="CaixaDeTexto 116">
              <a:extLst>
                <a:ext uri="{FF2B5EF4-FFF2-40B4-BE49-F238E27FC236}">
                  <a16:creationId xmlns:a16="http://schemas.microsoft.com/office/drawing/2014/main" id="{DEE4318D-D5D0-43C5-AD49-9C52697E9027}"/>
                </a:ext>
              </a:extLst>
            </p:cNvPr>
            <p:cNvSpPr txBox="1"/>
            <p:nvPr/>
          </p:nvSpPr>
          <p:spPr>
            <a:xfrm>
              <a:off x="2046037" y="4091836"/>
              <a:ext cx="19944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Agency FB" panose="020B0503020202020204" pitchFamily="34" charset="0"/>
                </a:rPr>
                <a:t>IMF</a:t>
              </a:r>
              <a:r>
                <a:rPr lang="en-US" sz="1400" b="1" baseline="-25000" dirty="0">
                  <a:latin typeface="Agency FB" panose="020B0503020202020204" pitchFamily="34" charset="0"/>
                </a:rPr>
                <a:t>1</a:t>
              </a:r>
              <a:r>
                <a:rPr lang="en-US" sz="1400" b="1" dirty="0">
                  <a:latin typeface="Agency FB" panose="020B0503020202020204" pitchFamily="34" charset="0"/>
                </a:rPr>
                <a:t>, IMF</a:t>
              </a:r>
              <a:r>
                <a:rPr lang="en-US" sz="1400" b="1" baseline="-25000" dirty="0">
                  <a:latin typeface="Agency FB" panose="020B0503020202020204" pitchFamily="34" charset="0"/>
                </a:rPr>
                <a:t>2</a:t>
              </a:r>
              <a:r>
                <a:rPr lang="en-US" sz="1400" b="1" dirty="0">
                  <a:latin typeface="Agency FB" panose="020B0503020202020204" pitchFamily="34" charset="0"/>
                </a:rPr>
                <a:t>, IMF</a:t>
              </a:r>
              <a:r>
                <a:rPr lang="en-US" sz="1400" b="1" baseline="-25000" dirty="0">
                  <a:latin typeface="Agency FB" panose="020B0503020202020204" pitchFamily="34" charset="0"/>
                </a:rPr>
                <a:t>3</a:t>
              </a:r>
              <a:r>
                <a:rPr lang="en-US" sz="1400" b="1" dirty="0">
                  <a:latin typeface="Agency FB" panose="020B0503020202020204" pitchFamily="34" charset="0"/>
                </a:rPr>
                <a:t>, IMF</a:t>
              </a:r>
              <a:r>
                <a:rPr lang="en-US" sz="1400" b="1" baseline="-25000" dirty="0">
                  <a:latin typeface="Agency FB" panose="020B0503020202020204" pitchFamily="34" charset="0"/>
                </a:rPr>
                <a:t>4</a:t>
              </a:r>
              <a:r>
                <a:rPr lang="en-US" sz="1400" b="1" dirty="0">
                  <a:latin typeface="Agency FB" panose="020B0503020202020204" pitchFamily="34" charset="0"/>
                </a:rPr>
                <a:t>, and IMF</a:t>
              </a:r>
              <a:r>
                <a:rPr lang="en-US" sz="1400" b="1" baseline="-25000" dirty="0">
                  <a:latin typeface="Agency FB" panose="020B0503020202020204" pitchFamily="34" charset="0"/>
                </a:rPr>
                <a:t>5</a:t>
              </a:r>
              <a:endParaRPr lang="pt-BR" sz="1400" dirty="0"/>
            </a:p>
          </p:txBody>
        </p:sp>
        <p:sp>
          <p:nvSpPr>
            <p:cNvPr id="129" name="Retângulo 128">
              <a:extLst>
                <a:ext uri="{FF2B5EF4-FFF2-40B4-BE49-F238E27FC236}">
                  <a16:creationId xmlns:a16="http://schemas.microsoft.com/office/drawing/2014/main" id="{8B91D065-BE08-4D3D-95F3-7267CE0B393F}"/>
                </a:ext>
              </a:extLst>
            </p:cNvPr>
            <p:cNvSpPr/>
            <p:nvPr/>
          </p:nvSpPr>
          <p:spPr>
            <a:xfrm>
              <a:off x="4022093" y="4174309"/>
              <a:ext cx="1079205" cy="461665"/>
            </a:xfrm>
            <a:prstGeom prst="rect">
              <a:avLst/>
            </a:prstGeom>
            <a:solidFill>
              <a:srgbClr val="D9E7F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Agency FB" panose="020B0503020202020204" pitchFamily="34" charset="0"/>
                </a:rPr>
                <a:t>BRNN</a:t>
              </a:r>
            </a:p>
          </p:txBody>
        </p:sp>
        <p:sp>
          <p:nvSpPr>
            <p:cNvPr id="133" name="Retângulo 132">
              <a:extLst>
                <a:ext uri="{FF2B5EF4-FFF2-40B4-BE49-F238E27FC236}">
                  <a16:creationId xmlns:a16="http://schemas.microsoft.com/office/drawing/2014/main" id="{7967607D-FB85-47EC-8E96-CA4E908F77E1}"/>
                </a:ext>
              </a:extLst>
            </p:cNvPr>
            <p:cNvSpPr/>
            <p:nvPr/>
          </p:nvSpPr>
          <p:spPr>
            <a:xfrm>
              <a:off x="4017780" y="4856333"/>
              <a:ext cx="1079205" cy="461665"/>
            </a:xfrm>
            <a:prstGeom prst="rect">
              <a:avLst/>
            </a:prstGeom>
            <a:solidFill>
              <a:srgbClr val="D9E7F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Agency FB" panose="020B0503020202020204" pitchFamily="34" charset="0"/>
                </a:rPr>
                <a:t>CUBIST</a:t>
              </a:r>
            </a:p>
          </p:txBody>
        </p:sp>
        <p:sp>
          <p:nvSpPr>
            <p:cNvPr id="143" name="Retângulo 142">
              <a:extLst>
                <a:ext uri="{FF2B5EF4-FFF2-40B4-BE49-F238E27FC236}">
                  <a16:creationId xmlns:a16="http://schemas.microsoft.com/office/drawing/2014/main" id="{F5667CE6-5053-41F4-9E1F-ADDC52561F7B}"/>
                </a:ext>
              </a:extLst>
            </p:cNvPr>
            <p:cNvSpPr/>
            <p:nvPr/>
          </p:nvSpPr>
          <p:spPr>
            <a:xfrm>
              <a:off x="4017779" y="5531915"/>
              <a:ext cx="1079205" cy="461665"/>
            </a:xfrm>
            <a:prstGeom prst="rect">
              <a:avLst/>
            </a:prstGeom>
            <a:solidFill>
              <a:srgbClr val="D9E7F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Agency FB" panose="020B0503020202020204" pitchFamily="34" charset="0"/>
                </a:rPr>
                <a:t>SVR</a:t>
              </a:r>
            </a:p>
          </p:txBody>
        </p:sp>
        <p:cxnSp>
          <p:nvCxnSpPr>
            <p:cNvPr id="150" name="Conector: Angulado 149">
              <a:extLst>
                <a:ext uri="{FF2B5EF4-FFF2-40B4-BE49-F238E27FC236}">
                  <a16:creationId xmlns:a16="http://schemas.microsoft.com/office/drawing/2014/main" id="{8442AEDC-C5D0-4C87-941E-F0BF4F96E775}"/>
                </a:ext>
              </a:extLst>
            </p:cNvPr>
            <p:cNvCxnSpPr>
              <a:cxnSpLocks/>
              <a:stCxn id="129" idx="3"/>
              <a:endCxn id="19" idx="1"/>
            </p:cNvCxnSpPr>
            <p:nvPr/>
          </p:nvCxnSpPr>
          <p:spPr>
            <a:xfrm>
              <a:off x="5101298" y="4405142"/>
              <a:ext cx="940222" cy="679990"/>
            </a:xfrm>
            <a:prstGeom prst="bentConnector3">
              <a:avLst>
                <a:gd name="adj1" fmla="val 4886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ector: Angulado 151">
              <a:extLst>
                <a:ext uri="{FF2B5EF4-FFF2-40B4-BE49-F238E27FC236}">
                  <a16:creationId xmlns:a16="http://schemas.microsoft.com/office/drawing/2014/main" id="{2F799CB0-253B-4DA2-925A-C0C6B73022C7}"/>
                </a:ext>
              </a:extLst>
            </p:cNvPr>
            <p:cNvCxnSpPr>
              <a:cxnSpLocks/>
              <a:stCxn id="143" idx="3"/>
              <a:endCxn id="19" idx="1"/>
            </p:cNvCxnSpPr>
            <p:nvPr/>
          </p:nvCxnSpPr>
          <p:spPr>
            <a:xfrm flipV="1">
              <a:off x="5096984" y="5085132"/>
              <a:ext cx="944536" cy="67761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ector: Angulado 178">
              <a:extLst>
                <a:ext uri="{FF2B5EF4-FFF2-40B4-BE49-F238E27FC236}">
                  <a16:creationId xmlns:a16="http://schemas.microsoft.com/office/drawing/2014/main" id="{35A0D328-07F7-4A8B-8B96-995FAE284268}"/>
                </a:ext>
              </a:extLst>
            </p:cNvPr>
            <p:cNvCxnSpPr>
              <a:stCxn id="12" idx="3"/>
              <a:endCxn id="133" idx="1"/>
            </p:cNvCxnSpPr>
            <p:nvPr/>
          </p:nvCxnSpPr>
          <p:spPr>
            <a:xfrm flipV="1">
              <a:off x="3383445" y="5087166"/>
              <a:ext cx="634335" cy="5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ector: Angulado 181">
              <a:extLst>
                <a:ext uri="{FF2B5EF4-FFF2-40B4-BE49-F238E27FC236}">
                  <a16:creationId xmlns:a16="http://schemas.microsoft.com/office/drawing/2014/main" id="{5303668A-29D7-4213-BD3F-81EFF21FE291}"/>
                </a:ext>
              </a:extLst>
            </p:cNvPr>
            <p:cNvCxnSpPr>
              <a:stCxn id="12" idx="3"/>
              <a:endCxn id="129" idx="1"/>
            </p:cNvCxnSpPr>
            <p:nvPr/>
          </p:nvCxnSpPr>
          <p:spPr>
            <a:xfrm flipV="1">
              <a:off x="3383445" y="4405142"/>
              <a:ext cx="638648" cy="682075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ector: Angulado 187">
              <a:extLst>
                <a:ext uri="{FF2B5EF4-FFF2-40B4-BE49-F238E27FC236}">
                  <a16:creationId xmlns:a16="http://schemas.microsoft.com/office/drawing/2014/main" id="{0BE819C7-EE71-4847-AD80-9E4BD49721B2}"/>
                </a:ext>
              </a:extLst>
            </p:cNvPr>
            <p:cNvCxnSpPr>
              <a:stCxn id="12" idx="3"/>
              <a:endCxn id="143" idx="1"/>
            </p:cNvCxnSpPr>
            <p:nvPr/>
          </p:nvCxnSpPr>
          <p:spPr>
            <a:xfrm>
              <a:off x="3383445" y="5087217"/>
              <a:ext cx="634334" cy="67553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1AC0FB01-A37A-4F7D-8A92-D775C105AD06}"/>
              </a:ext>
            </a:extLst>
          </p:cNvPr>
          <p:cNvGrpSpPr/>
          <p:nvPr/>
        </p:nvGrpSpPr>
        <p:grpSpPr>
          <a:xfrm>
            <a:off x="22640" y="0"/>
            <a:ext cx="4563199" cy="2994648"/>
            <a:chOff x="4580801" y="0"/>
            <a:chExt cx="4563199" cy="2994648"/>
          </a:xfrm>
        </p:grpSpPr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id="{1FFCC009-1DFD-48B0-90AB-5D685D7F94F1}"/>
                </a:ext>
              </a:extLst>
            </p:cNvPr>
            <p:cNvSpPr/>
            <p:nvPr/>
          </p:nvSpPr>
          <p:spPr>
            <a:xfrm>
              <a:off x="4580801" y="0"/>
              <a:ext cx="4563199" cy="2994648"/>
            </a:xfrm>
            <a:prstGeom prst="roundRect">
              <a:avLst>
                <a:gd name="adj" fmla="val 13398"/>
              </a:avLst>
            </a:prstGeom>
            <a:noFill/>
            <a:ln>
              <a:solidFill>
                <a:schemeClr val="accent1">
                  <a:shade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Agency FB" panose="020B0503020202020204" pitchFamily="34" charset="0"/>
              </a:endParaRPr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BB6C3EB9-33B1-43D9-9B0C-A09B2F77F933}"/>
                </a:ext>
              </a:extLst>
            </p:cNvPr>
            <p:cNvSpPr/>
            <p:nvPr/>
          </p:nvSpPr>
          <p:spPr>
            <a:xfrm>
              <a:off x="4733804" y="74428"/>
              <a:ext cx="478465" cy="4784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latin typeface="Agency FB" panose="020B0503020202020204" pitchFamily="34" charset="0"/>
                </a:rPr>
                <a:t>1</a:t>
              </a:r>
              <a:endParaRPr lang="en-US" b="1" dirty="0">
                <a:latin typeface="Agency FB" panose="020B0503020202020204" pitchFamily="34" charset="0"/>
              </a:endParaRPr>
            </a:p>
          </p:txBody>
        </p:sp>
        <p:sp>
          <p:nvSpPr>
            <p:cNvPr id="87" name="CaixaDeTexto 86">
              <a:extLst>
                <a:ext uri="{FF2B5EF4-FFF2-40B4-BE49-F238E27FC236}">
                  <a16:creationId xmlns:a16="http://schemas.microsoft.com/office/drawing/2014/main" id="{531B11B8-1BA5-4FFF-AF0C-F9E271388A9B}"/>
                </a:ext>
              </a:extLst>
            </p:cNvPr>
            <p:cNvSpPr txBox="1"/>
            <p:nvPr/>
          </p:nvSpPr>
          <p:spPr>
            <a:xfrm>
              <a:off x="5173091" y="92080"/>
              <a:ext cx="27307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Agency FB" panose="020B0503020202020204" pitchFamily="34" charset="0"/>
                </a:rPr>
                <a:t>General approaches</a:t>
              </a:r>
            </a:p>
          </p:txBody>
        </p:sp>
        <p:graphicFrame>
          <p:nvGraphicFramePr>
            <p:cNvPr id="14" name="Diagrama 13">
              <a:extLst>
                <a:ext uri="{FF2B5EF4-FFF2-40B4-BE49-F238E27FC236}">
                  <a16:creationId xmlns:a16="http://schemas.microsoft.com/office/drawing/2014/main" id="{53ED2C2C-5E73-4B91-AA84-9FE7714FBCEC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403781685"/>
                </p:ext>
              </p:extLst>
            </p:nvPr>
          </p:nvGraphicFramePr>
          <p:xfrm>
            <a:off x="5036331" y="535135"/>
            <a:ext cx="3652137" cy="241544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</p:grpSp>
      <p:grpSp>
        <p:nvGrpSpPr>
          <p:cNvPr id="42" name="Agrupar 41">
            <a:extLst>
              <a:ext uri="{FF2B5EF4-FFF2-40B4-BE49-F238E27FC236}">
                <a16:creationId xmlns:a16="http://schemas.microsoft.com/office/drawing/2014/main" id="{AEDCDB54-6C06-4AE8-9EBE-42732D3D7603}"/>
              </a:ext>
            </a:extLst>
          </p:cNvPr>
          <p:cNvGrpSpPr/>
          <p:nvPr/>
        </p:nvGrpSpPr>
        <p:grpSpPr>
          <a:xfrm>
            <a:off x="4589956" y="4429"/>
            <a:ext cx="4563199" cy="3030258"/>
            <a:chOff x="4589956" y="4429"/>
            <a:chExt cx="4563199" cy="3030258"/>
          </a:xfrm>
        </p:grpSpPr>
        <p:grpSp>
          <p:nvGrpSpPr>
            <p:cNvPr id="35" name="Agrupar 34">
              <a:extLst>
                <a:ext uri="{FF2B5EF4-FFF2-40B4-BE49-F238E27FC236}">
                  <a16:creationId xmlns:a16="http://schemas.microsoft.com/office/drawing/2014/main" id="{441DB5A9-E556-4320-BA1B-01D4EC6EA010}"/>
                </a:ext>
              </a:extLst>
            </p:cNvPr>
            <p:cNvGrpSpPr/>
            <p:nvPr/>
          </p:nvGrpSpPr>
          <p:grpSpPr>
            <a:xfrm>
              <a:off x="4589956" y="4429"/>
              <a:ext cx="4563199" cy="2994648"/>
              <a:chOff x="8801" y="-11058"/>
              <a:chExt cx="4563199" cy="2994648"/>
            </a:xfrm>
          </p:grpSpPr>
          <p:sp>
            <p:nvSpPr>
              <p:cNvPr id="193" name="Retângulo: Cantos Arredondados 192">
                <a:extLst>
                  <a:ext uri="{FF2B5EF4-FFF2-40B4-BE49-F238E27FC236}">
                    <a16:creationId xmlns:a16="http://schemas.microsoft.com/office/drawing/2014/main" id="{8C3B705C-13CC-4EF5-B72C-0083F35CB3D8}"/>
                  </a:ext>
                </a:extLst>
              </p:cNvPr>
              <p:cNvSpPr/>
              <p:nvPr/>
            </p:nvSpPr>
            <p:spPr>
              <a:xfrm>
                <a:off x="8801" y="-11058"/>
                <a:ext cx="4563199" cy="2994648"/>
              </a:xfrm>
              <a:prstGeom prst="roundRect">
                <a:avLst>
                  <a:gd name="adj" fmla="val 13753"/>
                </a:avLst>
              </a:prstGeom>
              <a:noFill/>
              <a:ln>
                <a:solidFill>
                  <a:schemeClr val="accent1">
                    <a:shade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latin typeface="Agency FB" panose="020B0503020202020204" pitchFamily="34" charset="0"/>
                </a:endParaRPr>
              </a:p>
            </p:txBody>
          </p:sp>
          <p:sp>
            <p:nvSpPr>
              <p:cNvPr id="194" name="Elipse 193">
                <a:extLst>
                  <a:ext uri="{FF2B5EF4-FFF2-40B4-BE49-F238E27FC236}">
                    <a16:creationId xmlns:a16="http://schemas.microsoft.com/office/drawing/2014/main" id="{583CB89D-9A54-485C-8558-7113718399EA}"/>
                  </a:ext>
                </a:extLst>
              </p:cNvPr>
              <p:cNvSpPr/>
              <p:nvPr/>
            </p:nvSpPr>
            <p:spPr>
              <a:xfrm>
                <a:off x="198325" y="72853"/>
                <a:ext cx="478465" cy="47846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b="1" dirty="0">
                    <a:latin typeface="Agency FB" panose="020B0503020202020204" pitchFamily="34" charset="0"/>
                  </a:rPr>
                  <a:t>2</a:t>
                </a:r>
                <a:endParaRPr lang="en-US" b="1" dirty="0">
                  <a:latin typeface="Agency FB" panose="020B0503020202020204" pitchFamily="34" charset="0"/>
                </a:endParaRPr>
              </a:p>
            </p:txBody>
          </p:sp>
          <p:sp>
            <p:nvSpPr>
              <p:cNvPr id="195" name="CaixaDeTexto 194">
                <a:extLst>
                  <a:ext uri="{FF2B5EF4-FFF2-40B4-BE49-F238E27FC236}">
                    <a16:creationId xmlns:a16="http://schemas.microsoft.com/office/drawing/2014/main" id="{BE261842-9185-4628-8018-B56D71A62B8B}"/>
                  </a:ext>
                </a:extLst>
              </p:cNvPr>
              <p:cNvSpPr txBox="1"/>
              <p:nvPr/>
            </p:nvSpPr>
            <p:spPr>
              <a:xfrm>
                <a:off x="637612" y="90505"/>
                <a:ext cx="36579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latin typeface="Agency FB" panose="020B0503020202020204" pitchFamily="34" charset="0"/>
                  </a:rPr>
                  <a:t>Wind energy forecasting</a:t>
                </a:r>
              </a:p>
            </p:txBody>
          </p:sp>
        </p:grpSp>
        <p:pic>
          <p:nvPicPr>
            <p:cNvPr id="41" name="Imagem 40" descr="Uma imagem contendo desenho, quarto, janela&#10;&#10;Descrição gerada automaticamente">
              <a:extLst>
                <a:ext uri="{FF2B5EF4-FFF2-40B4-BE49-F238E27FC236}">
                  <a16:creationId xmlns:a16="http://schemas.microsoft.com/office/drawing/2014/main" id="{7DF1C315-B001-4488-B199-40918D4165A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1570" y="551928"/>
              <a:ext cx="3319969" cy="24827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008821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261</TotalTime>
  <Words>53</Words>
  <Application>Microsoft Office PowerPoint</Application>
  <PresentationFormat>Apresentação na tela (4:3)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Agency FB</vt:lpstr>
      <vt:lpstr>Arial</vt:lpstr>
      <vt:lpstr>Calibri</vt:lpstr>
      <vt:lpstr>Calibri Light</vt:lpstr>
      <vt:lpstr>Times New Roman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Ramon Gomes da Silva</dc:creator>
  <cp:lastModifiedBy>Ramon Gomes da Silva</cp:lastModifiedBy>
  <cp:revision>21</cp:revision>
  <dcterms:created xsi:type="dcterms:W3CDTF">2020-05-12T15:29:37Z</dcterms:created>
  <dcterms:modified xsi:type="dcterms:W3CDTF">2020-07-22T03:18:52Z</dcterms:modified>
</cp:coreProperties>
</file>