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9E7F1"/>
    <a:srgbClr val="FFFFC1"/>
    <a:srgbClr val="FDD196"/>
    <a:srgbClr val="D6BEDD"/>
    <a:srgbClr val="C2E8B9"/>
    <a:srgbClr val="A4C0DC"/>
    <a:srgbClr val="F8A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>
        <p:scale>
          <a:sx n="100" d="100"/>
          <a:sy n="100" d="100"/>
        </p:scale>
        <p:origin x="2022" y="258"/>
      </p:cViewPr>
      <p:guideLst>
        <p:guide orient="horz" pos="136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1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80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3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1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69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4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9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FD3D151-CA1E-4B37-9A70-209ED627A95E}"/>
              </a:ext>
            </a:extLst>
          </p:cNvPr>
          <p:cNvSpPr/>
          <p:nvPr/>
        </p:nvSpPr>
        <p:spPr>
          <a:xfrm>
            <a:off x="1721353" y="785216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EEMD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07B38C5-18B5-4B57-95FE-0A7F1BE7A437}"/>
              </a:ext>
            </a:extLst>
          </p:cNvPr>
          <p:cNvSpPr/>
          <p:nvPr/>
        </p:nvSpPr>
        <p:spPr>
          <a:xfrm rot="5400000">
            <a:off x="3598376" y="1614514"/>
            <a:ext cx="338682" cy="994752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IMF predictions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404DBD6-4AC9-4779-8005-492FFE857D51}"/>
              </a:ext>
            </a:extLst>
          </p:cNvPr>
          <p:cNvSpPr/>
          <p:nvPr/>
        </p:nvSpPr>
        <p:spPr>
          <a:xfrm rot="5400000">
            <a:off x="3019479" y="2125365"/>
            <a:ext cx="646716" cy="1041830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EEMD-BRNN</a:t>
            </a:r>
            <a:b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EEMD-CUBIST</a:t>
            </a:r>
          </a:p>
          <a:p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EEMD-SVR</a:t>
            </a:r>
          </a:p>
        </p:txBody>
      </p:sp>
      <p:sp>
        <p:nvSpPr>
          <p:cNvPr id="79" name="Chave Esquerda 78">
            <a:extLst>
              <a:ext uri="{FF2B5EF4-FFF2-40B4-BE49-F238E27FC236}">
                <a16:creationId xmlns:a16="http://schemas.microsoft.com/office/drawing/2014/main" id="{9199B253-7B04-4119-B178-E79665BD597C}"/>
              </a:ext>
            </a:extLst>
          </p:cNvPr>
          <p:cNvSpPr/>
          <p:nvPr/>
        </p:nvSpPr>
        <p:spPr>
          <a:xfrm>
            <a:off x="487314" y="74461"/>
            <a:ext cx="74498" cy="1201407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3647305-1B4A-4B88-8991-E127707E89DE}"/>
              </a:ext>
            </a:extLst>
          </p:cNvPr>
          <p:cNvSpPr txBox="1"/>
          <p:nvPr/>
        </p:nvSpPr>
        <p:spPr>
          <a:xfrm rot="16200000">
            <a:off x="-408324" y="480389"/>
            <a:ext cx="1190590" cy="4003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phase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9D35F62-38E5-4259-9125-88080FE8691F}"/>
              </a:ext>
            </a:extLst>
          </p:cNvPr>
          <p:cNvSpPr txBox="1"/>
          <p:nvPr/>
        </p:nvSpPr>
        <p:spPr>
          <a:xfrm rot="16200000">
            <a:off x="-452332" y="1792190"/>
            <a:ext cx="1278605" cy="4003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Integration phase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EEA1E2-B537-48D2-986C-286D0AD89AB2}"/>
              </a:ext>
            </a:extLst>
          </p:cNvPr>
          <p:cNvSpPr txBox="1"/>
          <p:nvPr/>
        </p:nvSpPr>
        <p:spPr>
          <a:xfrm rot="16200000">
            <a:off x="-245368" y="2941307"/>
            <a:ext cx="865223" cy="4003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phase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EE4318D-D5D0-43C5-AD49-9C52697E9027}"/>
              </a:ext>
            </a:extLst>
          </p:cNvPr>
          <p:cNvSpPr txBox="1"/>
          <p:nvPr/>
        </p:nvSpPr>
        <p:spPr>
          <a:xfrm>
            <a:off x="2644892" y="841436"/>
            <a:ext cx="1674698" cy="4003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IMF</a:t>
            </a:r>
            <a:r>
              <a:rPr lang="en-US" sz="100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Residual</a:t>
            </a:r>
            <a:endParaRPr lang="pt-BR" sz="1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B91D065-BE08-4D3D-95F3-7267CE0B393F}"/>
              </a:ext>
            </a:extLst>
          </p:cNvPr>
          <p:cNvSpPr/>
          <p:nvPr/>
        </p:nvSpPr>
        <p:spPr>
          <a:xfrm>
            <a:off x="650433" y="1588276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BRNN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967607D-FB85-47EC-8E96-CA4E908F77E1}"/>
              </a:ext>
            </a:extLst>
          </p:cNvPr>
          <p:cNvSpPr/>
          <p:nvPr/>
        </p:nvSpPr>
        <p:spPr>
          <a:xfrm>
            <a:off x="1722792" y="1584957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CUBIST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A50EF050-65DB-4F42-B85E-9A6B32A17C8B}"/>
              </a:ext>
            </a:extLst>
          </p:cNvPr>
          <p:cNvSpPr/>
          <p:nvPr/>
        </p:nvSpPr>
        <p:spPr>
          <a:xfrm>
            <a:off x="2807855" y="1588278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05688C9-D209-4414-B949-82D6B04D6451}"/>
              </a:ext>
            </a:extLst>
          </p:cNvPr>
          <p:cNvSpPr/>
          <p:nvPr/>
        </p:nvSpPr>
        <p:spPr>
          <a:xfrm rot="5400000">
            <a:off x="3309184" y="-270859"/>
            <a:ext cx="338682" cy="1667270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data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3BDC4B8-88F6-44A4-975B-B2B6179C0EDC}"/>
              </a:ext>
            </a:extLst>
          </p:cNvPr>
          <p:cNvSpPr/>
          <p:nvPr/>
        </p:nvSpPr>
        <p:spPr>
          <a:xfrm>
            <a:off x="2278735" y="3133617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EC54C49-D379-4EF0-AB10-C69784BCF565}"/>
              </a:ext>
            </a:extLst>
          </p:cNvPr>
          <p:cNvSpPr/>
          <p:nvPr/>
        </p:nvSpPr>
        <p:spPr>
          <a:xfrm>
            <a:off x="1200027" y="3133617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DF01214-B749-4AB1-ABC5-D3808BD70412}"/>
              </a:ext>
            </a:extLst>
          </p:cNvPr>
          <p:cNvSpPr/>
          <p:nvPr/>
        </p:nvSpPr>
        <p:spPr>
          <a:xfrm>
            <a:off x="1721354" y="85280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B372957-54C4-407C-BD98-8F73459C3DEC}"/>
              </a:ext>
            </a:extLst>
          </p:cNvPr>
          <p:cNvSpPr/>
          <p:nvPr/>
        </p:nvSpPr>
        <p:spPr>
          <a:xfrm>
            <a:off x="1721089" y="2347234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Summation</a:t>
            </a:r>
          </a:p>
        </p:txBody>
      </p:sp>
      <p:sp>
        <p:nvSpPr>
          <p:cNvPr id="88" name="Chave Esquerda 87">
            <a:extLst>
              <a:ext uri="{FF2B5EF4-FFF2-40B4-BE49-F238E27FC236}">
                <a16:creationId xmlns:a16="http://schemas.microsoft.com/office/drawing/2014/main" id="{72BD6F9D-0AAD-41EE-83FE-24607A393079}"/>
              </a:ext>
            </a:extLst>
          </p:cNvPr>
          <p:cNvSpPr/>
          <p:nvPr/>
        </p:nvSpPr>
        <p:spPr>
          <a:xfrm>
            <a:off x="487312" y="1353074"/>
            <a:ext cx="74516" cy="1278607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have Esquerda 88">
            <a:extLst>
              <a:ext uri="{FF2B5EF4-FFF2-40B4-BE49-F238E27FC236}">
                <a16:creationId xmlns:a16="http://schemas.microsoft.com/office/drawing/2014/main" id="{A359DE18-A8F4-40C7-9B75-AB7B1E02B967}"/>
              </a:ext>
            </a:extLst>
          </p:cNvPr>
          <p:cNvSpPr/>
          <p:nvPr/>
        </p:nvSpPr>
        <p:spPr>
          <a:xfrm>
            <a:off x="492263" y="2708883"/>
            <a:ext cx="69114" cy="815695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DFCF136-020E-4610-832D-BC840CE64EE3}"/>
              </a:ext>
            </a:extLst>
          </p:cNvPr>
          <p:cNvCxnSpPr>
            <a:stCxn id="86" idx="2"/>
            <a:endCxn id="12" idx="0"/>
          </p:cNvCxnSpPr>
          <p:nvPr/>
        </p:nvCxnSpPr>
        <p:spPr>
          <a:xfrm rot="5400000">
            <a:off x="1994174" y="595553"/>
            <a:ext cx="379333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D8F511F-479E-43EE-946B-B9310D9EA6BA}"/>
              </a:ext>
            </a:extLst>
          </p:cNvPr>
          <p:cNvCxnSpPr>
            <a:stCxn id="12" idx="2"/>
            <a:endCxn id="129" idx="0"/>
          </p:cNvCxnSpPr>
          <p:nvPr/>
        </p:nvCxnSpPr>
        <p:spPr>
          <a:xfrm rot="5400000">
            <a:off x="1407149" y="811583"/>
            <a:ext cx="482461" cy="107092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54B9B54-6041-4881-A8A9-4E97A16BCF72}"/>
              </a:ext>
            </a:extLst>
          </p:cNvPr>
          <p:cNvCxnSpPr>
            <a:stCxn id="12" idx="2"/>
            <a:endCxn id="133" idx="0"/>
          </p:cNvCxnSpPr>
          <p:nvPr/>
        </p:nvCxnSpPr>
        <p:spPr>
          <a:xfrm rot="16200000" flipH="1">
            <a:off x="1944994" y="1344669"/>
            <a:ext cx="479141" cy="143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43EFE295-8513-4EF3-9E12-1D55918D9FEA}"/>
              </a:ext>
            </a:extLst>
          </p:cNvPr>
          <p:cNvCxnSpPr>
            <a:stCxn id="12" idx="2"/>
            <a:endCxn id="174" idx="0"/>
          </p:cNvCxnSpPr>
          <p:nvPr/>
        </p:nvCxnSpPr>
        <p:spPr>
          <a:xfrm rot="16200000" flipH="1">
            <a:off x="2485861" y="803793"/>
            <a:ext cx="482461" cy="108650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0F054182-F7A8-4271-90C1-3FD819C05B4A}"/>
              </a:ext>
            </a:extLst>
          </p:cNvPr>
          <p:cNvCxnSpPr>
            <a:stCxn id="129" idx="2"/>
            <a:endCxn id="87" idx="0"/>
          </p:cNvCxnSpPr>
          <p:nvPr/>
        </p:nvCxnSpPr>
        <p:spPr>
          <a:xfrm rot="16200000" flipH="1">
            <a:off x="1429076" y="1592720"/>
            <a:ext cx="438357" cy="107065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6F7C1B0B-6D63-4526-AC8B-3349BD74FEC3}"/>
              </a:ext>
            </a:extLst>
          </p:cNvPr>
          <p:cNvCxnSpPr>
            <a:stCxn id="133" idx="2"/>
            <a:endCxn id="87" idx="0"/>
          </p:cNvCxnSpPr>
          <p:nvPr/>
        </p:nvCxnSpPr>
        <p:spPr>
          <a:xfrm rot="5400000">
            <a:off x="1963590" y="2125546"/>
            <a:ext cx="441678" cy="17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44D18A9B-7C4C-4AB6-962C-83428A36DA6C}"/>
              </a:ext>
            </a:extLst>
          </p:cNvPr>
          <p:cNvCxnSpPr>
            <a:stCxn id="174" idx="2"/>
            <a:endCxn id="87" idx="0"/>
          </p:cNvCxnSpPr>
          <p:nvPr/>
        </p:nvCxnSpPr>
        <p:spPr>
          <a:xfrm rot="5400000">
            <a:off x="2507787" y="1584669"/>
            <a:ext cx="438357" cy="10867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CA4C47F0-AD35-412A-AA7F-A4D681D651E0}"/>
              </a:ext>
            </a:extLst>
          </p:cNvPr>
          <p:cNvCxnSpPr>
            <a:cxnSpLocks/>
            <a:stCxn id="87" idx="2"/>
            <a:endCxn id="58" idx="0"/>
          </p:cNvCxnSpPr>
          <p:nvPr/>
        </p:nvCxnSpPr>
        <p:spPr>
          <a:xfrm rot="5400000">
            <a:off x="1690160" y="2640192"/>
            <a:ext cx="465783" cy="5210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7795359-5196-40DA-896C-29EFACC17AC3}"/>
              </a:ext>
            </a:extLst>
          </p:cNvPr>
          <p:cNvCxnSpPr>
            <a:cxnSpLocks/>
            <a:stCxn id="87" idx="2"/>
            <a:endCxn id="56" idx="0"/>
          </p:cNvCxnSpPr>
          <p:nvPr/>
        </p:nvCxnSpPr>
        <p:spPr>
          <a:xfrm rot="16200000" flipH="1">
            <a:off x="2229514" y="2621902"/>
            <a:ext cx="465783" cy="5576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8E94A13E-3DEF-4E14-B3B0-90D7579B6FB5}"/>
              </a:ext>
            </a:extLst>
          </p:cNvPr>
          <p:cNvSpPr/>
          <p:nvPr/>
        </p:nvSpPr>
        <p:spPr>
          <a:xfrm>
            <a:off x="1721089" y="3914873"/>
            <a:ext cx="924987" cy="32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C619FA3B-4A8B-4DCD-B89C-37A1B8362FFB}"/>
              </a:ext>
            </a:extLst>
          </p:cNvPr>
          <p:cNvCxnSpPr>
            <a:stCxn id="58" idx="2"/>
            <a:endCxn id="29" idx="0"/>
          </p:cNvCxnSpPr>
          <p:nvPr/>
        </p:nvCxnSpPr>
        <p:spPr>
          <a:xfrm rot="16200000" flipH="1">
            <a:off x="1692722" y="3424015"/>
            <a:ext cx="460655" cy="5210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86787CB-47FB-4245-B169-0E79B7B1C6CD}"/>
              </a:ext>
            </a:extLst>
          </p:cNvPr>
          <p:cNvCxnSpPr>
            <a:stCxn id="56" idx="2"/>
            <a:endCxn id="29" idx="0"/>
          </p:cNvCxnSpPr>
          <p:nvPr/>
        </p:nvCxnSpPr>
        <p:spPr>
          <a:xfrm rot="5400000">
            <a:off x="2232077" y="3405723"/>
            <a:ext cx="460655" cy="5576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2FE705BD-C29E-4900-B2D0-EB892651BF29}"/>
              </a:ext>
            </a:extLst>
          </p:cNvPr>
          <p:cNvSpPr/>
          <p:nvPr/>
        </p:nvSpPr>
        <p:spPr>
          <a:xfrm rot="5400000">
            <a:off x="3115380" y="3244394"/>
            <a:ext cx="338682" cy="994752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43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34</cp:revision>
  <dcterms:created xsi:type="dcterms:W3CDTF">2020-05-12T15:29:37Z</dcterms:created>
  <dcterms:modified xsi:type="dcterms:W3CDTF">2021-02-03T18:01:33Z</dcterms:modified>
</cp:coreProperties>
</file>